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C1A176-F97C-4FED-A61D-FF1684CF7B7E}" type="doc">
      <dgm:prSet loTypeId="urn:microsoft.com/office/officeart/2005/8/layout/hierarchy6" loCatId="hierarchy" qsTypeId="urn:microsoft.com/office/officeart/2005/8/quickstyle/simple1" qsCatId="simple" csTypeId="urn:microsoft.com/office/officeart/2005/8/colors/accent0_1" csCatId="mainScheme" phldr="1"/>
      <dgm:spPr/>
      <dgm:t>
        <a:bodyPr/>
        <a:lstStyle/>
        <a:p>
          <a:endParaRPr lang="en-US"/>
        </a:p>
      </dgm:t>
    </dgm:pt>
    <dgm:pt modelId="{42A71771-5374-4B94-8F34-5ABA0376C9C3}">
      <dgm:prSet phldrT="[Text]"/>
      <dgm:spPr>
        <a:solidFill>
          <a:schemeClr val="accent3">
            <a:lumMod val="60000"/>
            <a:lumOff val="40000"/>
          </a:schemeClr>
        </a:solidFill>
        <a:ln>
          <a:solidFill>
            <a:schemeClr val="accent3">
              <a:lumMod val="50000"/>
            </a:schemeClr>
          </a:solidFill>
        </a:ln>
      </dgm:spPr>
      <dgm:t>
        <a:bodyPr/>
        <a:lstStyle/>
        <a:p>
          <a:r>
            <a:rPr lang="en-US" b="1" dirty="0" smtClean="0">
              <a:solidFill>
                <a:sysClr val="windowText" lastClr="000000"/>
              </a:solidFill>
            </a:rPr>
            <a:t>Paid Search Account</a:t>
          </a:r>
          <a:endParaRPr lang="en-US" b="1" dirty="0">
            <a:solidFill>
              <a:sysClr val="windowText" lastClr="000000"/>
            </a:solidFill>
          </a:endParaRPr>
        </a:p>
      </dgm:t>
    </dgm:pt>
    <dgm:pt modelId="{A4738ADF-AA73-4900-8BED-58F6C44E990D}" type="parTrans" cxnId="{E9BFEC27-05F9-48DD-AAC7-514BFFE54CD7}">
      <dgm:prSet/>
      <dgm:spPr/>
      <dgm:t>
        <a:bodyPr/>
        <a:lstStyle/>
        <a:p>
          <a:endParaRPr lang="en-US"/>
        </a:p>
      </dgm:t>
    </dgm:pt>
    <dgm:pt modelId="{DA0B72B4-6C65-404E-A07F-EB753D74844A}" type="sibTrans" cxnId="{E9BFEC27-05F9-48DD-AAC7-514BFFE54CD7}">
      <dgm:prSet/>
      <dgm:spPr/>
      <dgm:t>
        <a:bodyPr/>
        <a:lstStyle/>
        <a:p>
          <a:endParaRPr lang="en-US"/>
        </a:p>
      </dgm:t>
    </dgm:pt>
    <dgm:pt modelId="{73EF51C4-E48C-49E0-8537-2933907D740D}" type="asst">
      <dgm:prSet phldrT="[Text]"/>
      <dgm:spPr>
        <a:solidFill>
          <a:schemeClr val="accent3">
            <a:lumMod val="60000"/>
            <a:lumOff val="40000"/>
          </a:schemeClr>
        </a:solidFill>
        <a:ln>
          <a:solidFill>
            <a:schemeClr val="accent3">
              <a:lumMod val="50000"/>
            </a:schemeClr>
          </a:solidFill>
        </a:ln>
      </dgm:spPr>
      <dgm:t>
        <a:bodyPr/>
        <a:lstStyle/>
        <a:p>
          <a:r>
            <a:rPr lang="en-US" b="1" dirty="0" smtClean="0">
              <a:solidFill>
                <a:sysClr val="windowText" lastClr="000000"/>
              </a:solidFill>
            </a:rPr>
            <a:t>Branded Campaigns</a:t>
          </a:r>
          <a:endParaRPr lang="en-US" b="1" dirty="0">
            <a:solidFill>
              <a:sysClr val="windowText" lastClr="000000"/>
            </a:solidFill>
          </a:endParaRPr>
        </a:p>
      </dgm:t>
    </dgm:pt>
    <dgm:pt modelId="{41F06AE2-AFBF-490F-B068-271717AA50ED}" type="parTrans" cxnId="{C564D4AA-C644-4B58-B296-68780986AD45}">
      <dgm:prSet/>
      <dgm:spPr/>
      <dgm:t>
        <a:bodyPr/>
        <a:lstStyle/>
        <a:p>
          <a:endParaRPr lang="en-US"/>
        </a:p>
      </dgm:t>
    </dgm:pt>
    <dgm:pt modelId="{BB18EB05-8977-4F42-B050-C598FDF57E50}" type="sibTrans" cxnId="{C564D4AA-C644-4B58-B296-68780986AD45}">
      <dgm:prSet/>
      <dgm:spPr/>
      <dgm:t>
        <a:bodyPr/>
        <a:lstStyle/>
        <a:p>
          <a:endParaRPr lang="en-US"/>
        </a:p>
      </dgm:t>
    </dgm:pt>
    <dgm:pt modelId="{F2EF6CB8-5C05-4C28-B07B-35AE868B28C8}" type="asst">
      <dgm:prSet phldrT="[Text]"/>
      <dgm:spPr>
        <a:solidFill>
          <a:schemeClr val="accent3">
            <a:lumMod val="60000"/>
            <a:lumOff val="40000"/>
          </a:schemeClr>
        </a:solidFill>
        <a:ln>
          <a:solidFill>
            <a:schemeClr val="accent3">
              <a:lumMod val="50000"/>
            </a:schemeClr>
          </a:solidFill>
        </a:ln>
      </dgm:spPr>
      <dgm:t>
        <a:bodyPr/>
        <a:lstStyle/>
        <a:p>
          <a:r>
            <a:rPr lang="en-US" b="1" dirty="0" smtClean="0">
              <a:solidFill>
                <a:sysClr val="windowText" lastClr="000000"/>
              </a:solidFill>
            </a:rPr>
            <a:t>Non-Branded Campaigns</a:t>
          </a:r>
          <a:endParaRPr lang="en-US" b="1" dirty="0">
            <a:solidFill>
              <a:sysClr val="windowText" lastClr="000000"/>
            </a:solidFill>
          </a:endParaRPr>
        </a:p>
      </dgm:t>
    </dgm:pt>
    <dgm:pt modelId="{A928188F-07DE-4911-A695-D9C339714790}" type="parTrans" cxnId="{A443A768-449E-4BCC-AEE3-897C6667FB9D}">
      <dgm:prSet/>
      <dgm:spPr/>
      <dgm:t>
        <a:bodyPr/>
        <a:lstStyle/>
        <a:p>
          <a:endParaRPr lang="en-US"/>
        </a:p>
      </dgm:t>
    </dgm:pt>
    <dgm:pt modelId="{535CC5C1-D5D5-45F8-B736-84B0E82E19B4}" type="sibTrans" cxnId="{A443A768-449E-4BCC-AEE3-897C6667FB9D}">
      <dgm:prSet/>
      <dgm:spPr/>
      <dgm:t>
        <a:bodyPr/>
        <a:lstStyle/>
        <a:p>
          <a:endParaRPr lang="en-US"/>
        </a:p>
      </dgm:t>
    </dgm:pt>
    <dgm:pt modelId="{57732125-7E52-4D54-9BFB-34429B7737B2}">
      <dgm:prSet/>
      <dgm:spPr>
        <a:solidFill>
          <a:schemeClr val="accent3">
            <a:lumMod val="60000"/>
            <a:lumOff val="40000"/>
          </a:schemeClr>
        </a:solidFill>
        <a:ln>
          <a:solidFill>
            <a:schemeClr val="accent3">
              <a:lumMod val="50000"/>
            </a:schemeClr>
          </a:solidFill>
        </a:ln>
      </dgm:spPr>
      <dgm:t>
        <a:bodyPr/>
        <a:lstStyle/>
        <a:p>
          <a:r>
            <a:rPr lang="en-US" b="1" dirty="0" smtClean="0">
              <a:solidFill>
                <a:sysClr val="windowText" lastClr="000000"/>
              </a:solidFill>
            </a:rPr>
            <a:t>Product/Service Ad Group</a:t>
          </a:r>
          <a:endParaRPr lang="en-US" b="1" dirty="0">
            <a:solidFill>
              <a:sysClr val="windowText" lastClr="000000"/>
            </a:solidFill>
          </a:endParaRPr>
        </a:p>
      </dgm:t>
    </dgm:pt>
    <dgm:pt modelId="{C1AFCE77-9162-49F6-A740-394034692EC9}" type="parTrans" cxnId="{22E04520-8875-4B8C-9C8E-304FDA647ABE}">
      <dgm:prSet/>
      <dgm:spPr/>
      <dgm:t>
        <a:bodyPr/>
        <a:lstStyle/>
        <a:p>
          <a:endParaRPr lang="en-US"/>
        </a:p>
      </dgm:t>
    </dgm:pt>
    <dgm:pt modelId="{A553D668-A670-43B3-A1BB-B23DB5DF701C}" type="sibTrans" cxnId="{22E04520-8875-4B8C-9C8E-304FDA647ABE}">
      <dgm:prSet/>
      <dgm:spPr/>
      <dgm:t>
        <a:bodyPr/>
        <a:lstStyle/>
        <a:p>
          <a:endParaRPr lang="en-US"/>
        </a:p>
      </dgm:t>
    </dgm:pt>
    <dgm:pt modelId="{9F37D497-420C-4F1E-BF92-C1787FCDCDE7}">
      <dgm:prSet/>
      <dgm:spPr>
        <a:solidFill>
          <a:schemeClr val="accent3">
            <a:lumMod val="60000"/>
            <a:lumOff val="40000"/>
          </a:schemeClr>
        </a:solidFill>
        <a:ln>
          <a:solidFill>
            <a:schemeClr val="accent3">
              <a:lumMod val="50000"/>
            </a:schemeClr>
          </a:solidFill>
        </a:ln>
      </dgm:spPr>
      <dgm:t>
        <a:bodyPr/>
        <a:lstStyle/>
        <a:p>
          <a:r>
            <a:rPr lang="en-US" b="1" dirty="0" smtClean="0">
              <a:solidFill>
                <a:sysClr val="windowText" lastClr="000000"/>
              </a:solidFill>
            </a:rPr>
            <a:t>Product/Service Ad Group</a:t>
          </a:r>
          <a:endParaRPr lang="en-US" b="1" dirty="0">
            <a:solidFill>
              <a:sysClr val="windowText" lastClr="000000"/>
            </a:solidFill>
          </a:endParaRPr>
        </a:p>
      </dgm:t>
    </dgm:pt>
    <dgm:pt modelId="{16A38EBE-8A95-4CB0-81B8-9680A95D7B95}" type="parTrans" cxnId="{7C17B7BE-DDCF-463A-9ECE-17CEB6796A23}">
      <dgm:prSet/>
      <dgm:spPr/>
      <dgm:t>
        <a:bodyPr/>
        <a:lstStyle/>
        <a:p>
          <a:endParaRPr lang="en-US"/>
        </a:p>
      </dgm:t>
    </dgm:pt>
    <dgm:pt modelId="{25939574-802B-4C9F-9EB1-C6FF427CD4B8}" type="sibTrans" cxnId="{7C17B7BE-DDCF-463A-9ECE-17CEB6796A23}">
      <dgm:prSet/>
      <dgm:spPr/>
      <dgm:t>
        <a:bodyPr/>
        <a:lstStyle/>
        <a:p>
          <a:endParaRPr lang="en-US"/>
        </a:p>
      </dgm:t>
    </dgm:pt>
    <dgm:pt modelId="{C0C6668F-8E68-410B-8955-83A6A1167C77}">
      <dgm:prSet/>
      <dgm:spPr>
        <a:solidFill>
          <a:schemeClr val="accent3">
            <a:lumMod val="60000"/>
            <a:lumOff val="40000"/>
          </a:schemeClr>
        </a:solidFill>
        <a:ln>
          <a:solidFill>
            <a:schemeClr val="accent3">
              <a:lumMod val="50000"/>
            </a:schemeClr>
          </a:solidFill>
        </a:ln>
      </dgm:spPr>
      <dgm:t>
        <a:bodyPr/>
        <a:lstStyle/>
        <a:p>
          <a:r>
            <a:rPr lang="en-US" b="1" dirty="0" smtClean="0">
              <a:solidFill>
                <a:sysClr val="windowText" lastClr="000000"/>
              </a:solidFill>
            </a:rPr>
            <a:t>General Product/Service Ad Group</a:t>
          </a:r>
          <a:endParaRPr lang="en-US" b="1" dirty="0">
            <a:solidFill>
              <a:sysClr val="windowText" lastClr="000000"/>
            </a:solidFill>
          </a:endParaRPr>
        </a:p>
      </dgm:t>
    </dgm:pt>
    <dgm:pt modelId="{A4FADC1B-0397-4719-9CE2-0D2C0E438D81}" type="parTrans" cxnId="{9CE15DE8-1FFC-4E1A-AF2F-16D7FB761E50}">
      <dgm:prSet/>
      <dgm:spPr/>
      <dgm:t>
        <a:bodyPr/>
        <a:lstStyle/>
        <a:p>
          <a:endParaRPr lang="en-US"/>
        </a:p>
      </dgm:t>
    </dgm:pt>
    <dgm:pt modelId="{B4AFD98E-C356-4CCF-BB13-2F7696E5643E}" type="sibTrans" cxnId="{9CE15DE8-1FFC-4E1A-AF2F-16D7FB761E50}">
      <dgm:prSet/>
      <dgm:spPr/>
      <dgm:t>
        <a:bodyPr/>
        <a:lstStyle/>
        <a:p>
          <a:endParaRPr lang="en-US"/>
        </a:p>
      </dgm:t>
    </dgm:pt>
    <dgm:pt modelId="{30D55ADE-7D3E-4CB0-9D09-852328CDE6D0}">
      <dgm:prSet/>
      <dgm:spPr>
        <a:solidFill>
          <a:schemeClr val="accent3">
            <a:lumMod val="60000"/>
            <a:lumOff val="40000"/>
          </a:schemeClr>
        </a:solidFill>
        <a:ln>
          <a:solidFill>
            <a:schemeClr val="accent3">
              <a:lumMod val="50000"/>
            </a:schemeClr>
          </a:solidFill>
        </a:ln>
      </dgm:spPr>
      <dgm:t>
        <a:bodyPr/>
        <a:lstStyle/>
        <a:p>
          <a:r>
            <a:rPr lang="en-US" b="1" dirty="0" smtClean="0">
              <a:solidFill>
                <a:sysClr val="windowText" lastClr="000000"/>
              </a:solidFill>
            </a:rPr>
            <a:t>General Product/Service Ad Group</a:t>
          </a:r>
          <a:endParaRPr lang="en-US" b="1" dirty="0">
            <a:solidFill>
              <a:sysClr val="windowText" lastClr="000000"/>
            </a:solidFill>
          </a:endParaRPr>
        </a:p>
      </dgm:t>
    </dgm:pt>
    <dgm:pt modelId="{34D82C5E-7C50-49A2-A909-C0C3A0C2BAA0}" type="parTrans" cxnId="{726E1498-76A7-4D62-879C-548F81A18866}">
      <dgm:prSet/>
      <dgm:spPr/>
      <dgm:t>
        <a:bodyPr/>
        <a:lstStyle/>
        <a:p>
          <a:endParaRPr lang="en-US"/>
        </a:p>
      </dgm:t>
    </dgm:pt>
    <dgm:pt modelId="{57D70245-7AE9-4BB7-856F-EAC6C44534C5}" type="sibTrans" cxnId="{726E1498-76A7-4D62-879C-548F81A18866}">
      <dgm:prSet/>
      <dgm:spPr/>
      <dgm:t>
        <a:bodyPr/>
        <a:lstStyle/>
        <a:p>
          <a:endParaRPr lang="en-US"/>
        </a:p>
      </dgm:t>
    </dgm:pt>
    <dgm:pt modelId="{95237D89-A2E9-41CD-9216-877D3B43930A}">
      <dgm:prSet custT="1"/>
      <dgm:spPr>
        <a:solidFill>
          <a:schemeClr val="accent3">
            <a:lumMod val="60000"/>
            <a:lumOff val="40000"/>
          </a:schemeClr>
        </a:solidFill>
        <a:ln>
          <a:solidFill>
            <a:schemeClr val="accent3">
              <a:lumMod val="50000"/>
            </a:schemeClr>
          </a:solidFill>
        </a:ln>
      </dgm:spPr>
      <dgm:t>
        <a:bodyPr/>
        <a:lstStyle/>
        <a:p>
          <a:r>
            <a:rPr lang="en-US" sz="1200" b="1" dirty="0" smtClean="0">
              <a:solidFill>
                <a:sysClr val="windowText" lastClr="000000"/>
              </a:solidFill>
            </a:rPr>
            <a:t>Relevant, Thematic Branded Keywords</a:t>
          </a:r>
          <a:endParaRPr lang="en-US" sz="1200" b="1" dirty="0">
            <a:solidFill>
              <a:sysClr val="windowText" lastClr="000000"/>
            </a:solidFill>
          </a:endParaRPr>
        </a:p>
      </dgm:t>
    </dgm:pt>
    <dgm:pt modelId="{5942F3FC-FA59-4A46-9691-46DDF63ABCE5}" type="parTrans" cxnId="{E57D2487-D0D7-4007-B045-BB1540BD3C85}">
      <dgm:prSet/>
      <dgm:spPr/>
      <dgm:t>
        <a:bodyPr/>
        <a:lstStyle/>
        <a:p>
          <a:endParaRPr lang="en-US"/>
        </a:p>
      </dgm:t>
    </dgm:pt>
    <dgm:pt modelId="{03745E86-1610-4067-9EC5-B8AEC9115E2F}" type="sibTrans" cxnId="{E57D2487-D0D7-4007-B045-BB1540BD3C85}">
      <dgm:prSet/>
      <dgm:spPr/>
      <dgm:t>
        <a:bodyPr/>
        <a:lstStyle/>
        <a:p>
          <a:endParaRPr lang="en-US"/>
        </a:p>
      </dgm:t>
    </dgm:pt>
    <dgm:pt modelId="{5A5FA1DF-EADC-40A0-B04E-95E89285C8DE}">
      <dgm:prSet custT="1"/>
      <dgm:spPr>
        <a:solidFill>
          <a:schemeClr val="accent3">
            <a:lumMod val="60000"/>
            <a:lumOff val="40000"/>
          </a:schemeClr>
        </a:solidFill>
        <a:ln>
          <a:solidFill>
            <a:schemeClr val="accent3">
              <a:lumMod val="50000"/>
            </a:schemeClr>
          </a:solidFill>
        </a:ln>
      </dgm:spPr>
      <dgm:t>
        <a:bodyPr/>
        <a:lstStyle/>
        <a:p>
          <a:r>
            <a:rPr lang="en-US" sz="1200" b="1" dirty="0" smtClean="0">
              <a:solidFill>
                <a:sysClr val="windowText" lastClr="000000"/>
              </a:solidFill>
            </a:rPr>
            <a:t>Relevant, Thematic Branded Keywords</a:t>
          </a:r>
          <a:endParaRPr lang="en-US" sz="1200" b="1" dirty="0">
            <a:solidFill>
              <a:sysClr val="windowText" lastClr="000000"/>
            </a:solidFill>
          </a:endParaRPr>
        </a:p>
      </dgm:t>
    </dgm:pt>
    <dgm:pt modelId="{18DDE5C4-52D1-4802-AA27-518689BD435B}" type="parTrans" cxnId="{2A340839-9335-45FE-B706-BAB2014D34BC}">
      <dgm:prSet/>
      <dgm:spPr/>
      <dgm:t>
        <a:bodyPr/>
        <a:lstStyle/>
        <a:p>
          <a:endParaRPr lang="en-US"/>
        </a:p>
      </dgm:t>
    </dgm:pt>
    <dgm:pt modelId="{13CD3373-74EA-4F2A-AE26-0B6626B89CF1}" type="sibTrans" cxnId="{2A340839-9335-45FE-B706-BAB2014D34BC}">
      <dgm:prSet/>
      <dgm:spPr/>
      <dgm:t>
        <a:bodyPr/>
        <a:lstStyle/>
        <a:p>
          <a:endParaRPr lang="en-US"/>
        </a:p>
      </dgm:t>
    </dgm:pt>
    <dgm:pt modelId="{21F4C324-55B9-4014-ABAA-13AE0FB1D4EF}">
      <dgm:prSet custT="1"/>
      <dgm:spPr>
        <a:solidFill>
          <a:schemeClr val="accent3">
            <a:lumMod val="60000"/>
            <a:lumOff val="40000"/>
          </a:schemeClr>
        </a:solidFill>
        <a:ln>
          <a:solidFill>
            <a:schemeClr val="accent3">
              <a:lumMod val="50000"/>
            </a:schemeClr>
          </a:solidFill>
        </a:ln>
      </dgm:spPr>
      <dgm:t>
        <a:bodyPr/>
        <a:lstStyle/>
        <a:p>
          <a:r>
            <a:rPr lang="en-US" sz="1200" b="1" dirty="0" smtClean="0">
              <a:solidFill>
                <a:sysClr val="windowText" lastClr="000000"/>
              </a:solidFill>
            </a:rPr>
            <a:t>Relevant, Thematic Non Branded Keywords</a:t>
          </a:r>
          <a:endParaRPr lang="en-US" sz="1200" b="1" dirty="0">
            <a:solidFill>
              <a:sysClr val="windowText" lastClr="000000"/>
            </a:solidFill>
          </a:endParaRPr>
        </a:p>
      </dgm:t>
    </dgm:pt>
    <dgm:pt modelId="{176E2255-ED9B-4335-BFEA-C36BD138FF04}" type="parTrans" cxnId="{FD838F5B-4C38-45BF-95D4-72910DAFCD06}">
      <dgm:prSet/>
      <dgm:spPr/>
      <dgm:t>
        <a:bodyPr/>
        <a:lstStyle/>
        <a:p>
          <a:endParaRPr lang="en-US"/>
        </a:p>
      </dgm:t>
    </dgm:pt>
    <dgm:pt modelId="{D7512C85-BF40-4F40-92DF-85A610BB4B2C}" type="sibTrans" cxnId="{FD838F5B-4C38-45BF-95D4-72910DAFCD06}">
      <dgm:prSet/>
      <dgm:spPr/>
      <dgm:t>
        <a:bodyPr/>
        <a:lstStyle/>
        <a:p>
          <a:endParaRPr lang="en-US"/>
        </a:p>
      </dgm:t>
    </dgm:pt>
    <dgm:pt modelId="{39622D92-95BB-4529-B697-CDDC7381DC72}">
      <dgm:prSet custT="1"/>
      <dgm:spPr>
        <a:solidFill>
          <a:schemeClr val="accent3">
            <a:lumMod val="60000"/>
            <a:lumOff val="40000"/>
          </a:schemeClr>
        </a:solidFill>
        <a:ln>
          <a:solidFill>
            <a:schemeClr val="accent3">
              <a:lumMod val="50000"/>
            </a:schemeClr>
          </a:solidFill>
        </a:ln>
      </dgm:spPr>
      <dgm:t>
        <a:bodyPr/>
        <a:lstStyle/>
        <a:p>
          <a:r>
            <a:rPr lang="en-US" sz="1200" b="1" smtClean="0">
              <a:solidFill>
                <a:sysClr val="windowText" lastClr="000000"/>
              </a:solidFill>
            </a:rPr>
            <a:t>Relevant, Thematic Non Branded Keywords</a:t>
          </a:r>
          <a:endParaRPr lang="en-US" sz="1200" b="1" dirty="0">
            <a:solidFill>
              <a:sysClr val="windowText" lastClr="000000"/>
            </a:solidFill>
          </a:endParaRPr>
        </a:p>
      </dgm:t>
    </dgm:pt>
    <dgm:pt modelId="{68C09F24-08DF-44BF-A6D8-12AFD4977085}" type="parTrans" cxnId="{03F87CDF-F70E-4542-9680-1B012955F6F2}">
      <dgm:prSet/>
      <dgm:spPr/>
      <dgm:t>
        <a:bodyPr/>
        <a:lstStyle/>
        <a:p>
          <a:endParaRPr lang="en-US"/>
        </a:p>
      </dgm:t>
    </dgm:pt>
    <dgm:pt modelId="{1C0595FB-5094-4966-8B5E-6CC9198AEBAE}" type="sibTrans" cxnId="{03F87CDF-F70E-4542-9680-1B012955F6F2}">
      <dgm:prSet/>
      <dgm:spPr/>
      <dgm:t>
        <a:bodyPr/>
        <a:lstStyle/>
        <a:p>
          <a:endParaRPr lang="en-US"/>
        </a:p>
      </dgm:t>
    </dgm:pt>
    <dgm:pt modelId="{EF23349C-61B0-40A1-8AD6-861720DE9F17}" type="pres">
      <dgm:prSet presAssocID="{4DC1A176-F97C-4FED-A61D-FF1684CF7B7E}" presName="mainComposite" presStyleCnt="0">
        <dgm:presLayoutVars>
          <dgm:chPref val="1"/>
          <dgm:dir/>
          <dgm:animOne val="branch"/>
          <dgm:animLvl val="lvl"/>
          <dgm:resizeHandles val="exact"/>
        </dgm:presLayoutVars>
      </dgm:prSet>
      <dgm:spPr/>
      <dgm:t>
        <a:bodyPr/>
        <a:lstStyle/>
        <a:p>
          <a:endParaRPr lang="en-US"/>
        </a:p>
      </dgm:t>
    </dgm:pt>
    <dgm:pt modelId="{D459B61E-CE22-4422-B56E-D88BD863AE93}" type="pres">
      <dgm:prSet presAssocID="{4DC1A176-F97C-4FED-A61D-FF1684CF7B7E}" presName="hierFlow" presStyleCnt="0"/>
      <dgm:spPr/>
    </dgm:pt>
    <dgm:pt modelId="{36471693-F142-4EF5-AB36-CE53420AD25F}" type="pres">
      <dgm:prSet presAssocID="{4DC1A176-F97C-4FED-A61D-FF1684CF7B7E}" presName="hierChild1" presStyleCnt="0">
        <dgm:presLayoutVars>
          <dgm:chPref val="1"/>
          <dgm:animOne val="branch"/>
          <dgm:animLvl val="lvl"/>
        </dgm:presLayoutVars>
      </dgm:prSet>
      <dgm:spPr/>
    </dgm:pt>
    <dgm:pt modelId="{8E093C79-19E2-4EA1-BC7D-27F6B7E5C0E4}" type="pres">
      <dgm:prSet presAssocID="{42A71771-5374-4B94-8F34-5ABA0376C9C3}" presName="Name14" presStyleCnt="0"/>
      <dgm:spPr/>
    </dgm:pt>
    <dgm:pt modelId="{5650D326-A668-4157-955D-551A2492151B}" type="pres">
      <dgm:prSet presAssocID="{42A71771-5374-4B94-8F34-5ABA0376C9C3}" presName="level1Shape" presStyleLbl="node0" presStyleIdx="0" presStyleCnt="1">
        <dgm:presLayoutVars>
          <dgm:chPref val="3"/>
        </dgm:presLayoutVars>
      </dgm:prSet>
      <dgm:spPr/>
      <dgm:t>
        <a:bodyPr/>
        <a:lstStyle/>
        <a:p>
          <a:endParaRPr lang="en-US"/>
        </a:p>
      </dgm:t>
    </dgm:pt>
    <dgm:pt modelId="{7B88FBDD-042E-48A3-ADCF-7756CBD37ED2}" type="pres">
      <dgm:prSet presAssocID="{42A71771-5374-4B94-8F34-5ABA0376C9C3}" presName="hierChild2" presStyleCnt="0"/>
      <dgm:spPr/>
    </dgm:pt>
    <dgm:pt modelId="{FE50C4F3-12DB-454F-86E4-00CB74707EEA}" type="pres">
      <dgm:prSet presAssocID="{41F06AE2-AFBF-490F-B068-271717AA50ED}" presName="Name19" presStyleLbl="parChTrans1D2" presStyleIdx="0" presStyleCnt="2"/>
      <dgm:spPr/>
      <dgm:t>
        <a:bodyPr/>
        <a:lstStyle/>
        <a:p>
          <a:endParaRPr lang="en-US"/>
        </a:p>
      </dgm:t>
    </dgm:pt>
    <dgm:pt modelId="{88FB9421-9E6A-484C-A9A9-8550CA87CF3A}" type="pres">
      <dgm:prSet presAssocID="{73EF51C4-E48C-49E0-8537-2933907D740D}" presName="Name21" presStyleCnt="0"/>
      <dgm:spPr/>
    </dgm:pt>
    <dgm:pt modelId="{9A824A5B-B0EA-4F43-BC3F-FC0F51556AB0}" type="pres">
      <dgm:prSet presAssocID="{73EF51C4-E48C-49E0-8537-2933907D740D}" presName="level2Shape" presStyleLbl="asst1" presStyleIdx="0" presStyleCnt="2" custLinFactNeighborX="37715" custLinFactNeighborY="-3728"/>
      <dgm:spPr/>
      <dgm:t>
        <a:bodyPr/>
        <a:lstStyle/>
        <a:p>
          <a:endParaRPr lang="en-US"/>
        </a:p>
      </dgm:t>
    </dgm:pt>
    <dgm:pt modelId="{2A63BD32-79C3-4CE0-8A75-068CEAADB79A}" type="pres">
      <dgm:prSet presAssocID="{73EF51C4-E48C-49E0-8537-2933907D740D}" presName="hierChild3" presStyleCnt="0"/>
      <dgm:spPr/>
    </dgm:pt>
    <dgm:pt modelId="{0557E78C-4AE8-467E-A797-02B7C19EFA77}" type="pres">
      <dgm:prSet presAssocID="{C1AFCE77-9162-49F6-A740-394034692EC9}" presName="Name19" presStyleLbl="parChTrans1D3" presStyleIdx="0" presStyleCnt="4"/>
      <dgm:spPr/>
      <dgm:t>
        <a:bodyPr/>
        <a:lstStyle/>
        <a:p>
          <a:endParaRPr lang="en-US"/>
        </a:p>
      </dgm:t>
    </dgm:pt>
    <dgm:pt modelId="{9420D74F-815B-4D17-8BBB-8862983ECA6A}" type="pres">
      <dgm:prSet presAssocID="{57732125-7E52-4D54-9BFB-34429B7737B2}" presName="Name21" presStyleCnt="0"/>
      <dgm:spPr/>
    </dgm:pt>
    <dgm:pt modelId="{4D5EA705-135F-415B-A2BD-AC375DE69F43}" type="pres">
      <dgm:prSet presAssocID="{57732125-7E52-4D54-9BFB-34429B7737B2}" presName="level2Shape" presStyleLbl="node3" presStyleIdx="0" presStyleCnt="4" custLinFactNeighborX="26842" custLinFactNeighborY="-1395"/>
      <dgm:spPr/>
      <dgm:t>
        <a:bodyPr/>
        <a:lstStyle/>
        <a:p>
          <a:endParaRPr lang="en-US"/>
        </a:p>
      </dgm:t>
    </dgm:pt>
    <dgm:pt modelId="{D8C57395-B314-4BDD-9A38-406D0FCAD392}" type="pres">
      <dgm:prSet presAssocID="{57732125-7E52-4D54-9BFB-34429B7737B2}" presName="hierChild3" presStyleCnt="0"/>
      <dgm:spPr/>
    </dgm:pt>
    <dgm:pt modelId="{745CF70B-4C20-47EA-BF8F-416E312A1E7F}" type="pres">
      <dgm:prSet presAssocID="{5942F3FC-FA59-4A46-9691-46DDF63ABCE5}" presName="Name19" presStyleLbl="parChTrans1D4" presStyleIdx="0" presStyleCnt="4"/>
      <dgm:spPr/>
      <dgm:t>
        <a:bodyPr/>
        <a:lstStyle/>
        <a:p>
          <a:endParaRPr lang="en-US"/>
        </a:p>
      </dgm:t>
    </dgm:pt>
    <dgm:pt modelId="{85860DFA-B2A6-4FB1-B34C-7E5542E30477}" type="pres">
      <dgm:prSet presAssocID="{95237D89-A2E9-41CD-9216-877D3B43930A}" presName="Name21" presStyleCnt="0"/>
      <dgm:spPr/>
    </dgm:pt>
    <dgm:pt modelId="{E2B0E80B-78B8-4A45-8C69-00BE3E36B9B3}" type="pres">
      <dgm:prSet presAssocID="{95237D89-A2E9-41CD-9216-877D3B43930A}" presName="level2Shape" presStyleLbl="node4" presStyleIdx="0" presStyleCnt="4" custScaleX="79190" custScaleY="88604" custLinFactNeighborX="29955" custLinFactNeighborY="24114"/>
      <dgm:spPr/>
      <dgm:t>
        <a:bodyPr/>
        <a:lstStyle/>
        <a:p>
          <a:endParaRPr lang="en-US"/>
        </a:p>
      </dgm:t>
    </dgm:pt>
    <dgm:pt modelId="{CA5898B6-A5AF-45FD-BD68-974BBAB38985}" type="pres">
      <dgm:prSet presAssocID="{95237D89-A2E9-41CD-9216-877D3B43930A}" presName="hierChild3" presStyleCnt="0"/>
      <dgm:spPr/>
    </dgm:pt>
    <dgm:pt modelId="{2D4F39F9-2022-4DC1-BF80-B82F41DD9C7C}" type="pres">
      <dgm:prSet presAssocID="{16A38EBE-8A95-4CB0-81B8-9680A95D7B95}" presName="Name19" presStyleLbl="parChTrans1D3" presStyleIdx="1" presStyleCnt="4"/>
      <dgm:spPr/>
      <dgm:t>
        <a:bodyPr/>
        <a:lstStyle/>
        <a:p>
          <a:endParaRPr lang="en-US"/>
        </a:p>
      </dgm:t>
    </dgm:pt>
    <dgm:pt modelId="{075F9041-6EF9-42E8-9314-22182F82F665}" type="pres">
      <dgm:prSet presAssocID="{9F37D497-420C-4F1E-BF92-C1787FCDCDE7}" presName="Name21" presStyleCnt="0"/>
      <dgm:spPr/>
    </dgm:pt>
    <dgm:pt modelId="{7FBD65FD-73B7-45FD-A75C-B50310E824E9}" type="pres">
      <dgm:prSet presAssocID="{9F37D497-420C-4F1E-BF92-C1787FCDCDE7}" presName="level2Shape" presStyleLbl="node3" presStyleIdx="1" presStyleCnt="4" custLinFactNeighborX="18841" custLinFactNeighborY="-1395"/>
      <dgm:spPr/>
      <dgm:t>
        <a:bodyPr/>
        <a:lstStyle/>
        <a:p>
          <a:endParaRPr lang="en-US"/>
        </a:p>
      </dgm:t>
    </dgm:pt>
    <dgm:pt modelId="{13BD9240-7DDB-4F11-B015-C11D72492ED2}" type="pres">
      <dgm:prSet presAssocID="{9F37D497-420C-4F1E-BF92-C1787FCDCDE7}" presName="hierChild3" presStyleCnt="0"/>
      <dgm:spPr/>
    </dgm:pt>
    <dgm:pt modelId="{44A437D2-11EC-4818-B767-A938F7E9BE7C}" type="pres">
      <dgm:prSet presAssocID="{18DDE5C4-52D1-4802-AA27-518689BD435B}" presName="Name19" presStyleLbl="parChTrans1D4" presStyleIdx="1" presStyleCnt="4"/>
      <dgm:spPr/>
      <dgm:t>
        <a:bodyPr/>
        <a:lstStyle/>
        <a:p>
          <a:endParaRPr lang="en-US"/>
        </a:p>
      </dgm:t>
    </dgm:pt>
    <dgm:pt modelId="{6E968529-F764-4F75-9E81-CDC7115248AB}" type="pres">
      <dgm:prSet presAssocID="{5A5FA1DF-EADC-40A0-B04E-95E89285C8DE}" presName="Name21" presStyleCnt="0"/>
      <dgm:spPr/>
    </dgm:pt>
    <dgm:pt modelId="{74BCFDC6-1383-4921-B2E6-C4A8EF350EC8}" type="pres">
      <dgm:prSet presAssocID="{5A5FA1DF-EADC-40A0-B04E-95E89285C8DE}" presName="level2Shape" presStyleLbl="node4" presStyleIdx="1" presStyleCnt="4" custScaleX="71350" custScaleY="83072" custLinFactNeighborX="0" custLinFactNeighborY="28247"/>
      <dgm:spPr/>
      <dgm:t>
        <a:bodyPr/>
        <a:lstStyle/>
        <a:p>
          <a:endParaRPr lang="en-US"/>
        </a:p>
      </dgm:t>
    </dgm:pt>
    <dgm:pt modelId="{ADE959B4-80AD-4040-A6EE-0A18BBCAE410}" type="pres">
      <dgm:prSet presAssocID="{5A5FA1DF-EADC-40A0-B04E-95E89285C8DE}" presName="hierChild3" presStyleCnt="0"/>
      <dgm:spPr/>
    </dgm:pt>
    <dgm:pt modelId="{3E154D42-E511-47A1-BF45-481986E3B322}" type="pres">
      <dgm:prSet presAssocID="{A928188F-07DE-4911-A695-D9C339714790}" presName="Name19" presStyleLbl="parChTrans1D2" presStyleIdx="1" presStyleCnt="2"/>
      <dgm:spPr/>
      <dgm:t>
        <a:bodyPr/>
        <a:lstStyle/>
        <a:p>
          <a:endParaRPr lang="en-US"/>
        </a:p>
      </dgm:t>
    </dgm:pt>
    <dgm:pt modelId="{1B5AF94A-7553-49D9-8FE7-2510FAE50405}" type="pres">
      <dgm:prSet presAssocID="{F2EF6CB8-5C05-4C28-B07B-35AE868B28C8}" presName="Name21" presStyleCnt="0"/>
      <dgm:spPr/>
    </dgm:pt>
    <dgm:pt modelId="{0912EEB1-5637-43CA-B125-6D80BE67BE44}" type="pres">
      <dgm:prSet presAssocID="{F2EF6CB8-5C05-4C28-B07B-35AE868B28C8}" presName="level2Shape" presStyleLbl="asst1" presStyleIdx="1" presStyleCnt="2" custLinFactNeighborX="-49641" custLinFactNeighborY="-3728"/>
      <dgm:spPr/>
      <dgm:t>
        <a:bodyPr/>
        <a:lstStyle/>
        <a:p>
          <a:endParaRPr lang="en-US"/>
        </a:p>
      </dgm:t>
    </dgm:pt>
    <dgm:pt modelId="{B2B08793-FF86-44A3-A6CA-1E7B770A0708}" type="pres">
      <dgm:prSet presAssocID="{F2EF6CB8-5C05-4C28-B07B-35AE868B28C8}" presName="hierChild3" presStyleCnt="0"/>
      <dgm:spPr/>
    </dgm:pt>
    <dgm:pt modelId="{CC7E5FF1-9C37-4319-959C-1FB593106B13}" type="pres">
      <dgm:prSet presAssocID="{A4FADC1B-0397-4719-9CE2-0D2C0E438D81}" presName="Name19" presStyleLbl="parChTrans1D3" presStyleIdx="2" presStyleCnt="4"/>
      <dgm:spPr/>
      <dgm:t>
        <a:bodyPr/>
        <a:lstStyle/>
        <a:p>
          <a:endParaRPr lang="en-US"/>
        </a:p>
      </dgm:t>
    </dgm:pt>
    <dgm:pt modelId="{4BB1B183-8E19-407B-87EF-39E108A2B82C}" type="pres">
      <dgm:prSet presAssocID="{C0C6668F-8E68-410B-8955-83A6A1167C77}" presName="Name21" presStyleCnt="0"/>
      <dgm:spPr/>
    </dgm:pt>
    <dgm:pt modelId="{6ABE248D-D992-40DD-AD35-FC1269578C3F}" type="pres">
      <dgm:prSet presAssocID="{C0C6668F-8E68-410B-8955-83A6A1167C77}" presName="level2Shape" presStyleLbl="node3" presStyleIdx="2" presStyleCnt="4" custLinFactNeighborX="-2715" custLinFactNeighborY="-1395"/>
      <dgm:spPr/>
      <dgm:t>
        <a:bodyPr/>
        <a:lstStyle/>
        <a:p>
          <a:endParaRPr lang="en-US"/>
        </a:p>
      </dgm:t>
    </dgm:pt>
    <dgm:pt modelId="{57A7590E-EA00-4C4A-A477-3F3FE8D8783A}" type="pres">
      <dgm:prSet presAssocID="{C0C6668F-8E68-410B-8955-83A6A1167C77}" presName="hierChild3" presStyleCnt="0"/>
      <dgm:spPr/>
    </dgm:pt>
    <dgm:pt modelId="{6A9097D3-5101-4CD8-A239-BEE4B84FC574}" type="pres">
      <dgm:prSet presAssocID="{176E2255-ED9B-4335-BFEA-C36BD138FF04}" presName="Name19" presStyleLbl="parChTrans1D4" presStyleIdx="2" presStyleCnt="4"/>
      <dgm:spPr/>
      <dgm:t>
        <a:bodyPr/>
        <a:lstStyle/>
        <a:p>
          <a:endParaRPr lang="en-US"/>
        </a:p>
      </dgm:t>
    </dgm:pt>
    <dgm:pt modelId="{9C921F6C-D274-4744-A2DB-56FEB5E5C629}" type="pres">
      <dgm:prSet presAssocID="{21F4C324-55B9-4014-ABAA-13AE0FB1D4EF}" presName="Name21" presStyleCnt="0"/>
      <dgm:spPr/>
    </dgm:pt>
    <dgm:pt modelId="{198C1450-DC36-445D-BA57-B5EFB0C6C17B}" type="pres">
      <dgm:prSet presAssocID="{21F4C324-55B9-4014-ABAA-13AE0FB1D4EF}" presName="level2Shape" presStyleLbl="node4" presStyleIdx="2" presStyleCnt="4" custScaleX="75855" custScaleY="83625" custLinFactNeighborX="630" custLinFactNeighborY="20598"/>
      <dgm:spPr/>
      <dgm:t>
        <a:bodyPr/>
        <a:lstStyle/>
        <a:p>
          <a:endParaRPr lang="en-US"/>
        </a:p>
      </dgm:t>
    </dgm:pt>
    <dgm:pt modelId="{63DF5064-A655-4967-99DA-D8E4DAC1F3F3}" type="pres">
      <dgm:prSet presAssocID="{21F4C324-55B9-4014-ABAA-13AE0FB1D4EF}" presName="hierChild3" presStyleCnt="0"/>
      <dgm:spPr/>
    </dgm:pt>
    <dgm:pt modelId="{80E7F9DD-D0CA-4C34-9018-F0E88847994A}" type="pres">
      <dgm:prSet presAssocID="{34D82C5E-7C50-49A2-A909-C0C3A0C2BAA0}" presName="Name19" presStyleLbl="parChTrans1D3" presStyleIdx="3" presStyleCnt="4"/>
      <dgm:spPr/>
      <dgm:t>
        <a:bodyPr/>
        <a:lstStyle/>
        <a:p>
          <a:endParaRPr lang="en-US"/>
        </a:p>
      </dgm:t>
    </dgm:pt>
    <dgm:pt modelId="{D4D72779-91EA-4832-AAD4-4AD4DD9F117B}" type="pres">
      <dgm:prSet presAssocID="{30D55ADE-7D3E-4CB0-9D09-852328CDE6D0}" presName="Name21" presStyleCnt="0"/>
      <dgm:spPr/>
    </dgm:pt>
    <dgm:pt modelId="{8FB29511-1D89-40BC-AEBA-AB592276CAF9}" type="pres">
      <dgm:prSet presAssocID="{30D55ADE-7D3E-4CB0-9D09-852328CDE6D0}" presName="level2Shape" presStyleLbl="node3" presStyleIdx="3" presStyleCnt="4" custLinFactNeighborX="-19753" custLinFactNeighborY="-1395"/>
      <dgm:spPr/>
      <dgm:t>
        <a:bodyPr/>
        <a:lstStyle/>
        <a:p>
          <a:endParaRPr lang="en-US"/>
        </a:p>
      </dgm:t>
    </dgm:pt>
    <dgm:pt modelId="{6ED6D625-C17D-4476-A29B-15B9060791B0}" type="pres">
      <dgm:prSet presAssocID="{30D55ADE-7D3E-4CB0-9D09-852328CDE6D0}" presName="hierChild3" presStyleCnt="0"/>
      <dgm:spPr/>
    </dgm:pt>
    <dgm:pt modelId="{93A07DE8-0077-41AD-A64E-54DDA0F71C18}" type="pres">
      <dgm:prSet presAssocID="{68C09F24-08DF-44BF-A6D8-12AFD4977085}" presName="Name19" presStyleLbl="parChTrans1D4" presStyleIdx="3" presStyleCnt="4"/>
      <dgm:spPr/>
      <dgm:t>
        <a:bodyPr/>
        <a:lstStyle/>
        <a:p>
          <a:endParaRPr lang="en-US"/>
        </a:p>
      </dgm:t>
    </dgm:pt>
    <dgm:pt modelId="{518935DB-97B2-4DCD-8640-0FB94C718048}" type="pres">
      <dgm:prSet presAssocID="{39622D92-95BB-4529-B697-CDDC7381DC72}" presName="Name21" presStyleCnt="0"/>
      <dgm:spPr/>
    </dgm:pt>
    <dgm:pt modelId="{92BB7A63-BBF8-4049-8F49-F2296701BCA4}" type="pres">
      <dgm:prSet presAssocID="{39622D92-95BB-4529-B697-CDDC7381DC72}" presName="level2Shape" presStyleLbl="node4" presStyleIdx="3" presStyleCnt="4" custScaleX="76036" custScaleY="90010" custLinFactNeighborX="-14865" custLinFactNeighborY="27545"/>
      <dgm:spPr/>
      <dgm:t>
        <a:bodyPr/>
        <a:lstStyle/>
        <a:p>
          <a:endParaRPr lang="en-US"/>
        </a:p>
      </dgm:t>
    </dgm:pt>
    <dgm:pt modelId="{FD395690-83DF-489E-A916-AD6CDADA254F}" type="pres">
      <dgm:prSet presAssocID="{39622D92-95BB-4529-B697-CDDC7381DC72}" presName="hierChild3" presStyleCnt="0"/>
      <dgm:spPr/>
    </dgm:pt>
    <dgm:pt modelId="{885A0EDC-F4A7-418B-BFA4-B1DC6ED57A9E}" type="pres">
      <dgm:prSet presAssocID="{4DC1A176-F97C-4FED-A61D-FF1684CF7B7E}" presName="bgShapesFlow" presStyleCnt="0"/>
      <dgm:spPr/>
    </dgm:pt>
  </dgm:ptLst>
  <dgm:cxnLst>
    <dgm:cxn modelId="{4315A170-94B4-449B-969F-D56FAB2086AB}" type="presOf" srcId="{18DDE5C4-52D1-4802-AA27-518689BD435B}" destId="{44A437D2-11EC-4818-B767-A938F7E9BE7C}" srcOrd="0" destOrd="0" presId="urn:microsoft.com/office/officeart/2005/8/layout/hierarchy6"/>
    <dgm:cxn modelId="{861C3175-9FE8-40A4-BFF0-905265C1FEC2}" type="presOf" srcId="{73EF51C4-E48C-49E0-8537-2933907D740D}" destId="{9A824A5B-B0EA-4F43-BC3F-FC0F51556AB0}" srcOrd="0" destOrd="0" presId="urn:microsoft.com/office/officeart/2005/8/layout/hierarchy6"/>
    <dgm:cxn modelId="{4BD5F8FC-5A9E-404C-821C-18C4E06337EE}" type="presOf" srcId="{68C09F24-08DF-44BF-A6D8-12AFD4977085}" destId="{93A07DE8-0077-41AD-A64E-54DDA0F71C18}" srcOrd="0" destOrd="0" presId="urn:microsoft.com/office/officeart/2005/8/layout/hierarchy6"/>
    <dgm:cxn modelId="{98AA84E6-CD0A-446F-89B4-084163A290DD}" type="presOf" srcId="{176E2255-ED9B-4335-BFEA-C36BD138FF04}" destId="{6A9097D3-5101-4CD8-A239-BEE4B84FC574}" srcOrd="0" destOrd="0" presId="urn:microsoft.com/office/officeart/2005/8/layout/hierarchy6"/>
    <dgm:cxn modelId="{B5E187F8-38FD-44C8-9C96-FED2502C50B0}" type="presOf" srcId="{95237D89-A2E9-41CD-9216-877D3B43930A}" destId="{E2B0E80B-78B8-4A45-8C69-00BE3E36B9B3}" srcOrd="0" destOrd="0" presId="urn:microsoft.com/office/officeart/2005/8/layout/hierarchy6"/>
    <dgm:cxn modelId="{422A9649-A1BA-43E6-8652-B858C2A1BBD7}" type="presOf" srcId="{34D82C5E-7C50-49A2-A909-C0C3A0C2BAA0}" destId="{80E7F9DD-D0CA-4C34-9018-F0E88847994A}" srcOrd="0" destOrd="0" presId="urn:microsoft.com/office/officeart/2005/8/layout/hierarchy6"/>
    <dgm:cxn modelId="{9CE15DE8-1FFC-4E1A-AF2F-16D7FB761E50}" srcId="{F2EF6CB8-5C05-4C28-B07B-35AE868B28C8}" destId="{C0C6668F-8E68-410B-8955-83A6A1167C77}" srcOrd="0" destOrd="0" parTransId="{A4FADC1B-0397-4719-9CE2-0D2C0E438D81}" sibTransId="{B4AFD98E-C356-4CCF-BB13-2F7696E5643E}"/>
    <dgm:cxn modelId="{2A340839-9335-45FE-B706-BAB2014D34BC}" srcId="{9F37D497-420C-4F1E-BF92-C1787FCDCDE7}" destId="{5A5FA1DF-EADC-40A0-B04E-95E89285C8DE}" srcOrd="0" destOrd="0" parTransId="{18DDE5C4-52D1-4802-AA27-518689BD435B}" sibTransId="{13CD3373-74EA-4F2A-AE26-0B6626B89CF1}"/>
    <dgm:cxn modelId="{22E04520-8875-4B8C-9C8E-304FDA647ABE}" srcId="{73EF51C4-E48C-49E0-8537-2933907D740D}" destId="{57732125-7E52-4D54-9BFB-34429B7737B2}" srcOrd="0" destOrd="0" parTransId="{C1AFCE77-9162-49F6-A740-394034692EC9}" sibTransId="{A553D668-A670-43B3-A1BB-B23DB5DF701C}"/>
    <dgm:cxn modelId="{E57D2487-D0D7-4007-B045-BB1540BD3C85}" srcId="{57732125-7E52-4D54-9BFB-34429B7737B2}" destId="{95237D89-A2E9-41CD-9216-877D3B43930A}" srcOrd="0" destOrd="0" parTransId="{5942F3FC-FA59-4A46-9691-46DDF63ABCE5}" sibTransId="{03745E86-1610-4067-9EC5-B8AEC9115E2F}"/>
    <dgm:cxn modelId="{421040F4-D96E-436A-8C60-1EFB3FEACA90}" type="presOf" srcId="{41F06AE2-AFBF-490F-B068-271717AA50ED}" destId="{FE50C4F3-12DB-454F-86E4-00CB74707EEA}" srcOrd="0" destOrd="0" presId="urn:microsoft.com/office/officeart/2005/8/layout/hierarchy6"/>
    <dgm:cxn modelId="{1A62F4EF-0818-4F79-AEFD-91E20327C801}" type="presOf" srcId="{30D55ADE-7D3E-4CB0-9D09-852328CDE6D0}" destId="{8FB29511-1D89-40BC-AEBA-AB592276CAF9}" srcOrd="0" destOrd="0" presId="urn:microsoft.com/office/officeart/2005/8/layout/hierarchy6"/>
    <dgm:cxn modelId="{AC344298-DB6F-494A-8C71-CAB9B08AD924}" type="presOf" srcId="{21F4C324-55B9-4014-ABAA-13AE0FB1D4EF}" destId="{198C1450-DC36-445D-BA57-B5EFB0C6C17B}" srcOrd="0" destOrd="0" presId="urn:microsoft.com/office/officeart/2005/8/layout/hierarchy6"/>
    <dgm:cxn modelId="{C537BD2E-67BE-46DB-8081-FFC06647D7C0}" type="presOf" srcId="{A928188F-07DE-4911-A695-D9C339714790}" destId="{3E154D42-E511-47A1-BF45-481986E3B322}" srcOrd="0" destOrd="0" presId="urn:microsoft.com/office/officeart/2005/8/layout/hierarchy6"/>
    <dgm:cxn modelId="{47BF2FCE-5DA5-4B9D-BFF3-7FC3F6993A20}" type="presOf" srcId="{4DC1A176-F97C-4FED-A61D-FF1684CF7B7E}" destId="{EF23349C-61B0-40A1-8AD6-861720DE9F17}" srcOrd="0" destOrd="0" presId="urn:microsoft.com/office/officeart/2005/8/layout/hierarchy6"/>
    <dgm:cxn modelId="{89267B23-269C-4258-AB42-D5631BED6C2D}" type="presOf" srcId="{5942F3FC-FA59-4A46-9691-46DDF63ABCE5}" destId="{745CF70B-4C20-47EA-BF8F-416E312A1E7F}" srcOrd="0" destOrd="0" presId="urn:microsoft.com/office/officeart/2005/8/layout/hierarchy6"/>
    <dgm:cxn modelId="{C564D4AA-C644-4B58-B296-68780986AD45}" srcId="{42A71771-5374-4B94-8F34-5ABA0376C9C3}" destId="{73EF51C4-E48C-49E0-8537-2933907D740D}" srcOrd="0" destOrd="0" parTransId="{41F06AE2-AFBF-490F-B068-271717AA50ED}" sibTransId="{BB18EB05-8977-4F42-B050-C598FDF57E50}"/>
    <dgm:cxn modelId="{B9A76255-33D1-4BA3-8D81-BE577F68BFBF}" type="presOf" srcId="{A4FADC1B-0397-4719-9CE2-0D2C0E438D81}" destId="{CC7E5FF1-9C37-4319-959C-1FB593106B13}" srcOrd="0" destOrd="0" presId="urn:microsoft.com/office/officeart/2005/8/layout/hierarchy6"/>
    <dgm:cxn modelId="{03F87CDF-F70E-4542-9680-1B012955F6F2}" srcId="{30D55ADE-7D3E-4CB0-9D09-852328CDE6D0}" destId="{39622D92-95BB-4529-B697-CDDC7381DC72}" srcOrd="0" destOrd="0" parTransId="{68C09F24-08DF-44BF-A6D8-12AFD4977085}" sibTransId="{1C0595FB-5094-4966-8B5E-6CC9198AEBAE}"/>
    <dgm:cxn modelId="{A443A768-449E-4BCC-AEE3-897C6667FB9D}" srcId="{42A71771-5374-4B94-8F34-5ABA0376C9C3}" destId="{F2EF6CB8-5C05-4C28-B07B-35AE868B28C8}" srcOrd="1" destOrd="0" parTransId="{A928188F-07DE-4911-A695-D9C339714790}" sibTransId="{535CC5C1-D5D5-45F8-B736-84B0E82E19B4}"/>
    <dgm:cxn modelId="{726E1498-76A7-4D62-879C-548F81A18866}" srcId="{F2EF6CB8-5C05-4C28-B07B-35AE868B28C8}" destId="{30D55ADE-7D3E-4CB0-9D09-852328CDE6D0}" srcOrd="1" destOrd="0" parTransId="{34D82C5E-7C50-49A2-A909-C0C3A0C2BAA0}" sibTransId="{57D70245-7AE9-4BB7-856F-EAC6C44534C5}"/>
    <dgm:cxn modelId="{E9BFEC27-05F9-48DD-AAC7-514BFFE54CD7}" srcId="{4DC1A176-F97C-4FED-A61D-FF1684CF7B7E}" destId="{42A71771-5374-4B94-8F34-5ABA0376C9C3}" srcOrd="0" destOrd="0" parTransId="{A4738ADF-AA73-4900-8BED-58F6C44E990D}" sibTransId="{DA0B72B4-6C65-404E-A07F-EB753D74844A}"/>
    <dgm:cxn modelId="{7BAAEB17-C591-4218-B1BF-2A9B7F8114EE}" type="presOf" srcId="{9F37D497-420C-4F1E-BF92-C1787FCDCDE7}" destId="{7FBD65FD-73B7-45FD-A75C-B50310E824E9}" srcOrd="0" destOrd="0" presId="urn:microsoft.com/office/officeart/2005/8/layout/hierarchy6"/>
    <dgm:cxn modelId="{FD838F5B-4C38-45BF-95D4-72910DAFCD06}" srcId="{C0C6668F-8E68-410B-8955-83A6A1167C77}" destId="{21F4C324-55B9-4014-ABAA-13AE0FB1D4EF}" srcOrd="0" destOrd="0" parTransId="{176E2255-ED9B-4335-BFEA-C36BD138FF04}" sibTransId="{D7512C85-BF40-4F40-92DF-85A610BB4B2C}"/>
    <dgm:cxn modelId="{EEE904DE-D269-4CC0-8640-D58A0FB8BEE1}" type="presOf" srcId="{16A38EBE-8A95-4CB0-81B8-9680A95D7B95}" destId="{2D4F39F9-2022-4DC1-BF80-B82F41DD9C7C}" srcOrd="0" destOrd="0" presId="urn:microsoft.com/office/officeart/2005/8/layout/hierarchy6"/>
    <dgm:cxn modelId="{7C17B7BE-DDCF-463A-9ECE-17CEB6796A23}" srcId="{73EF51C4-E48C-49E0-8537-2933907D740D}" destId="{9F37D497-420C-4F1E-BF92-C1787FCDCDE7}" srcOrd="1" destOrd="0" parTransId="{16A38EBE-8A95-4CB0-81B8-9680A95D7B95}" sibTransId="{25939574-802B-4C9F-9EB1-C6FF427CD4B8}"/>
    <dgm:cxn modelId="{641DC733-D642-43A0-8733-10DEE17DAC21}" type="presOf" srcId="{F2EF6CB8-5C05-4C28-B07B-35AE868B28C8}" destId="{0912EEB1-5637-43CA-B125-6D80BE67BE44}" srcOrd="0" destOrd="0" presId="urn:microsoft.com/office/officeart/2005/8/layout/hierarchy6"/>
    <dgm:cxn modelId="{729A695D-E689-48FE-B1D1-1264998FC2CD}" type="presOf" srcId="{C0C6668F-8E68-410B-8955-83A6A1167C77}" destId="{6ABE248D-D992-40DD-AD35-FC1269578C3F}" srcOrd="0" destOrd="0" presId="urn:microsoft.com/office/officeart/2005/8/layout/hierarchy6"/>
    <dgm:cxn modelId="{57B94A7B-DA5A-4A16-BA3D-A14A5BE74D47}" type="presOf" srcId="{39622D92-95BB-4529-B697-CDDC7381DC72}" destId="{92BB7A63-BBF8-4049-8F49-F2296701BCA4}" srcOrd="0" destOrd="0" presId="urn:microsoft.com/office/officeart/2005/8/layout/hierarchy6"/>
    <dgm:cxn modelId="{BDD8B653-7087-4840-A9DF-23279740B01F}" type="presOf" srcId="{42A71771-5374-4B94-8F34-5ABA0376C9C3}" destId="{5650D326-A668-4157-955D-551A2492151B}" srcOrd="0" destOrd="0" presId="urn:microsoft.com/office/officeart/2005/8/layout/hierarchy6"/>
    <dgm:cxn modelId="{3D9E00DB-A446-4FEC-BD99-EFCEC681FC5E}" type="presOf" srcId="{57732125-7E52-4D54-9BFB-34429B7737B2}" destId="{4D5EA705-135F-415B-A2BD-AC375DE69F43}" srcOrd="0" destOrd="0" presId="urn:microsoft.com/office/officeart/2005/8/layout/hierarchy6"/>
    <dgm:cxn modelId="{2561754B-905E-473D-9C9C-943B175EE98D}" type="presOf" srcId="{C1AFCE77-9162-49F6-A740-394034692EC9}" destId="{0557E78C-4AE8-467E-A797-02B7C19EFA77}" srcOrd="0" destOrd="0" presId="urn:microsoft.com/office/officeart/2005/8/layout/hierarchy6"/>
    <dgm:cxn modelId="{8EBD8B7F-75E8-4094-8C27-52F8F02BDA32}" type="presOf" srcId="{5A5FA1DF-EADC-40A0-B04E-95E89285C8DE}" destId="{74BCFDC6-1383-4921-B2E6-C4A8EF350EC8}" srcOrd="0" destOrd="0" presId="urn:microsoft.com/office/officeart/2005/8/layout/hierarchy6"/>
    <dgm:cxn modelId="{EDD49EA3-029F-4A65-A145-415E635E5E52}" type="presParOf" srcId="{EF23349C-61B0-40A1-8AD6-861720DE9F17}" destId="{D459B61E-CE22-4422-B56E-D88BD863AE93}" srcOrd="0" destOrd="0" presId="urn:microsoft.com/office/officeart/2005/8/layout/hierarchy6"/>
    <dgm:cxn modelId="{C78F4F1D-EDA1-42E4-BA08-85E1811C4124}" type="presParOf" srcId="{D459B61E-CE22-4422-B56E-D88BD863AE93}" destId="{36471693-F142-4EF5-AB36-CE53420AD25F}" srcOrd="0" destOrd="0" presId="urn:microsoft.com/office/officeart/2005/8/layout/hierarchy6"/>
    <dgm:cxn modelId="{A013B824-59A5-49AA-9EAA-795B01A19C7A}" type="presParOf" srcId="{36471693-F142-4EF5-AB36-CE53420AD25F}" destId="{8E093C79-19E2-4EA1-BC7D-27F6B7E5C0E4}" srcOrd="0" destOrd="0" presId="urn:microsoft.com/office/officeart/2005/8/layout/hierarchy6"/>
    <dgm:cxn modelId="{C3310544-BB41-4148-8AD7-C3A559ACD1C2}" type="presParOf" srcId="{8E093C79-19E2-4EA1-BC7D-27F6B7E5C0E4}" destId="{5650D326-A668-4157-955D-551A2492151B}" srcOrd="0" destOrd="0" presId="urn:microsoft.com/office/officeart/2005/8/layout/hierarchy6"/>
    <dgm:cxn modelId="{B80FF9C3-E05D-4491-AD15-8B8DE2531885}" type="presParOf" srcId="{8E093C79-19E2-4EA1-BC7D-27F6B7E5C0E4}" destId="{7B88FBDD-042E-48A3-ADCF-7756CBD37ED2}" srcOrd="1" destOrd="0" presId="urn:microsoft.com/office/officeart/2005/8/layout/hierarchy6"/>
    <dgm:cxn modelId="{1E7860E6-DD3B-48F3-BFC6-40205A3057F9}" type="presParOf" srcId="{7B88FBDD-042E-48A3-ADCF-7756CBD37ED2}" destId="{FE50C4F3-12DB-454F-86E4-00CB74707EEA}" srcOrd="0" destOrd="0" presId="urn:microsoft.com/office/officeart/2005/8/layout/hierarchy6"/>
    <dgm:cxn modelId="{BE224914-A27A-4141-AF0C-4E9735225FDB}" type="presParOf" srcId="{7B88FBDD-042E-48A3-ADCF-7756CBD37ED2}" destId="{88FB9421-9E6A-484C-A9A9-8550CA87CF3A}" srcOrd="1" destOrd="0" presId="urn:microsoft.com/office/officeart/2005/8/layout/hierarchy6"/>
    <dgm:cxn modelId="{6EEF9E5C-55DE-41DD-BB37-2A169665BBE0}" type="presParOf" srcId="{88FB9421-9E6A-484C-A9A9-8550CA87CF3A}" destId="{9A824A5B-B0EA-4F43-BC3F-FC0F51556AB0}" srcOrd="0" destOrd="0" presId="urn:microsoft.com/office/officeart/2005/8/layout/hierarchy6"/>
    <dgm:cxn modelId="{1CEE2FE2-7622-45B0-BA03-C81753CBD2DF}" type="presParOf" srcId="{88FB9421-9E6A-484C-A9A9-8550CA87CF3A}" destId="{2A63BD32-79C3-4CE0-8A75-068CEAADB79A}" srcOrd="1" destOrd="0" presId="urn:microsoft.com/office/officeart/2005/8/layout/hierarchy6"/>
    <dgm:cxn modelId="{A5A46825-B202-4009-B567-75CD6E2DC2C3}" type="presParOf" srcId="{2A63BD32-79C3-4CE0-8A75-068CEAADB79A}" destId="{0557E78C-4AE8-467E-A797-02B7C19EFA77}" srcOrd="0" destOrd="0" presId="urn:microsoft.com/office/officeart/2005/8/layout/hierarchy6"/>
    <dgm:cxn modelId="{E6AF300F-A286-4BB3-BCD5-561B900AC634}" type="presParOf" srcId="{2A63BD32-79C3-4CE0-8A75-068CEAADB79A}" destId="{9420D74F-815B-4D17-8BBB-8862983ECA6A}" srcOrd="1" destOrd="0" presId="urn:microsoft.com/office/officeart/2005/8/layout/hierarchy6"/>
    <dgm:cxn modelId="{13DB2E1D-C7CD-43F6-BDF6-5CBA2B5E518D}" type="presParOf" srcId="{9420D74F-815B-4D17-8BBB-8862983ECA6A}" destId="{4D5EA705-135F-415B-A2BD-AC375DE69F43}" srcOrd="0" destOrd="0" presId="urn:microsoft.com/office/officeart/2005/8/layout/hierarchy6"/>
    <dgm:cxn modelId="{D4305A10-4067-428A-9569-7685B8008332}" type="presParOf" srcId="{9420D74F-815B-4D17-8BBB-8862983ECA6A}" destId="{D8C57395-B314-4BDD-9A38-406D0FCAD392}" srcOrd="1" destOrd="0" presId="urn:microsoft.com/office/officeart/2005/8/layout/hierarchy6"/>
    <dgm:cxn modelId="{E5D336E9-3162-4D1E-B418-DCE97C4BB2E3}" type="presParOf" srcId="{D8C57395-B314-4BDD-9A38-406D0FCAD392}" destId="{745CF70B-4C20-47EA-BF8F-416E312A1E7F}" srcOrd="0" destOrd="0" presId="urn:microsoft.com/office/officeart/2005/8/layout/hierarchy6"/>
    <dgm:cxn modelId="{D73DE6BA-25BD-4CB5-AF9F-10838AD72985}" type="presParOf" srcId="{D8C57395-B314-4BDD-9A38-406D0FCAD392}" destId="{85860DFA-B2A6-4FB1-B34C-7E5542E30477}" srcOrd="1" destOrd="0" presId="urn:microsoft.com/office/officeart/2005/8/layout/hierarchy6"/>
    <dgm:cxn modelId="{0A8F0B69-3D69-4401-9996-8A6C27A78AB7}" type="presParOf" srcId="{85860DFA-B2A6-4FB1-B34C-7E5542E30477}" destId="{E2B0E80B-78B8-4A45-8C69-00BE3E36B9B3}" srcOrd="0" destOrd="0" presId="urn:microsoft.com/office/officeart/2005/8/layout/hierarchy6"/>
    <dgm:cxn modelId="{065BD65F-AF24-4393-95BE-022C0FC8AB0A}" type="presParOf" srcId="{85860DFA-B2A6-4FB1-B34C-7E5542E30477}" destId="{CA5898B6-A5AF-45FD-BD68-974BBAB38985}" srcOrd="1" destOrd="0" presId="urn:microsoft.com/office/officeart/2005/8/layout/hierarchy6"/>
    <dgm:cxn modelId="{3AB66CC5-9DB6-42C6-8690-B1E2312F2C78}" type="presParOf" srcId="{2A63BD32-79C3-4CE0-8A75-068CEAADB79A}" destId="{2D4F39F9-2022-4DC1-BF80-B82F41DD9C7C}" srcOrd="2" destOrd="0" presId="urn:microsoft.com/office/officeart/2005/8/layout/hierarchy6"/>
    <dgm:cxn modelId="{7B031563-D9FA-463E-9904-B54D235EC59E}" type="presParOf" srcId="{2A63BD32-79C3-4CE0-8A75-068CEAADB79A}" destId="{075F9041-6EF9-42E8-9314-22182F82F665}" srcOrd="3" destOrd="0" presId="urn:microsoft.com/office/officeart/2005/8/layout/hierarchy6"/>
    <dgm:cxn modelId="{B73E1C81-AD71-403B-B9DB-FD60DD2C0046}" type="presParOf" srcId="{075F9041-6EF9-42E8-9314-22182F82F665}" destId="{7FBD65FD-73B7-45FD-A75C-B50310E824E9}" srcOrd="0" destOrd="0" presId="urn:microsoft.com/office/officeart/2005/8/layout/hierarchy6"/>
    <dgm:cxn modelId="{9B369565-1944-4FB8-8962-0671B4FC55AD}" type="presParOf" srcId="{075F9041-6EF9-42E8-9314-22182F82F665}" destId="{13BD9240-7DDB-4F11-B015-C11D72492ED2}" srcOrd="1" destOrd="0" presId="urn:microsoft.com/office/officeart/2005/8/layout/hierarchy6"/>
    <dgm:cxn modelId="{7CB46C1C-B0AE-44E0-9DB5-0F81B5F09AF2}" type="presParOf" srcId="{13BD9240-7DDB-4F11-B015-C11D72492ED2}" destId="{44A437D2-11EC-4818-B767-A938F7E9BE7C}" srcOrd="0" destOrd="0" presId="urn:microsoft.com/office/officeart/2005/8/layout/hierarchy6"/>
    <dgm:cxn modelId="{CA02B10D-C552-4E23-B41D-100577D9FD98}" type="presParOf" srcId="{13BD9240-7DDB-4F11-B015-C11D72492ED2}" destId="{6E968529-F764-4F75-9E81-CDC7115248AB}" srcOrd="1" destOrd="0" presId="urn:microsoft.com/office/officeart/2005/8/layout/hierarchy6"/>
    <dgm:cxn modelId="{908F0BF9-284E-4E07-AC59-8F3295C552EF}" type="presParOf" srcId="{6E968529-F764-4F75-9E81-CDC7115248AB}" destId="{74BCFDC6-1383-4921-B2E6-C4A8EF350EC8}" srcOrd="0" destOrd="0" presId="urn:microsoft.com/office/officeart/2005/8/layout/hierarchy6"/>
    <dgm:cxn modelId="{7D794236-DACC-4262-B49A-3E909CC24907}" type="presParOf" srcId="{6E968529-F764-4F75-9E81-CDC7115248AB}" destId="{ADE959B4-80AD-4040-A6EE-0A18BBCAE410}" srcOrd="1" destOrd="0" presId="urn:microsoft.com/office/officeart/2005/8/layout/hierarchy6"/>
    <dgm:cxn modelId="{9F73B3C5-44AD-4FC4-8A69-253D5B691086}" type="presParOf" srcId="{7B88FBDD-042E-48A3-ADCF-7756CBD37ED2}" destId="{3E154D42-E511-47A1-BF45-481986E3B322}" srcOrd="2" destOrd="0" presId="urn:microsoft.com/office/officeart/2005/8/layout/hierarchy6"/>
    <dgm:cxn modelId="{16DF2AE6-1ABF-4F55-9F46-94712F893E97}" type="presParOf" srcId="{7B88FBDD-042E-48A3-ADCF-7756CBD37ED2}" destId="{1B5AF94A-7553-49D9-8FE7-2510FAE50405}" srcOrd="3" destOrd="0" presId="urn:microsoft.com/office/officeart/2005/8/layout/hierarchy6"/>
    <dgm:cxn modelId="{A4831E04-A24E-4657-9260-706145293D72}" type="presParOf" srcId="{1B5AF94A-7553-49D9-8FE7-2510FAE50405}" destId="{0912EEB1-5637-43CA-B125-6D80BE67BE44}" srcOrd="0" destOrd="0" presId="urn:microsoft.com/office/officeart/2005/8/layout/hierarchy6"/>
    <dgm:cxn modelId="{B2A0389A-2022-4343-8349-201EDC1247A0}" type="presParOf" srcId="{1B5AF94A-7553-49D9-8FE7-2510FAE50405}" destId="{B2B08793-FF86-44A3-A6CA-1E7B770A0708}" srcOrd="1" destOrd="0" presId="urn:microsoft.com/office/officeart/2005/8/layout/hierarchy6"/>
    <dgm:cxn modelId="{EAFF7867-A0C9-4B4F-BD7B-62BD39FEF895}" type="presParOf" srcId="{B2B08793-FF86-44A3-A6CA-1E7B770A0708}" destId="{CC7E5FF1-9C37-4319-959C-1FB593106B13}" srcOrd="0" destOrd="0" presId="urn:microsoft.com/office/officeart/2005/8/layout/hierarchy6"/>
    <dgm:cxn modelId="{CC941A43-6B0D-4724-93C1-E84EF1B17419}" type="presParOf" srcId="{B2B08793-FF86-44A3-A6CA-1E7B770A0708}" destId="{4BB1B183-8E19-407B-87EF-39E108A2B82C}" srcOrd="1" destOrd="0" presId="urn:microsoft.com/office/officeart/2005/8/layout/hierarchy6"/>
    <dgm:cxn modelId="{24F167D5-518D-4648-9573-39350C405488}" type="presParOf" srcId="{4BB1B183-8E19-407B-87EF-39E108A2B82C}" destId="{6ABE248D-D992-40DD-AD35-FC1269578C3F}" srcOrd="0" destOrd="0" presId="urn:microsoft.com/office/officeart/2005/8/layout/hierarchy6"/>
    <dgm:cxn modelId="{86FFE6A8-D426-430E-8F03-816056DCA4B4}" type="presParOf" srcId="{4BB1B183-8E19-407B-87EF-39E108A2B82C}" destId="{57A7590E-EA00-4C4A-A477-3F3FE8D8783A}" srcOrd="1" destOrd="0" presId="urn:microsoft.com/office/officeart/2005/8/layout/hierarchy6"/>
    <dgm:cxn modelId="{3558ADF0-1032-4996-BBC8-2C2FBFFA7E01}" type="presParOf" srcId="{57A7590E-EA00-4C4A-A477-3F3FE8D8783A}" destId="{6A9097D3-5101-4CD8-A239-BEE4B84FC574}" srcOrd="0" destOrd="0" presId="urn:microsoft.com/office/officeart/2005/8/layout/hierarchy6"/>
    <dgm:cxn modelId="{0CFF8E94-1DDF-4F80-AA6A-769DED71E954}" type="presParOf" srcId="{57A7590E-EA00-4C4A-A477-3F3FE8D8783A}" destId="{9C921F6C-D274-4744-A2DB-56FEB5E5C629}" srcOrd="1" destOrd="0" presId="urn:microsoft.com/office/officeart/2005/8/layout/hierarchy6"/>
    <dgm:cxn modelId="{833C5761-E4A9-464E-9D83-B27834379A94}" type="presParOf" srcId="{9C921F6C-D274-4744-A2DB-56FEB5E5C629}" destId="{198C1450-DC36-445D-BA57-B5EFB0C6C17B}" srcOrd="0" destOrd="0" presId="urn:microsoft.com/office/officeart/2005/8/layout/hierarchy6"/>
    <dgm:cxn modelId="{F64516AE-1302-46FD-B2EC-D5F71E172336}" type="presParOf" srcId="{9C921F6C-D274-4744-A2DB-56FEB5E5C629}" destId="{63DF5064-A655-4967-99DA-D8E4DAC1F3F3}" srcOrd="1" destOrd="0" presId="urn:microsoft.com/office/officeart/2005/8/layout/hierarchy6"/>
    <dgm:cxn modelId="{E0064680-D43F-4819-8F2A-CE1C40007ECF}" type="presParOf" srcId="{B2B08793-FF86-44A3-A6CA-1E7B770A0708}" destId="{80E7F9DD-D0CA-4C34-9018-F0E88847994A}" srcOrd="2" destOrd="0" presId="urn:microsoft.com/office/officeart/2005/8/layout/hierarchy6"/>
    <dgm:cxn modelId="{BEB50001-D7C5-4506-B5CB-0B91635ED6D2}" type="presParOf" srcId="{B2B08793-FF86-44A3-A6CA-1E7B770A0708}" destId="{D4D72779-91EA-4832-AAD4-4AD4DD9F117B}" srcOrd="3" destOrd="0" presId="urn:microsoft.com/office/officeart/2005/8/layout/hierarchy6"/>
    <dgm:cxn modelId="{B8A4264C-FC0B-4D8C-91D0-F72FB33E5A82}" type="presParOf" srcId="{D4D72779-91EA-4832-AAD4-4AD4DD9F117B}" destId="{8FB29511-1D89-40BC-AEBA-AB592276CAF9}" srcOrd="0" destOrd="0" presId="urn:microsoft.com/office/officeart/2005/8/layout/hierarchy6"/>
    <dgm:cxn modelId="{46914063-D5BB-4CF1-BC32-8020097F41FB}" type="presParOf" srcId="{D4D72779-91EA-4832-AAD4-4AD4DD9F117B}" destId="{6ED6D625-C17D-4476-A29B-15B9060791B0}" srcOrd="1" destOrd="0" presId="urn:microsoft.com/office/officeart/2005/8/layout/hierarchy6"/>
    <dgm:cxn modelId="{74ED44BD-5B4B-4777-8A68-AD63FFDE2A53}" type="presParOf" srcId="{6ED6D625-C17D-4476-A29B-15B9060791B0}" destId="{93A07DE8-0077-41AD-A64E-54DDA0F71C18}" srcOrd="0" destOrd="0" presId="urn:microsoft.com/office/officeart/2005/8/layout/hierarchy6"/>
    <dgm:cxn modelId="{AAA4D027-3DD1-4277-BD15-EE9444CE1E54}" type="presParOf" srcId="{6ED6D625-C17D-4476-A29B-15B9060791B0}" destId="{518935DB-97B2-4DCD-8640-0FB94C718048}" srcOrd="1" destOrd="0" presId="urn:microsoft.com/office/officeart/2005/8/layout/hierarchy6"/>
    <dgm:cxn modelId="{B1A620ED-0E19-40AD-A137-B98AD936E9FE}" type="presParOf" srcId="{518935DB-97B2-4DCD-8640-0FB94C718048}" destId="{92BB7A63-BBF8-4049-8F49-F2296701BCA4}" srcOrd="0" destOrd="0" presId="urn:microsoft.com/office/officeart/2005/8/layout/hierarchy6"/>
    <dgm:cxn modelId="{034BAC03-0241-47D0-AE95-55ECE811E285}" type="presParOf" srcId="{518935DB-97B2-4DCD-8640-0FB94C718048}" destId="{FD395690-83DF-489E-A916-AD6CDADA254F}" srcOrd="1" destOrd="0" presId="urn:microsoft.com/office/officeart/2005/8/layout/hierarchy6"/>
    <dgm:cxn modelId="{AEF3CD03-AB7D-4B4F-8063-43953A0B2BB8}" type="presParOf" srcId="{EF23349C-61B0-40A1-8AD6-861720DE9F17}" destId="{885A0EDC-F4A7-418B-BFA4-B1DC6ED57A9E}"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55E9EB-81F6-4EA5-B3D6-E471854A8D19}" type="doc">
      <dgm:prSet loTypeId="urn:microsoft.com/office/officeart/2005/8/layout/pyramid3" loCatId="pyramid" qsTypeId="urn:microsoft.com/office/officeart/2005/8/quickstyle/simple5" qsCatId="simple" csTypeId="urn:microsoft.com/office/officeart/2005/8/colors/accent0_3" csCatId="mainScheme" phldr="1"/>
      <dgm:spPr/>
    </dgm:pt>
    <dgm:pt modelId="{A0F18718-47AD-4438-B4C7-8CD104E6F4A6}">
      <dgm:prSet phldrT="[Text]" custT="1"/>
      <dgm:spPr/>
      <dgm:t>
        <a:bodyPr/>
        <a:lstStyle/>
        <a:p>
          <a:r>
            <a:rPr lang="en-US" sz="2400" b="1" dirty="0" smtClean="0"/>
            <a:t>Category Interest</a:t>
          </a:r>
          <a:endParaRPr lang="en-US" sz="2400" b="1" dirty="0"/>
        </a:p>
      </dgm:t>
    </dgm:pt>
    <dgm:pt modelId="{8C7CFD67-13ED-4BF7-9543-21615B323978}" type="parTrans" cxnId="{3F210765-BCCD-49C5-A64D-A1ADFB7930DD}">
      <dgm:prSet/>
      <dgm:spPr/>
      <dgm:t>
        <a:bodyPr/>
        <a:lstStyle/>
        <a:p>
          <a:endParaRPr lang="en-US"/>
        </a:p>
      </dgm:t>
    </dgm:pt>
    <dgm:pt modelId="{E4C50991-D91E-4713-B093-25195AFDA05F}" type="sibTrans" cxnId="{3F210765-BCCD-49C5-A64D-A1ADFB7930DD}">
      <dgm:prSet/>
      <dgm:spPr/>
      <dgm:t>
        <a:bodyPr/>
        <a:lstStyle/>
        <a:p>
          <a:endParaRPr lang="en-US"/>
        </a:p>
      </dgm:t>
    </dgm:pt>
    <dgm:pt modelId="{B188DFA6-66C4-437C-9FDD-418743670C2B}">
      <dgm:prSet phldrT="[Text]" custT="1"/>
      <dgm:spPr/>
      <dgm:t>
        <a:bodyPr/>
        <a:lstStyle/>
        <a:p>
          <a:r>
            <a:rPr lang="en-US" sz="2400" b="1" dirty="0" smtClean="0"/>
            <a:t>Brand Awareness</a:t>
          </a:r>
          <a:endParaRPr lang="en-US" sz="2400" b="1" dirty="0"/>
        </a:p>
      </dgm:t>
    </dgm:pt>
    <dgm:pt modelId="{7E5C28E9-252C-4AB0-84A6-3FB129C42E8D}" type="parTrans" cxnId="{59833907-44C9-4D96-93C5-F7FF6B4FF32C}">
      <dgm:prSet/>
      <dgm:spPr/>
      <dgm:t>
        <a:bodyPr/>
        <a:lstStyle/>
        <a:p>
          <a:endParaRPr lang="en-US"/>
        </a:p>
      </dgm:t>
    </dgm:pt>
    <dgm:pt modelId="{D1A97B10-A097-4E17-9561-0F86B4E2E643}" type="sibTrans" cxnId="{59833907-44C9-4D96-93C5-F7FF6B4FF32C}">
      <dgm:prSet/>
      <dgm:spPr/>
      <dgm:t>
        <a:bodyPr/>
        <a:lstStyle/>
        <a:p>
          <a:endParaRPr lang="en-US"/>
        </a:p>
      </dgm:t>
    </dgm:pt>
    <dgm:pt modelId="{9F0BBC87-C727-4E0C-A64F-9EC5D9CA29CA}">
      <dgm:prSet phldrT="[Text]" custT="1"/>
      <dgm:spPr/>
      <dgm:t>
        <a:bodyPr/>
        <a:lstStyle/>
        <a:p>
          <a:r>
            <a:rPr lang="en-US" sz="2400" b="1" dirty="0" smtClean="0"/>
            <a:t>Trial</a:t>
          </a:r>
        </a:p>
        <a:p>
          <a:endParaRPr lang="en-US" sz="3200" dirty="0"/>
        </a:p>
      </dgm:t>
    </dgm:pt>
    <dgm:pt modelId="{AD78AB6B-040A-4FF3-B9E3-5DD2943229C6}" type="parTrans" cxnId="{30196C55-FB5B-4BD1-8FF7-B46DEC4F6B52}">
      <dgm:prSet/>
      <dgm:spPr/>
      <dgm:t>
        <a:bodyPr/>
        <a:lstStyle/>
        <a:p>
          <a:endParaRPr lang="en-US"/>
        </a:p>
      </dgm:t>
    </dgm:pt>
    <dgm:pt modelId="{8F05E4D1-BF2D-456A-8979-A6022521EA5B}" type="sibTrans" cxnId="{30196C55-FB5B-4BD1-8FF7-B46DEC4F6B52}">
      <dgm:prSet/>
      <dgm:spPr/>
      <dgm:t>
        <a:bodyPr/>
        <a:lstStyle/>
        <a:p>
          <a:endParaRPr lang="en-US"/>
        </a:p>
      </dgm:t>
    </dgm:pt>
    <dgm:pt modelId="{4CD1444A-3112-4FB7-BF97-65A65C61D9E0}" type="pres">
      <dgm:prSet presAssocID="{0655E9EB-81F6-4EA5-B3D6-E471854A8D19}" presName="Name0" presStyleCnt="0">
        <dgm:presLayoutVars>
          <dgm:dir/>
          <dgm:animLvl val="lvl"/>
          <dgm:resizeHandles val="exact"/>
        </dgm:presLayoutVars>
      </dgm:prSet>
      <dgm:spPr/>
    </dgm:pt>
    <dgm:pt modelId="{9B87796D-7C5B-4382-BCC6-FA517D30A706}" type="pres">
      <dgm:prSet presAssocID="{A0F18718-47AD-4438-B4C7-8CD104E6F4A6}" presName="Name8" presStyleCnt="0"/>
      <dgm:spPr/>
    </dgm:pt>
    <dgm:pt modelId="{DC150CA3-FD02-498A-916B-3938BAAF8B4B}" type="pres">
      <dgm:prSet presAssocID="{A0F18718-47AD-4438-B4C7-8CD104E6F4A6}" presName="level" presStyleLbl="node1" presStyleIdx="0" presStyleCnt="3">
        <dgm:presLayoutVars>
          <dgm:chMax val="1"/>
          <dgm:bulletEnabled val="1"/>
        </dgm:presLayoutVars>
      </dgm:prSet>
      <dgm:spPr/>
      <dgm:t>
        <a:bodyPr/>
        <a:lstStyle/>
        <a:p>
          <a:endParaRPr lang="en-US"/>
        </a:p>
      </dgm:t>
    </dgm:pt>
    <dgm:pt modelId="{D21A36D8-D9CB-4792-A8AD-6AABFDEA0EBC}" type="pres">
      <dgm:prSet presAssocID="{A0F18718-47AD-4438-B4C7-8CD104E6F4A6}" presName="levelTx" presStyleLbl="revTx" presStyleIdx="0" presStyleCnt="0">
        <dgm:presLayoutVars>
          <dgm:chMax val="1"/>
          <dgm:bulletEnabled val="1"/>
        </dgm:presLayoutVars>
      </dgm:prSet>
      <dgm:spPr/>
      <dgm:t>
        <a:bodyPr/>
        <a:lstStyle/>
        <a:p>
          <a:endParaRPr lang="en-US"/>
        </a:p>
      </dgm:t>
    </dgm:pt>
    <dgm:pt modelId="{B97DFF1F-091A-428F-81AA-6B59F3F6ED48}" type="pres">
      <dgm:prSet presAssocID="{B188DFA6-66C4-437C-9FDD-418743670C2B}" presName="Name8" presStyleCnt="0"/>
      <dgm:spPr/>
    </dgm:pt>
    <dgm:pt modelId="{6CBDAC9F-936F-4034-AA60-88E6B5A6EBEE}" type="pres">
      <dgm:prSet presAssocID="{B188DFA6-66C4-437C-9FDD-418743670C2B}" presName="level" presStyleLbl="node1" presStyleIdx="1" presStyleCnt="3">
        <dgm:presLayoutVars>
          <dgm:chMax val="1"/>
          <dgm:bulletEnabled val="1"/>
        </dgm:presLayoutVars>
      </dgm:prSet>
      <dgm:spPr/>
      <dgm:t>
        <a:bodyPr/>
        <a:lstStyle/>
        <a:p>
          <a:endParaRPr lang="en-US"/>
        </a:p>
      </dgm:t>
    </dgm:pt>
    <dgm:pt modelId="{E8E6168C-6116-4F0B-A57A-429BD2151B7A}" type="pres">
      <dgm:prSet presAssocID="{B188DFA6-66C4-437C-9FDD-418743670C2B}" presName="levelTx" presStyleLbl="revTx" presStyleIdx="0" presStyleCnt="0">
        <dgm:presLayoutVars>
          <dgm:chMax val="1"/>
          <dgm:bulletEnabled val="1"/>
        </dgm:presLayoutVars>
      </dgm:prSet>
      <dgm:spPr/>
      <dgm:t>
        <a:bodyPr/>
        <a:lstStyle/>
        <a:p>
          <a:endParaRPr lang="en-US"/>
        </a:p>
      </dgm:t>
    </dgm:pt>
    <dgm:pt modelId="{549823DE-9CE3-48A8-A238-447591C079A4}" type="pres">
      <dgm:prSet presAssocID="{9F0BBC87-C727-4E0C-A64F-9EC5D9CA29CA}" presName="Name8" presStyleCnt="0"/>
      <dgm:spPr/>
    </dgm:pt>
    <dgm:pt modelId="{7F6BA898-D246-427D-B758-6BAEE3BC84CC}" type="pres">
      <dgm:prSet presAssocID="{9F0BBC87-C727-4E0C-A64F-9EC5D9CA29CA}" presName="level" presStyleLbl="node1" presStyleIdx="2" presStyleCnt="3" custAng="0">
        <dgm:presLayoutVars>
          <dgm:chMax val="1"/>
          <dgm:bulletEnabled val="1"/>
        </dgm:presLayoutVars>
      </dgm:prSet>
      <dgm:spPr/>
      <dgm:t>
        <a:bodyPr/>
        <a:lstStyle/>
        <a:p>
          <a:endParaRPr lang="en-US"/>
        </a:p>
      </dgm:t>
    </dgm:pt>
    <dgm:pt modelId="{FB9E789E-30E7-4EB1-BB72-2C587C9C65AD}" type="pres">
      <dgm:prSet presAssocID="{9F0BBC87-C727-4E0C-A64F-9EC5D9CA29CA}" presName="levelTx" presStyleLbl="revTx" presStyleIdx="0" presStyleCnt="0">
        <dgm:presLayoutVars>
          <dgm:chMax val="1"/>
          <dgm:bulletEnabled val="1"/>
        </dgm:presLayoutVars>
      </dgm:prSet>
      <dgm:spPr/>
      <dgm:t>
        <a:bodyPr/>
        <a:lstStyle/>
        <a:p>
          <a:endParaRPr lang="en-US"/>
        </a:p>
      </dgm:t>
    </dgm:pt>
  </dgm:ptLst>
  <dgm:cxnLst>
    <dgm:cxn modelId="{0F7095BB-DA20-453F-9BBA-54C1AB58C7FD}" type="presOf" srcId="{9F0BBC87-C727-4E0C-A64F-9EC5D9CA29CA}" destId="{FB9E789E-30E7-4EB1-BB72-2C587C9C65AD}" srcOrd="1" destOrd="0" presId="urn:microsoft.com/office/officeart/2005/8/layout/pyramid3"/>
    <dgm:cxn modelId="{59833907-44C9-4D96-93C5-F7FF6B4FF32C}" srcId="{0655E9EB-81F6-4EA5-B3D6-E471854A8D19}" destId="{B188DFA6-66C4-437C-9FDD-418743670C2B}" srcOrd="1" destOrd="0" parTransId="{7E5C28E9-252C-4AB0-84A6-3FB129C42E8D}" sibTransId="{D1A97B10-A097-4E17-9561-0F86B4E2E643}"/>
    <dgm:cxn modelId="{0F6DF5B8-1B85-4DA4-A308-D2DF624DB703}" type="presOf" srcId="{0655E9EB-81F6-4EA5-B3D6-E471854A8D19}" destId="{4CD1444A-3112-4FB7-BF97-65A65C61D9E0}" srcOrd="0" destOrd="0" presId="urn:microsoft.com/office/officeart/2005/8/layout/pyramid3"/>
    <dgm:cxn modelId="{30196C55-FB5B-4BD1-8FF7-B46DEC4F6B52}" srcId="{0655E9EB-81F6-4EA5-B3D6-E471854A8D19}" destId="{9F0BBC87-C727-4E0C-A64F-9EC5D9CA29CA}" srcOrd="2" destOrd="0" parTransId="{AD78AB6B-040A-4FF3-B9E3-5DD2943229C6}" sibTransId="{8F05E4D1-BF2D-456A-8979-A6022521EA5B}"/>
    <dgm:cxn modelId="{3F210765-BCCD-49C5-A64D-A1ADFB7930DD}" srcId="{0655E9EB-81F6-4EA5-B3D6-E471854A8D19}" destId="{A0F18718-47AD-4438-B4C7-8CD104E6F4A6}" srcOrd="0" destOrd="0" parTransId="{8C7CFD67-13ED-4BF7-9543-21615B323978}" sibTransId="{E4C50991-D91E-4713-B093-25195AFDA05F}"/>
    <dgm:cxn modelId="{852BFF32-6DA3-48B7-87AB-AF89C0248C3E}" type="presOf" srcId="{A0F18718-47AD-4438-B4C7-8CD104E6F4A6}" destId="{D21A36D8-D9CB-4792-A8AD-6AABFDEA0EBC}" srcOrd="1" destOrd="0" presId="urn:microsoft.com/office/officeart/2005/8/layout/pyramid3"/>
    <dgm:cxn modelId="{BC5D206A-EF90-443B-835E-A162EC4FFAC7}" type="presOf" srcId="{9F0BBC87-C727-4E0C-A64F-9EC5D9CA29CA}" destId="{7F6BA898-D246-427D-B758-6BAEE3BC84CC}" srcOrd="0" destOrd="0" presId="urn:microsoft.com/office/officeart/2005/8/layout/pyramid3"/>
    <dgm:cxn modelId="{41AC4758-2EE2-4AF8-9BE6-178E2D1D8A16}" type="presOf" srcId="{B188DFA6-66C4-437C-9FDD-418743670C2B}" destId="{E8E6168C-6116-4F0B-A57A-429BD2151B7A}" srcOrd="1" destOrd="0" presId="urn:microsoft.com/office/officeart/2005/8/layout/pyramid3"/>
    <dgm:cxn modelId="{0730BF6D-691C-4CFB-8B3E-BC83F7CCEDE7}" type="presOf" srcId="{B188DFA6-66C4-437C-9FDD-418743670C2B}" destId="{6CBDAC9F-936F-4034-AA60-88E6B5A6EBEE}" srcOrd="0" destOrd="0" presId="urn:microsoft.com/office/officeart/2005/8/layout/pyramid3"/>
    <dgm:cxn modelId="{45C820F2-AE32-4143-AC7E-2FA782539CCC}" type="presOf" srcId="{A0F18718-47AD-4438-B4C7-8CD104E6F4A6}" destId="{DC150CA3-FD02-498A-916B-3938BAAF8B4B}" srcOrd="0" destOrd="0" presId="urn:microsoft.com/office/officeart/2005/8/layout/pyramid3"/>
    <dgm:cxn modelId="{76D4D2A6-CFBA-4AA9-ABA3-0494497A47A6}" type="presParOf" srcId="{4CD1444A-3112-4FB7-BF97-65A65C61D9E0}" destId="{9B87796D-7C5B-4382-BCC6-FA517D30A706}" srcOrd="0" destOrd="0" presId="urn:microsoft.com/office/officeart/2005/8/layout/pyramid3"/>
    <dgm:cxn modelId="{4D79F142-1FA0-43C1-834B-1BEF82CE9C3E}" type="presParOf" srcId="{9B87796D-7C5B-4382-BCC6-FA517D30A706}" destId="{DC150CA3-FD02-498A-916B-3938BAAF8B4B}" srcOrd="0" destOrd="0" presId="urn:microsoft.com/office/officeart/2005/8/layout/pyramid3"/>
    <dgm:cxn modelId="{1A2365FB-BB93-475F-B3F4-15455E3AFE26}" type="presParOf" srcId="{9B87796D-7C5B-4382-BCC6-FA517D30A706}" destId="{D21A36D8-D9CB-4792-A8AD-6AABFDEA0EBC}" srcOrd="1" destOrd="0" presId="urn:microsoft.com/office/officeart/2005/8/layout/pyramid3"/>
    <dgm:cxn modelId="{64361E1C-7B56-4C6F-9A17-99CAD30E9803}" type="presParOf" srcId="{4CD1444A-3112-4FB7-BF97-65A65C61D9E0}" destId="{B97DFF1F-091A-428F-81AA-6B59F3F6ED48}" srcOrd="1" destOrd="0" presId="urn:microsoft.com/office/officeart/2005/8/layout/pyramid3"/>
    <dgm:cxn modelId="{40DECFF6-1254-4C71-B5B8-73296BCFE6DC}" type="presParOf" srcId="{B97DFF1F-091A-428F-81AA-6B59F3F6ED48}" destId="{6CBDAC9F-936F-4034-AA60-88E6B5A6EBEE}" srcOrd="0" destOrd="0" presId="urn:microsoft.com/office/officeart/2005/8/layout/pyramid3"/>
    <dgm:cxn modelId="{AC20F5DA-B5CA-4CA8-A39E-18311D731AB2}" type="presParOf" srcId="{B97DFF1F-091A-428F-81AA-6B59F3F6ED48}" destId="{E8E6168C-6116-4F0B-A57A-429BD2151B7A}" srcOrd="1" destOrd="0" presId="urn:microsoft.com/office/officeart/2005/8/layout/pyramid3"/>
    <dgm:cxn modelId="{33FB6A61-0475-444E-8416-9CD5C8F41BA2}" type="presParOf" srcId="{4CD1444A-3112-4FB7-BF97-65A65C61D9E0}" destId="{549823DE-9CE3-48A8-A238-447591C079A4}" srcOrd="2" destOrd="0" presId="urn:microsoft.com/office/officeart/2005/8/layout/pyramid3"/>
    <dgm:cxn modelId="{067ACED4-846F-47D2-A74A-378C0A9D366A}" type="presParOf" srcId="{549823DE-9CE3-48A8-A238-447591C079A4}" destId="{7F6BA898-D246-427D-B758-6BAEE3BC84CC}" srcOrd="0" destOrd="0" presId="urn:microsoft.com/office/officeart/2005/8/layout/pyramid3"/>
    <dgm:cxn modelId="{A029A392-E35F-4AFC-806C-AEA72113AFC7}" type="presParOf" srcId="{549823DE-9CE3-48A8-A238-447591C079A4}" destId="{FB9E789E-30E7-4EB1-BB72-2C587C9C65AD}"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0D326-A668-4157-955D-551A2492151B}">
      <dsp:nvSpPr>
        <dsp:cNvPr id="0" name=""/>
        <dsp:cNvSpPr/>
      </dsp:nvSpPr>
      <dsp:spPr>
        <a:xfrm>
          <a:off x="3002970" y="166887"/>
          <a:ext cx="1537859" cy="1025239"/>
        </a:xfrm>
        <a:prstGeom prst="roundRect">
          <a:avLst>
            <a:gd name="adj" fmla="val 10000"/>
          </a:avLst>
        </a:prstGeom>
        <a:solidFill>
          <a:schemeClr val="accent3">
            <a:lumMod val="60000"/>
            <a:lumOff val="4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ysClr val="windowText" lastClr="000000"/>
              </a:solidFill>
            </a:rPr>
            <a:t>Paid Search Account</a:t>
          </a:r>
          <a:endParaRPr lang="en-US" sz="1600" b="1" kern="1200" dirty="0">
            <a:solidFill>
              <a:sysClr val="windowText" lastClr="000000"/>
            </a:solidFill>
          </a:endParaRPr>
        </a:p>
      </dsp:txBody>
      <dsp:txXfrm>
        <a:off x="3032998" y="196915"/>
        <a:ext cx="1477803" cy="965183"/>
      </dsp:txXfrm>
    </dsp:sp>
    <dsp:sp modelId="{FE50C4F3-12DB-454F-86E4-00CB74707EEA}">
      <dsp:nvSpPr>
        <dsp:cNvPr id="0" name=""/>
        <dsp:cNvSpPr/>
      </dsp:nvSpPr>
      <dsp:spPr>
        <a:xfrm>
          <a:off x="2352686" y="1192127"/>
          <a:ext cx="1419213" cy="371874"/>
        </a:xfrm>
        <a:custGeom>
          <a:avLst/>
          <a:gdLst/>
          <a:ahLst/>
          <a:cxnLst/>
          <a:rect l="0" t="0" r="0" b="0"/>
          <a:pathLst>
            <a:path>
              <a:moveTo>
                <a:pt x="1419213" y="0"/>
              </a:moveTo>
              <a:lnTo>
                <a:pt x="1419213" y="185937"/>
              </a:lnTo>
              <a:lnTo>
                <a:pt x="0" y="185937"/>
              </a:lnTo>
              <a:lnTo>
                <a:pt x="0" y="371874"/>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824A5B-B0EA-4F43-BC3F-FC0F51556AB0}">
      <dsp:nvSpPr>
        <dsp:cNvPr id="0" name=""/>
        <dsp:cNvSpPr/>
      </dsp:nvSpPr>
      <dsp:spPr>
        <a:xfrm>
          <a:off x="1583756" y="1564002"/>
          <a:ext cx="1537859" cy="1025239"/>
        </a:xfrm>
        <a:prstGeom prst="roundRect">
          <a:avLst>
            <a:gd name="adj" fmla="val 10000"/>
          </a:avLst>
        </a:prstGeom>
        <a:solidFill>
          <a:schemeClr val="accent3">
            <a:lumMod val="60000"/>
            <a:lumOff val="4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ysClr val="windowText" lastClr="000000"/>
              </a:solidFill>
            </a:rPr>
            <a:t>Branded Campaigns</a:t>
          </a:r>
          <a:endParaRPr lang="en-US" sz="1600" b="1" kern="1200" dirty="0">
            <a:solidFill>
              <a:sysClr val="windowText" lastClr="000000"/>
            </a:solidFill>
          </a:endParaRPr>
        </a:p>
      </dsp:txBody>
      <dsp:txXfrm>
        <a:off x="1613784" y="1594030"/>
        <a:ext cx="1477803" cy="965183"/>
      </dsp:txXfrm>
    </dsp:sp>
    <dsp:sp modelId="{0557E78C-4AE8-467E-A797-02B7C19EFA77}">
      <dsp:nvSpPr>
        <dsp:cNvPr id="0" name=""/>
        <dsp:cNvSpPr/>
      </dsp:nvSpPr>
      <dsp:spPr>
        <a:xfrm>
          <a:off x="1185866" y="2589241"/>
          <a:ext cx="1166820" cy="434014"/>
        </a:xfrm>
        <a:custGeom>
          <a:avLst/>
          <a:gdLst/>
          <a:ahLst/>
          <a:cxnLst/>
          <a:rect l="0" t="0" r="0" b="0"/>
          <a:pathLst>
            <a:path>
              <a:moveTo>
                <a:pt x="1166820" y="0"/>
              </a:moveTo>
              <a:lnTo>
                <a:pt x="1166820" y="217007"/>
              </a:lnTo>
              <a:lnTo>
                <a:pt x="0" y="217007"/>
              </a:lnTo>
              <a:lnTo>
                <a:pt x="0" y="434014"/>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5EA705-135F-415B-A2BD-AC375DE69F43}">
      <dsp:nvSpPr>
        <dsp:cNvPr id="0" name=""/>
        <dsp:cNvSpPr/>
      </dsp:nvSpPr>
      <dsp:spPr>
        <a:xfrm>
          <a:off x="416936" y="3023256"/>
          <a:ext cx="1537859" cy="1025239"/>
        </a:xfrm>
        <a:prstGeom prst="roundRect">
          <a:avLst>
            <a:gd name="adj" fmla="val 10000"/>
          </a:avLst>
        </a:prstGeom>
        <a:solidFill>
          <a:schemeClr val="accent3">
            <a:lumMod val="60000"/>
            <a:lumOff val="4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ysClr val="windowText" lastClr="000000"/>
              </a:solidFill>
            </a:rPr>
            <a:t>Product/Service Ad Group</a:t>
          </a:r>
          <a:endParaRPr lang="en-US" sz="1600" b="1" kern="1200" dirty="0">
            <a:solidFill>
              <a:sysClr val="windowText" lastClr="000000"/>
            </a:solidFill>
          </a:endParaRPr>
        </a:p>
      </dsp:txBody>
      <dsp:txXfrm>
        <a:off x="446964" y="3053284"/>
        <a:ext cx="1477803" cy="965183"/>
      </dsp:txXfrm>
    </dsp:sp>
    <dsp:sp modelId="{745CF70B-4C20-47EA-BF8F-416E312A1E7F}">
      <dsp:nvSpPr>
        <dsp:cNvPr id="0" name=""/>
        <dsp:cNvSpPr/>
      </dsp:nvSpPr>
      <dsp:spPr>
        <a:xfrm>
          <a:off x="1140146" y="4048496"/>
          <a:ext cx="91440" cy="605700"/>
        </a:xfrm>
        <a:custGeom>
          <a:avLst/>
          <a:gdLst/>
          <a:ahLst/>
          <a:cxnLst/>
          <a:rect l="0" t="0" r="0" b="0"/>
          <a:pathLst>
            <a:path>
              <a:moveTo>
                <a:pt x="45720" y="0"/>
              </a:moveTo>
              <a:lnTo>
                <a:pt x="45720" y="302850"/>
              </a:lnTo>
              <a:lnTo>
                <a:pt x="93593" y="302850"/>
              </a:lnTo>
              <a:lnTo>
                <a:pt x="93593" y="605700"/>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B0E80B-78B8-4A45-8C69-00BE3E36B9B3}">
      <dsp:nvSpPr>
        <dsp:cNvPr id="0" name=""/>
        <dsp:cNvSpPr/>
      </dsp:nvSpPr>
      <dsp:spPr>
        <a:xfrm>
          <a:off x="624824" y="4654196"/>
          <a:ext cx="1217831" cy="908403"/>
        </a:xfrm>
        <a:prstGeom prst="roundRect">
          <a:avLst>
            <a:gd name="adj" fmla="val 10000"/>
          </a:avLst>
        </a:prstGeom>
        <a:solidFill>
          <a:schemeClr val="accent3">
            <a:lumMod val="60000"/>
            <a:lumOff val="4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ysClr val="windowText" lastClr="000000"/>
              </a:solidFill>
            </a:rPr>
            <a:t>Relevant, Thematic Branded Keywords</a:t>
          </a:r>
          <a:endParaRPr lang="en-US" sz="1200" b="1" kern="1200" dirty="0">
            <a:solidFill>
              <a:sysClr val="windowText" lastClr="000000"/>
            </a:solidFill>
          </a:endParaRPr>
        </a:p>
      </dsp:txBody>
      <dsp:txXfrm>
        <a:off x="651430" y="4680802"/>
        <a:ext cx="1164619" cy="855191"/>
      </dsp:txXfrm>
    </dsp:sp>
    <dsp:sp modelId="{2D4F39F9-2022-4DC1-BF80-B82F41DD9C7C}">
      <dsp:nvSpPr>
        <dsp:cNvPr id="0" name=""/>
        <dsp:cNvSpPr/>
      </dsp:nvSpPr>
      <dsp:spPr>
        <a:xfrm>
          <a:off x="2352686" y="2589241"/>
          <a:ext cx="709353" cy="434014"/>
        </a:xfrm>
        <a:custGeom>
          <a:avLst/>
          <a:gdLst/>
          <a:ahLst/>
          <a:cxnLst/>
          <a:rect l="0" t="0" r="0" b="0"/>
          <a:pathLst>
            <a:path>
              <a:moveTo>
                <a:pt x="0" y="0"/>
              </a:moveTo>
              <a:lnTo>
                <a:pt x="0" y="217007"/>
              </a:lnTo>
              <a:lnTo>
                <a:pt x="709353" y="217007"/>
              </a:lnTo>
              <a:lnTo>
                <a:pt x="709353" y="434014"/>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BD65FD-73B7-45FD-A75C-B50310E824E9}">
      <dsp:nvSpPr>
        <dsp:cNvPr id="0" name=""/>
        <dsp:cNvSpPr/>
      </dsp:nvSpPr>
      <dsp:spPr>
        <a:xfrm>
          <a:off x="2293109" y="3023256"/>
          <a:ext cx="1537859" cy="1025239"/>
        </a:xfrm>
        <a:prstGeom prst="roundRect">
          <a:avLst>
            <a:gd name="adj" fmla="val 10000"/>
          </a:avLst>
        </a:prstGeom>
        <a:solidFill>
          <a:schemeClr val="accent3">
            <a:lumMod val="60000"/>
            <a:lumOff val="4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ysClr val="windowText" lastClr="000000"/>
              </a:solidFill>
            </a:rPr>
            <a:t>Product/Service Ad Group</a:t>
          </a:r>
          <a:endParaRPr lang="en-US" sz="1600" b="1" kern="1200" dirty="0">
            <a:solidFill>
              <a:sysClr val="windowText" lastClr="000000"/>
            </a:solidFill>
          </a:endParaRPr>
        </a:p>
      </dsp:txBody>
      <dsp:txXfrm>
        <a:off x="2323137" y="3053284"/>
        <a:ext cx="1477803" cy="965183"/>
      </dsp:txXfrm>
    </dsp:sp>
    <dsp:sp modelId="{44A437D2-11EC-4818-B767-A938F7E9BE7C}">
      <dsp:nvSpPr>
        <dsp:cNvPr id="0" name=""/>
        <dsp:cNvSpPr/>
      </dsp:nvSpPr>
      <dsp:spPr>
        <a:xfrm>
          <a:off x="2772291" y="4048496"/>
          <a:ext cx="289748" cy="662416"/>
        </a:xfrm>
        <a:custGeom>
          <a:avLst/>
          <a:gdLst/>
          <a:ahLst/>
          <a:cxnLst/>
          <a:rect l="0" t="0" r="0" b="0"/>
          <a:pathLst>
            <a:path>
              <a:moveTo>
                <a:pt x="289748" y="0"/>
              </a:moveTo>
              <a:lnTo>
                <a:pt x="289748" y="331208"/>
              </a:lnTo>
              <a:lnTo>
                <a:pt x="0" y="331208"/>
              </a:lnTo>
              <a:lnTo>
                <a:pt x="0" y="662416"/>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BCFDC6-1383-4921-B2E6-C4A8EF350EC8}">
      <dsp:nvSpPr>
        <dsp:cNvPr id="0" name=""/>
        <dsp:cNvSpPr/>
      </dsp:nvSpPr>
      <dsp:spPr>
        <a:xfrm>
          <a:off x="2223659" y="4710912"/>
          <a:ext cx="1097262" cy="851687"/>
        </a:xfrm>
        <a:prstGeom prst="roundRect">
          <a:avLst>
            <a:gd name="adj" fmla="val 10000"/>
          </a:avLst>
        </a:prstGeom>
        <a:solidFill>
          <a:schemeClr val="accent3">
            <a:lumMod val="60000"/>
            <a:lumOff val="4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ysClr val="windowText" lastClr="000000"/>
              </a:solidFill>
            </a:rPr>
            <a:t>Relevant, Thematic Branded Keywords</a:t>
          </a:r>
          <a:endParaRPr lang="en-US" sz="1200" b="1" kern="1200" dirty="0">
            <a:solidFill>
              <a:sysClr val="windowText" lastClr="000000"/>
            </a:solidFill>
          </a:endParaRPr>
        </a:p>
      </dsp:txBody>
      <dsp:txXfrm>
        <a:off x="2248604" y="4735857"/>
        <a:ext cx="1047372" cy="801797"/>
      </dsp:txXfrm>
    </dsp:sp>
    <dsp:sp modelId="{3E154D42-E511-47A1-BF45-481986E3B322}">
      <dsp:nvSpPr>
        <dsp:cNvPr id="0" name=""/>
        <dsp:cNvSpPr/>
      </dsp:nvSpPr>
      <dsp:spPr>
        <a:xfrm>
          <a:off x="3771900" y="1192127"/>
          <a:ext cx="1235808" cy="371874"/>
        </a:xfrm>
        <a:custGeom>
          <a:avLst/>
          <a:gdLst/>
          <a:ahLst/>
          <a:cxnLst/>
          <a:rect l="0" t="0" r="0" b="0"/>
          <a:pathLst>
            <a:path>
              <a:moveTo>
                <a:pt x="0" y="0"/>
              </a:moveTo>
              <a:lnTo>
                <a:pt x="0" y="185937"/>
              </a:lnTo>
              <a:lnTo>
                <a:pt x="1235808" y="185937"/>
              </a:lnTo>
              <a:lnTo>
                <a:pt x="1235808" y="371874"/>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12EEB1-5637-43CA-B125-6D80BE67BE44}">
      <dsp:nvSpPr>
        <dsp:cNvPr id="0" name=""/>
        <dsp:cNvSpPr/>
      </dsp:nvSpPr>
      <dsp:spPr>
        <a:xfrm>
          <a:off x="4238778" y="1564002"/>
          <a:ext cx="1537859" cy="1025239"/>
        </a:xfrm>
        <a:prstGeom prst="roundRect">
          <a:avLst>
            <a:gd name="adj" fmla="val 10000"/>
          </a:avLst>
        </a:prstGeom>
        <a:solidFill>
          <a:schemeClr val="accent3">
            <a:lumMod val="60000"/>
            <a:lumOff val="4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ysClr val="windowText" lastClr="000000"/>
              </a:solidFill>
            </a:rPr>
            <a:t>Non-Branded Campaigns</a:t>
          </a:r>
          <a:endParaRPr lang="en-US" sz="1600" b="1" kern="1200" dirty="0">
            <a:solidFill>
              <a:sysClr val="windowText" lastClr="000000"/>
            </a:solidFill>
          </a:endParaRPr>
        </a:p>
      </dsp:txBody>
      <dsp:txXfrm>
        <a:off x="4268806" y="1594030"/>
        <a:ext cx="1477803" cy="965183"/>
      </dsp:txXfrm>
    </dsp:sp>
    <dsp:sp modelId="{CC7E5FF1-9C37-4319-959C-1FB593106B13}">
      <dsp:nvSpPr>
        <dsp:cNvPr id="0" name=""/>
        <dsp:cNvSpPr/>
      </dsp:nvSpPr>
      <dsp:spPr>
        <a:xfrm>
          <a:off x="4729755" y="2589241"/>
          <a:ext cx="277952" cy="434014"/>
        </a:xfrm>
        <a:custGeom>
          <a:avLst/>
          <a:gdLst/>
          <a:ahLst/>
          <a:cxnLst/>
          <a:rect l="0" t="0" r="0" b="0"/>
          <a:pathLst>
            <a:path>
              <a:moveTo>
                <a:pt x="277952" y="0"/>
              </a:moveTo>
              <a:lnTo>
                <a:pt x="277952" y="217007"/>
              </a:lnTo>
              <a:lnTo>
                <a:pt x="0" y="217007"/>
              </a:lnTo>
              <a:lnTo>
                <a:pt x="0" y="434014"/>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BE248D-D992-40DD-AD35-FC1269578C3F}">
      <dsp:nvSpPr>
        <dsp:cNvPr id="0" name=""/>
        <dsp:cNvSpPr/>
      </dsp:nvSpPr>
      <dsp:spPr>
        <a:xfrm>
          <a:off x="3960826" y="3023256"/>
          <a:ext cx="1537859" cy="1025239"/>
        </a:xfrm>
        <a:prstGeom prst="roundRect">
          <a:avLst>
            <a:gd name="adj" fmla="val 10000"/>
          </a:avLst>
        </a:prstGeom>
        <a:solidFill>
          <a:schemeClr val="accent3">
            <a:lumMod val="60000"/>
            <a:lumOff val="4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ysClr val="windowText" lastClr="000000"/>
              </a:solidFill>
            </a:rPr>
            <a:t>General Product/Service Ad Group</a:t>
          </a:r>
          <a:endParaRPr lang="en-US" sz="1600" b="1" kern="1200" dirty="0">
            <a:solidFill>
              <a:sysClr val="windowText" lastClr="000000"/>
            </a:solidFill>
          </a:endParaRPr>
        </a:p>
      </dsp:txBody>
      <dsp:txXfrm>
        <a:off x="3990854" y="3053284"/>
        <a:ext cx="1477803" cy="965183"/>
      </dsp:txXfrm>
    </dsp:sp>
    <dsp:sp modelId="{6A9097D3-5101-4CD8-A239-BEE4B84FC574}">
      <dsp:nvSpPr>
        <dsp:cNvPr id="0" name=""/>
        <dsp:cNvSpPr/>
      </dsp:nvSpPr>
      <dsp:spPr>
        <a:xfrm>
          <a:off x="4684035" y="4048496"/>
          <a:ext cx="91440" cy="635576"/>
        </a:xfrm>
        <a:custGeom>
          <a:avLst/>
          <a:gdLst/>
          <a:ahLst/>
          <a:cxnLst/>
          <a:rect l="0" t="0" r="0" b="0"/>
          <a:pathLst>
            <a:path>
              <a:moveTo>
                <a:pt x="45720" y="0"/>
              </a:moveTo>
              <a:lnTo>
                <a:pt x="45720" y="317788"/>
              </a:lnTo>
              <a:lnTo>
                <a:pt x="97161" y="317788"/>
              </a:lnTo>
              <a:lnTo>
                <a:pt x="97161" y="635576"/>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8C1450-DC36-445D-BA57-B5EFB0C6C17B}">
      <dsp:nvSpPr>
        <dsp:cNvPr id="0" name=""/>
        <dsp:cNvSpPr/>
      </dsp:nvSpPr>
      <dsp:spPr>
        <a:xfrm>
          <a:off x="4197925" y="4684073"/>
          <a:ext cx="1166543" cy="857356"/>
        </a:xfrm>
        <a:prstGeom prst="roundRect">
          <a:avLst>
            <a:gd name="adj" fmla="val 10000"/>
          </a:avLst>
        </a:prstGeom>
        <a:solidFill>
          <a:schemeClr val="accent3">
            <a:lumMod val="60000"/>
            <a:lumOff val="4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ysClr val="windowText" lastClr="000000"/>
              </a:solidFill>
            </a:rPr>
            <a:t>Relevant, Thematic Non Branded Keywords</a:t>
          </a:r>
          <a:endParaRPr lang="en-US" sz="1200" b="1" kern="1200" dirty="0">
            <a:solidFill>
              <a:sysClr val="windowText" lastClr="000000"/>
            </a:solidFill>
          </a:endParaRPr>
        </a:p>
      </dsp:txBody>
      <dsp:txXfrm>
        <a:off x="4223036" y="4709184"/>
        <a:ext cx="1116321" cy="807134"/>
      </dsp:txXfrm>
    </dsp:sp>
    <dsp:sp modelId="{80E7F9DD-D0CA-4C34-9018-F0E88847994A}">
      <dsp:nvSpPr>
        <dsp:cNvPr id="0" name=""/>
        <dsp:cNvSpPr/>
      </dsp:nvSpPr>
      <dsp:spPr>
        <a:xfrm>
          <a:off x="5007708" y="2589241"/>
          <a:ext cx="1459244" cy="434014"/>
        </a:xfrm>
        <a:custGeom>
          <a:avLst/>
          <a:gdLst/>
          <a:ahLst/>
          <a:cxnLst/>
          <a:rect l="0" t="0" r="0" b="0"/>
          <a:pathLst>
            <a:path>
              <a:moveTo>
                <a:pt x="0" y="0"/>
              </a:moveTo>
              <a:lnTo>
                <a:pt x="0" y="217007"/>
              </a:lnTo>
              <a:lnTo>
                <a:pt x="1459244" y="217007"/>
              </a:lnTo>
              <a:lnTo>
                <a:pt x="1459244" y="434014"/>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B29511-1D89-40BC-AEBA-AB592276CAF9}">
      <dsp:nvSpPr>
        <dsp:cNvPr id="0" name=""/>
        <dsp:cNvSpPr/>
      </dsp:nvSpPr>
      <dsp:spPr>
        <a:xfrm>
          <a:off x="5698023" y="3023256"/>
          <a:ext cx="1537859" cy="1025239"/>
        </a:xfrm>
        <a:prstGeom prst="roundRect">
          <a:avLst>
            <a:gd name="adj" fmla="val 10000"/>
          </a:avLst>
        </a:prstGeom>
        <a:solidFill>
          <a:schemeClr val="accent3">
            <a:lumMod val="60000"/>
            <a:lumOff val="4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ysClr val="windowText" lastClr="000000"/>
              </a:solidFill>
            </a:rPr>
            <a:t>General Product/Service Ad Group</a:t>
          </a:r>
          <a:endParaRPr lang="en-US" sz="1600" b="1" kern="1200" dirty="0">
            <a:solidFill>
              <a:sysClr val="windowText" lastClr="000000"/>
            </a:solidFill>
          </a:endParaRPr>
        </a:p>
      </dsp:txBody>
      <dsp:txXfrm>
        <a:off x="5728051" y="3053284"/>
        <a:ext cx="1477803" cy="965183"/>
      </dsp:txXfrm>
    </dsp:sp>
    <dsp:sp modelId="{93A07DE8-0077-41AD-A64E-54DDA0F71C18}">
      <dsp:nvSpPr>
        <dsp:cNvPr id="0" name=""/>
        <dsp:cNvSpPr/>
      </dsp:nvSpPr>
      <dsp:spPr>
        <a:xfrm>
          <a:off x="6421232" y="4048496"/>
          <a:ext cx="91440" cy="591285"/>
        </a:xfrm>
        <a:custGeom>
          <a:avLst/>
          <a:gdLst/>
          <a:ahLst/>
          <a:cxnLst/>
          <a:rect l="0" t="0" r="0" b="0"/>
          <a:pathLst>
            <a:path>
              <a:moveTo>
                <a:pt x="45720" y="0"/>
              </a:moveTo>
              <a:lnTo>
                <a:pt x="45720" y="295642"/>
              </a:lnTo>
              <a:lnTo>
                <a:pt x="120890" y="295642"/>
              </a:lnTo>
              <a:lnTo>
                <a:pt x="120890" y="591285"/>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BB7A63-BBF8-4049-8F49-F2296701BCA4}">
      <dsp:nvSpPr>
        <dsp:cNvPr id="0" name=""/>
        <dsp:cNvSpPr/>
      </dsp:nvSpPr>
      <dsp:spPr>
        <a:xfrm>
          <a:off x="5957459" y="4639781"/>
          <a:ext cx="1169326" cy="922818"/>
        </a:xfrm>
        <a:prstGeom prst="roundRect">
          <a:avLst>
            <a:gd name="adj" fmla="val 10000"/>
          </a:avLst>
        </a:prstGeom>
        <a:solidFill>
          <a:schemeClr val="accent3">
            <a:lumMod val="60000"/>
            <a:lumOff val="4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smtClean="0">
              <a:solidFill>
                <a:sysClr val="windowText" lastClr="000000"/>
              </a:solidFill>
            </a:rPr>
            <a:t>Relevant, Thematic Non Branded Keywords</a:t>
          </a:r>
          <a:endParaRPr lang="en-US" sz="1200" b="1" kern="1200" dirty="0">
            <a:solidFill>
              <a:sysClr val="windowText" lastClr="000000"/>
            </a:solidFill>
          </a:endParaRPr>
        </a:p>
      </dsp:txBody>
      <dsp:txXfrm>
        <a:off x="5984487" y="4666809"/>
        <a:ext cx="1115270" cy="8687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150CA3-FD02-498A-916B-3938BAAF8B4B}">
      <dsp:nvSpPr>
        <dsp:cNvPr id="0" name=""/>
        <dsp:cNvSpPr/>
      </dsp:nvSpPr>
      <dsp:spPr>
        <a:xfrm rot="10800000">
          <a:off x="0" y="0"/>
          <a:ext cx="3581400" cy="1397000"/>
        </a:xfrm>
        <a:prstGeom prst="trapezoid">
          <a:avLst>
            <a:gd name="adj" fmla="val 42727"/>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Category Interest</a:t>
          </a:r>
          <a:endParaRPr lang="en-US" sz="2400" b="1" kern="1200" dirty="0"/>
        </a:p>
      </dsp:txBody>
      <dsp:txXfrm rot="-10800000">
        <a:off x="626744" y="0"/>
        <a:ext cx="2327910" cy="1397000"/>
      </dsp:txXfrm>
    </dsp:sp>
    <dsp:sp modelId="{6CBDAC9F-936F-4034-AA60-88E6B5A6EBEE}">
      <dsp:nvSpPr>
        <dsp:cNvPr id="0" name=""/>
        <dsp:cNvSpPr/>
      </dsp:nvSpPr>
      <dsp:spPr>
        <a:xfrm rot="10800000">
          <a:off x="596900" y="1397000"/>
          <a:ext cx="2387600" cy="1397000"/>
        </a:xfrm>
        <a:prstGeom prst="trapezoid">
          <a:avLst>
            <a:gd name="adj" fmla="val 42727"/>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Brand Awareness</a:t>
          </a:r>
          <a:endParaRPr lang="en-US" sz="2400" b="1" kern="1200" dirty="0"/>
        </a:p>
      </dsp:txBody>
      <dsp:txXfrm rot="-10800000">
        <a:off x="1014729" y="1397000"/>
        <a:ext cx="1551940" cy="1397000"/>
      </dsp:txXfrm>
    </dsp:sp>
    <dsp:sp modelId="{7F6BA898-D246-427D-B758-6BAEE3BC84CC}">
      <dsp:nvSpPr>
        <dsp:cNvPr id="0" name=""/>
        <dsp:cNvSpPr/>
      </dsp:nvSpPr>
      <dsp:spPr>
        <a:xfrm rot="10800000">
          <a:off x="1193800" y="2794000"/>
          <a:ext cx="1193800" cy="1397000"/>
        </a:xfrm>
        <a:prstGeom prst="trapezoid">
          <a:avLst>
            <a:gd name="adj" fmla="val 5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Trial</a:t>
          </a:r>
        </a:p>
        <a:p>
          <a:pPr lvl="0" algn="ctr" defTabSz="1066800">
            <a:lnSpc>
              <a:spcPct val="90000"/>
            </a:lnSpc>
            <a:spcBef>
              <a:spcPct val="0"/>
            </a:spcBef>
            <a:spcAft>
              <a:spcPct val="35000"/>
            </a:spcAft>
          </a:pPr>
          <a:endParaRPr lang="en-US" sz="3200" kern="1200" dirty="0"/>
        </a:p>
      </dsp:txBody>
      <dsp:txXfrm rot="-10800000">
        <a:off x="1193800" y="2794000"/>
        <a:ext cx="1193800" cy="13970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E0BDCF-CE5A-4F18-B1EF-07A4BB52AFAE}" type="datetimeFigureOut">
              <a:rPr lang="en-US" smtClean="0"/>
              <a:t>7/13/2012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E7DE31-351F-440A-9604-D92FC97388E2}" type="slidenum">
              <a:rPr lang="en-US" smtClean="0"/>
              <a:t>‹#›</a:t>
            </a:fld>
            <a:endParaRPr lang="en-US"/>
          </a:p>
        </p:txBody>
      </p:sp>
    </p:spTree>
    <p:extLst>
      <p:ext uri="{BB962C8B-B14F-4D97-AF65-F5344CB8AC3E}">
        <p14:creationId xmlns:p14="http://schemas.microsoft.com/office/powerpoint/2010/main" val="1176006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Calibri" pitchFamily="34" charset="0"/>
              </a:rPr>
              <a:t>Beauty Searcher – a consumer who used search to navigate to a beauty</a:t>
            </a:r>
          </a:p>
          <a:p>
            <a:r>
              <a:rPr lang="en-US" dirty="0">
                <a:latin typeface="Calibri" pitchFamily="34" charset="0"/>
              </a:rPr>
              <a:t>related website</a:t>
            </a:r>
            <a:endParaRPr lang="en-US" dirty="0"/>
          </a:p>
        </p:txBody>
      </p:sp>
      <p:sp>
        <p:nvSpPr>
          <p:cNvPr id="4" name="Slide Number Placeholder 3"/>
          <p:cNvSpPr>
            <a:spLocks noGrp="1"/>
          </p:cNvSpPr>
          <p:nvPr>
            <p:ph type="sldNum" sz="quarter" idx="10"/>
          </p:nvPr>
        </p:nvSpPr>
        <p:spPr/>
        <p:txBody>
          <a:bodyPr/>
          <a:lstStyle/>
          <a:p>
            <a:pPr>
              <a:defRPr/>
            </a:pPr>
            <a:fld id="{D7B6A151-E504-4B9C-BDFA-F8734467E8FD}" type="slidenum">
              <a:rPr lang="en-US" smtClean="0">
                <a:solidFill>
                  <a:prstClr val="black"/>
                </a:solidFill>
              </a:rPr>
              <a:pPr>
                <a:defRPr/>
              </a:pPr>
              <a:t>2</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Calibri" pitchFamily="34" charset="0"/>
              </a:rPr>
              <a:t>Beauty Searcher – a consumer who used search to navigate to a beauty</a:t>
            </a:r>
          </a:p>
          <a:p>
            <a:r>
              <a:rPr lang="en-US" dirty="0">
                <a:latin typeface="Calibri" pitchFamily="34" charset="0"/>
              </a:rPr>
              <a:t>related website</a:t>
            </a:r>
            <a:endParaRPr lang="en-US" dirty="0"/>
          </a:p>
        </p:txBody>
      </p:sp>
      <p:sp>
        <p:nvSpPr>
          <p:cNvPr id="4" name="Slide Number Placeholder 3"/>
          <p:cNvSpPr>
            <a:spLocks noGrp="1"/>
          </p:cNvSpPr>
          <p:nvPr>
            <p:ph type="sldNum" sz="quarter" idx="10"/>
          </p:nvPr>
        </p:nvSpPr>
        <p:spPr/>
        <p:txBody>
          <a:bodyPr/>
          <a:lstStyle/>
          <a:p>
            <a:pPr>
              <a:defRPr/>
            </a:pPr>
            <a:fld id="{D7B6A151-E504-4B9C-BDFA-F8734467E8FD}" type="slidenum">
              <a:rPr lang="en-US" smtClean="0">
                <a:solidFill>
                  <a:prstClr val="black"/>
                </a:solidFill>
              </a:rPr>
              <a:pPr>
                <a:defRPr/>
              </a:pPr>
              <a:t>3</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Calibri" pitchFamily="34" charset="0"/>
              </a:rPr>
              <a:t>Beauty Searcher – a consumer who used search to navigate to a beauty</a:t>
            </a:r>
          </a:p>
          <a:p>
            <a:r>
              <a:rPr lang="en-US" dirty="0">
                <a:latin typeface="Calibri" pitchFamily="34" charset="0"/>
              </a:rPr>
              <a:t>related website</a:t>
            </a:r>
            <a:endParaRPr lang="en-US" dirty="0"/>
          </a:p>
        </p:txBody>
      </p:sp>
      <p:sp>
        <p:nvSpPr>
          <p:cNvPr id="4" name="Slide Number Placeholder 3"/>
          <p:cNvSpPr>
            <a:spLocks noGrp="1"/>
          </p:cNvSpPr>
          <p:nvPr>
            <p:ph type="sldNum" sz="quarter" idx="10"/>
          </p:nvPr>
        </p:nvSpPr>
        <p:spPr/>
        <p:txBody>
          <a:bodyPr/>
          <a:lstStyle/>
          <a:p>
            <a:pPr>
              <a:defRPr/>
            </a:pPr>
            <a:fld id="{D7B6A151-E504-4B9C-BDFA-F8734467E8FD}" type="slidenum">
              <a:rPr lang="en-US" smtClean="0">
                <a:solidFill>
                  <a:prstClr val="black"/>
                </a:solidFill>
              </a:rPr>
              <a:pPr>
                <a:defRPr/>
              </a:pPr>
              <a:t>4</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Calibri" pitchFamily="34" charset="0"/>
              </a:rPr>
              <a:t>Beauty Searcher – a consumer who used search to navigate to a beauty</a:t>
            </a:r>
          </a:p>
          <a:p>
            <a:r>
              <a:rPr lang="en-US" dirty="0">
                <a:latin typeface="Calibri" pitchFamily="34" charset="0"/>
              </a:rPr>
              <a:t>related website</a:t>
            </a:r>
            <a:endParaRPr lang="en-US" dirty="0"/>
          </a:p>
        </p:txBody>
      </p:sp>
      <p:sp>
        <p:nvSpPr>
          <p:cNvPr id="4" name="Slide Number Placeholder 3"/>
          <p:cNvSpPr>
            <a:spLocks noGrp="1"/>
          </p:cNvSpPr>
          <p:nvPr>
            <p:ph type="sldNum" sz="quarter" idx="10"/>
          </p:nvPr>
        </p:nvSpPr>
        <p:spPr/>
        <p:txBody>
          <a:bodyPr/>
          <a:lstStyle/>
          <a:p>
            <a:pPr>
              <a:defRPr/>
            </a:pPr>
            <a:fld id="{D7B6A151-E504-4B9C-BDFA-F8734467E8FD}" type="slidenum">
              <a:rPr lang="en-US" smtClean="0">
                <a:solidFill>
                  <a:prstClr val="black"/>
                </a:solidFill>
              </a:rPr>
              <a:pPr>
                <a:defRPr/>
              </a:pPr>
              <a:t>5</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Calibri" pitchFamily="34" charset="0"/>
              </a:rPr>
              <a:t>Beauty Searcher – a consumer who used search to navigate to a beauty</a:t>
            </a:r>
          </a:p>
          <a:p>
            <a:r>
              <a:rPr lang="en-US" dirty="0">
                <a:latin typeface="Calibri" pitchFamily="34" charset="0"/>
              </a:rPr>
              <a:t>related website</a:t>
            </a:r>
            <a:endParaRPr lang="en-US" dirty="0"/>
          </a:p>
        </p:txBody>
      </p:sp>
      <p:sp>
        <p:nvSpPr>
          <p:cNvPr id="4" name="Slide Number Placeholder 3"/>
          <p:cNvSpPr>
            <a:spLocks noGrp="1"/>
          </p:cNvSpPr>
          <p:nvPr>
            <p:ph type="sldNum" sz="quarter" idx="10"/>
          </p:nvPr>
        </p:nvSpPr>
        <p:spPr/>
        <p:txBody>
          <a:bodyPr/>
          <a:lstStyle/>
          <a:p>
            <a:pPr>
              <a:defRPr/>
            </a:pPr>
            <a:fld id="{D7B6A151-E504-4B9C-BDFA-F8734467E8FD}" type="slidenum">
              <a:rPr lang="en-US" smtClean="0">
                <a:solidFill>
                  <a:prstClr val="black"/>
                </a:solidFill>
              </a:rPr>
              <a:pPr>
                <a:defRPr/>
              </a:pPr>
              <a:t>6</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Calibri" pitchFamily="34" charset="0"/>
              </a:rPr>
              <a:t>Beauty Searcher – a consumer who used search to navigate to a beauty</a:t>
            </a:r>
          </a:p>
          <a:p>
            <a:r>
              <a:rPr lang="en-US" dirty="0">
                <a:latin typeface="Calibri" pitchFamily="34" charset="0"/>
              </a:rPr>
              <a:t>related website</a:t>
            </a:r>
            <a:endParaRPr lang="en-US" dirty="0"/>
          </a:p>
        </p:txBody>
      </p:sp>
      <p:sp>
        <p:nvSpPr>
          <p:cNvPr id="4" name="Slide Number Placeholder 3"/>
          <p:cNvSpPr>
            <a:spLocks noGrp="1"/>
          </p:cNvSpPr>
          <p:nvPr>
            <p:ph type="sldNum" sz="quarter" idx="10"/>
          </p:nvPr>
        </p:nvSpPr>
        <p:spPr/>
        <p:txBody>
          <a:bodyPr/>
          <a:lstStyle/>
          <a:p>
            <a:pPr>
              <a:defRPr/>
            </a:pPr>
            <a:fld id="{D7B6A151-E504-4B9C-BDFA-F8734467E8FD}" type="slidenum">
              <a:rPr lang="en-US" smtClean="0">
                <a:solidFill>
                  <a:prstClr val="black"/>
                </a:solidFill>
              </a:rPr>
              <a:pPr>
                <a:defRPr/>
              </a:pPr>
              <a:t>7</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Calibri" pitchFamily="34" charset="0"/>
              </a:rPr>
              <a:t>Beauty Searcher – a consumer who used search to navigate to a beauty</a:t>
            </a:r>
          </a:p>
          <a:p>
            <a:r>
              <a:rPr lang="en-US" dirty="0">
                <a:latin typeface="Calibri" pitchFamily="34" charset="0"/>
              </a:rPr>
              <a:t>related website</a:t>
            </a:r>
            <a:endParaRPr lang="en-US" dirty="0"/>
          </a:p>
        </p:txBody>
      </p:sp>
      <p:sp>
        <p:nvSpPr>
          <p:cNvPr id="4" name="Slide Number Placeholder 3"/>
          <p:cNvSpPr>
            <a:spLocks noGrp="1"/>
          </p:cNvSpPr>
          <p:nvPr>
            <p:ph type="sldNum" sz="quarter" idx="10"/>
          </p:nvPr>
        </p:nvSpPr>
        <p:spPr/>
        <p:txBody>
          <a:bodyPr/>
          <a:lstStyle/>
          <a:p>
            <a:pPr>
              <a:defRPr/>
            </a:pPr>
            <a:fld id="{D7B6A151-E504-4B9C-BDFA-F8734467E8FD}" type="slidenum">
              <a:rPr lang="en-US" smtClean="0">
                <a:solidFill>
                  <a:prstClr val="black"/>
                </a:solidFill>
              </a:rPr>
              <a:pPr>
                <a:defRPr/>
              </a:pPr>
              <a:t>8</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Calibri" pitchFamily="34" charset="0"/>
              </a:rPr>
              <a:t>Beauty Searcher – a consumer who used search to navigate to a beauty</a:t>
            </a:r>
          </a:p>
          <a:p>
            <a:r>
              <a:rPr lang="en-US" dirty="0">
                <a:latin typeface="Calibri" pitchFamily="34" charset="0"/>
              </a:rPr>
              <a:t>related website</a:t>
            </a:r>
            <a:endParaRPr lang="en-US" dirty="0"/>
          </a:p>
        </p:txBody>
      </p:sp>
      <p:sp>
        <p:nvSpPr>
          <p:cNvPr id="4" name="Slide Number Placeholder 3"/>
          <p:cNvSpPr>
            <a:spLocks noGrp="1"/>
          </p:cNvSpPr>
          <p:nvPr>
            <p:ph type="sldNum" sz="quarter" idx="10"/>
          </p:nvPr>
        </p:nvSpPr>
        <p:spPr/>
        <p:txBody>
          <a:bodyPr/>
          <a:lstStyle/>
          <a:p>
            <a:pPr>
              <a:defRPr/>
            </a:pPr>
            <a:fld id="{D7B6A151-E504-4B9C-BDFA-F8734467E8FD}" type="slidenum">
              <a:rPr lang="en-US" smtClean="0">
                <a:solidFill>
                  <a:prstClr val="black"/>
                </a:solidFill>
              </a:rPr>
              <a:pPr>
                <a:defRPr/>
              </a:pPr>
              <a:t>9</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E922E1-DF55-4908-BA33-9018B2D3C335}" type="datetimeFigureOut">
              <a:rPr lang="en-US" smtClean="0"/>
              <a:t>7/13/2012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71C6-048E-43C5-A055-183C73045AF7}" type="slidenum">
              <a:rPr lang="en-US" smtClean="0"/>
              <a:t>‹#›</a:t>
            </a:fld>
            <a:endParaRPr lang="en-US"/>
          </a:p>
        </p:txBody>
      </p:sp>
    </p:spTree>
    <p:extLst>
      <p:ext uri="{BB962C8B-B14F-4D97-AF65-F5344CB8AC3E}">
        <p14:creationId xmlns:p14="http://schemas.microsoft.com/office/powerpoint/2010/main" val="1795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E922E1-DF55-4908-BA33-9018B2D3C335}" type="datetimeFigureOut">
              <a:rPr lang="en-US" smtClean="0"/>
              <a:t>7/13/2012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71C6-048E-43C5-A055-183C73045AF7}" type="slidenum">
              <a:rPr lang="en-US" smtClean="0"/>
              <a:t>‹#›</a:t>
            </a:fld>
            <a:endParaRPr lang="en-US"/>
          </a:p>
        </p:txBody>
      </p:sp>
    </p:spTree>
    <p:extLst>
      <p:ext uri="{BB962C8B-B14F-4D97-AF65-F5344CB8AC3E}">
        <p14:creationId xmlns:p14="http://schemas.microsoft.com/office/powerpoint/2010/main" val="4274813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E922E1-DF55-4908-BA33-9018B2D3C335}" type="datetimeFigureOut">
              <a:rPr lang="en-US" smtClean="0"/>
              <a:t>7/13/2012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71C6-048E-43C5-A055-183C73045AF7}" type="slidenum">
              <a:rPr lang="en-US" smtClean="0"/>
              <a:t>‹#›</a:t>
            </a:fld>
            <a:endParaRPr lang="en-US"/>
          </a:p>
        </p:txBody>
      </p:sp>
    </p:spTree>
    <p:extLst>
      <p:ext uri="{BB962C8B-B14F-4D97-AF65-F5344CB8AC3E}">
        <p14:creationId xmlns:p14="http://schemas.microsoft.com/office/powerpoint/2010/main" val="18384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E922E1-DF55-4908-BA33-9018B2D3C335}" type="datetimeFigureOut">
              <a:rPr lang="en-US" smtClean="0"/>
              <a:t>7/13/2012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71C6-048E-43C5-A055-183C73045AF7}" type="slidenum">
              <a:rPr lang="en-US" smtClean="0"/>
              <a:t>‹#›</a:t>
            </a:fld>
            <a:endParaRPr lang="en-US"/>
          </a:p>
        </p:txBody>
      </p:sp>
    </p:spTree>
    <p:extLst>
      <p:ext uri="{BB962C8B-B14F-4D97-AF65-F5344CB8AC3E}">
        <p14:creationId xmlns:p14="http://schemas.microsoft.com/office/powerpoint/2010/main" val="3423585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E922E1-DF55-4908-BA33-9018B2D3C335}" type="datetimeFigureOut">
              <a:rPr lang="en-US" smtClean="0"/>
              <a:t>7/13/2012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71C6-048E-43C5-A055-183C73045AF7}" type="slidenum">
              <a:rPr lang="en-US" smtClean="0"/>
              <a:t>‹#›</a:t>
            </a:fld>
            <a:endParaRPr lang="en-US"/>
          </a:p>
        </p:txBody>
      </p:sp>
    </p:spTree>
    <p:extLst>
      <p:ext uri="{BB962C8B-B14F-4D97-AF65-F5344CB8AC3E}">
        <p14:creationId xmlns:p14="http://schemas.microsoft.com/office/powerpoint/2010/main" val="3321844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E922E1-DF55-4908-BA33-9018B2D3C335}" type="datetimeFigureOut">
              <a:rPr lang="en-US" smtClean="0"/>
              <a:t>7/13/2012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B71C6-048E-43C5-A055-183C73045AF7}" type="slidenum">
              <a:rPr lang="en-US" smtClean="0"/>
              <a:t>‹#›</a:t>
            </a:fld>
            <a:endParaRPr lang="en-US"/>
          </a:p>
        </p:txBody>
      </p:sp>
    </p:spTree>
    <p:extLst>
      <p:ext uri="{BB962C8B-B14F-4D97-AF65-F5344CB8AC3E}">
        <p14:creationId xmlns:p14="http://schemas.microsoft.com/office/powerpoint/2010/main" val="3906992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E922E1-DF55-4908-BA33-9018B2D3C335}" type="datetimeFigureOut">
              <a:rPr lang="en-US" smtClean="0"/>
              <a:t>7/13/2012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1B71C6-048E-43C5-A055-183C73045AF7}" type="slidenum">
              <a:rPr lang="en-US" smtClean="0"/>
              <a:t>‹#›</a:t>
            </a:fld>
            <a:endParaRPr lang="en-US"/>
          </a:p>
        </p:txBody>
      </p:sp>
    </p:spTree>
    <p:extLst>
      <p:ext uri="{BB962C8B-B14F-4D97-AF65-F5344CB8AC3E}">
        <p14:creationId xmlns:p14="http://schemas.microsoft.com/office/powerpoint/2010/main" val="2568345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E922E1-DF55-4908-BA33-9018B2D3C335}" type="datetimeFigureOut">
              <a:rPr lang="en-US" smtClean="0"/>
              <a:t>7/13/2012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1B71C6-048E-43C5-A055-183C73045AF7}" type="slidenum">
              <a:rPr lang="en-US" smtClean="0"/>
              <a:t>‹#›</a:t>
            </a:fld>
            <a:endParaRPr lang="en-US"/>
          </a:p>
        </p:txBody>
      </p:sp>
    </p:spTree>
    <p:extLst>
      <p:ext uri="{BB962C8B-B14F-4D97-AF65-F5344CB8AC3E}">
        <p14:creationId xmlns:p14="http://schemas.microsoft.com/office/powerpoint/2010/main" val="2899910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E922E1-DF55-4908-BA33-9018B2D3C335}" type="datetimeFigureOut">
              <a:rPr lang="en-US" smtClean="0"/>
              <a:t>7/13/2012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1B71C6-048E-43C5-A055-183C73045AF7}" type="slidenum">
              <a:rPr lang="en-US" smtClean="0"/>
              <a:t>‹#›</a:t>
            </a:fld>
            <a:endParaRPr lang="en-US"/>
          </a:p>
        </p:txBody>
      </p:sp>
    </p:spTree>
    <p:extLst>
      <p:ext uri="{BB962C8B-B14F-4D97-AF65-F5344CB8AC3E}">
        <p14:creationId xmlns:p14="http://schemas.microsoft.com/office/powerpoint/2010/main" val="1138320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E922E1-DF55-4908-BA33-9018B2D3C335}" type="datetimeFigureOut">
              <a:rPr lang="en-US" smtClean="0"/>
              <a:t>7/13/2012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B71C6-048E-43C5-A055-183C73045AF7}" type="slidenum">
              <a:rPr lang="en-US" smtClean="0"/>
              <a:t>‹#›</a:t>
            </a:fld>
            <a:endParaRPr lang="en-US"/>
          </a:p>
        </p:txBody>
      </p:sp>
    </p:spTree>
    <p:extLst>
      <p:ext uri="{BB962C8B-B14F-4D97-AF65-F5344CB8AC3E}">
        <p14:creationId xmlns:p14="http://schemas.microsoft.com/office/powerpoint/2010/main" val="1851976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E922E1-DF55-4908-BA33-9018B2D3C335}" type="datetimeFigureOut">
              <a:rPr lang="en-US" smtClean="0"/>
              <a:t>7/13/2012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B71C6-048E-43C5-A055-183C73045AF7}" type="slidenum">
              <a:rPr lang="en-US" smtClean="0"/>
              <a:t>‹#›</a:t>
            </a:fld>
            <a:endParaRPr lang="en-US"/>
          </a:p>
        </p:txBody>
      </p:sp>
    </p:spTree>
    <p:extLst>
      <p:ext uri="{BB962C8B-B14F-4D97-AF65-F5344CB8AC3E}">
        <p14:creationId xmlns:p14="http://schemas.microsoft.com/office/powerpoint/2010/main" val="795849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922E1-DF55-4908-BA33-9018B2D3C335}" type="datetimeFigureOut">
              <a:rPr lang="en-US" smtClean="0"/>
              <a:t>7/13/2012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B71C6-048E-43C5-A055-183C73045AF7}" type="slidenum">
              <a:rPr lang="en-US" smtClean="0"/>
              <a:t>‹#›</a:t>
            </a:fld>
            <a:endParaRPr lang="en-US"/>
          </a:p>
        </p:txBody>
      </p:sp>
    </p:spTree>
    <p:extLst>
      <p:ext uri="{BB962C8B-B14F-4D97-AF65-F5344CB8AC3E}">
        <p14:creationId xmlns:p14="http://schemas.microsoft.com/office/powerpoint/2010/main" val="3801234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SEM 101</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56398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DFB7120-4FFD-47A5-8496-838C39972172}" type="slidenum">
              <a:rPr lang="en-US" smtClean="0">
                <a:solidFill>
                  <a:srgbClr val="002C69"/>
                </a:solidFill>
              </a:rPr>
              <a:pPr>
                <a:defRPr/>
              </a:pPr>
              <a:t>2</a:t>
            </a:fld>
            <a:endParaRPr lang="en-US" dirty="0">
              <a:solidFill>
                <a:srgbClr val="002C69"/>
              </a:solidFill>
            </a:endParaRPr>
          </a:p>
        </p:txBody>
      </p:sp>
      <p:sp>
        <p:nvSpPr>
          <p:cNvPr id="35" name="Title 1"/>
          <p:cNvSpPr>
            <a:spLocks noGrp="1"/>
          </p:cNvSpPr>
          <p:nvPr>
            <p:ph type="title"/>
          </p:nvPr>
        </p:nvSpPr>
        <p:spPr>
          <a:xfrm>
            <a:off x="304800" y="304800"/>
            <a:ext cx="8610600" cy="457200"/>
          </a:xfrm>
          <a:noFill/>
        </p:spPr>
        <p:txBody>
          <a:bodyPr>
            <a:normAutofit fontScale="90000"/>
          </a:bodyPr>
          <a:lstStyle/>
          <a:p>
            <a:r>
              <a:rPr lang="en-US" sz="3000" dirty="0" smtClean="0"/>
              <a:t>Paid Search Best Practices</a:t>
            </a:r>
            <a:endParaRPr lang="en-US" sz="3000" dirty="0"/>
          </a:p>
        </p:txBody>
      </p:sp>
      <p:sp>
        <p:nvSpPr>
          <p:cNvPr id="9" name="Content Placeholder 2"/>
          <p:cNvSpPr>
            <a:spLocks noGrp="1"/>
          </p:cNvSpPr>
          <p:nvPr>
            <p:ph idx="1"/>
          </p:nvPr>
        </p:nvSpPr>
        <p:spPr>
          <a:xfrm>
            <a:off x="304800" y="838200"/>
            <a:ext cx="8077200" cy="2971800"/>
          </a:xfrm>
        </p:spPr>
        <p:txBody>
          <a:bodyPr>
            <a:noAutofit/>
          </a:bodyPr>
          <a:lstStyle/>
          <a:p>
            <a:pPr marL="0" indent="0">
              <a:spcBef>
                <a:spcPts val="0"/>
              </a:spcBef>
            </a:pPr>
            <a:endParaRPr lang="en-US" sz="1800" b="1" dirty="0" smtClean="0"/>
          </a:p>
          <a:p>
            <a:pPr marL="0" indent="0">
              <a:spcBef>
                <a:spcPts val="0"/>
              </a:spcBef>
            </a:pPr>
            <a:r>
              <a:rPr lang="en-US" sz="1800" b="1" dirty="0" smtClean="0">
                <a:hlinkClick r:id="" action="ppaction://noaction"/>
              </a:rPr>
              <a:t>Account Structure</a:t>
            </a:r>
            <a:r>
              <a:rPr lang="en-US" sz="1800" dirty="0" smtClean="0"/>
              <a:t>:</a:t>
            </a:r>
            <a:r>
              <a:rPr lang="en-US" sz="1800" b="1" dirty="0" smtClean="0"/>
              <a:t> </a:t>
            </a:r>
            <a:r>
              <a:rPr lang="en-US" sz="1800" dirty="0" smtClean="0"/>
              <a:t>The levels of a paid search account and the impact each level has on the account.</a:t>
            </a:r>
          </a:p>
          <a:p>
            <a:pPr marL="0" indent="0">
              <a:spcBef>
                <a:spcPts val="0"/>
              </a:spcBef>
            </a:pPr>
            <a:endParaRPr lang="en-US" sz="1800" b="1" dirty="0" smtClean="0"/>
          </a:p>
          <a:p>
            <a:pPr marL="0" indent="0">
              <a:spcBef>
                <a:spcPts val="0"/>
              </a:spcBef>
            </a:pPr>
            <a:r>
              <a:rPr lang="en-US" sz="1800" b="1" dirty="0" smtClean="0">
                <a:hlinkClick r:id="" action="ppaction://noaction"/>
              </a:rPr>
              <a:t>Campaign Structure</a:t>
            </a:r>
            <a:r>
              <a:rPr lang="en-US" sz="1800" dirty="0" smtClean="0"/>
              <a:t>:</a:t>
            </a:r>
            <a:r>
              <a:rPr lang="en-US" sz="1800" b="1" dirty="0" smtClean="0"/>
              <a:t> </a:t>
            </a:r>
            <a:r>
              <a:rPr lang="en-US" sz="1800" dirty="0" smtClean="0"/>
              <a:t>Structuring a paid search campaign with Path to Purchase in mind.</a:t>
            </a:r>
            <a:endParaRPr lang="en-US" sz="1800" b="1" dirty="0" smtClean="0"/>
          </a:p>
          <a:p>
            <a:pPr marL="0" indent="0">
              <a:spcBef>
                <a:spcPts val="0"/>
              </a:spcBef>
            </a:pPr>
            <a:endParaRPr lang="en-US" sz="1800" b="1" dirty="0" smtClean="0"/>
          </a:p>
          <a:p>
            <a:pPr marL="0" indent="0">
              <a:spcBef>
                <a:spcPts val="0"/>
              </a:spcBef>
            </a:pPr>
            <a:r>
              <a:rPr lang="en-US" sz="1800" b="1" dirty="0" smtClean="0">
                <a:hlinkClick r:id="" action="ppaction://noaction"/>
              </a:rPr>
              <a:t>Ad Group Structure</a:t>
            </a:r>
            <a:r>
              <a:rPr lang="en-US" sz="1800" dirty="0" smtClean="0"/>
              <a:t>:</a:t>
            </a:r>
            <a:r>
              <a:rPr lang="en-US" sz="1800" b="1" dirty="0" smtClean="0"/>
              <a:t> </a:t>
            </a:r>
            <a:r>
              <a:rPr lang="en-US" sz="1800" dirty="0" smtClean="0"/>
              <a:t>Best practices for structuring ad groups within the paid search campaign.</a:t>
            </a:r>
            <a:endParaRPr lang="en-US" sz="1800" b="1" dirty="0" smtClean="0"/>
          </a:p>
          <a:p>
            <a:pPr marL="0" indent="0">
              <a:spcBef>
                <a:spcPts val="0"/>
              </a:spcBef>
            </a:pPr>
            <a:endParaRPr lang="en-US" sz="1800" b="1" dirty="0" smtClean="0"/>
          </a:p>
          <a:p>
            <a:pPr marL="0" indent="0">
              <a:spcBef>
                <a:spcPts val="0"/>
              </a:spcBef>
            </a:pPr>
            <a:r>
              <a:rPr lang="en-US" sz="1800" b="1" dirty="0" smtClean="0">
                <a:hlinkClick r:id="" action="ppaction://noaction"/>
              </a:rPr>
              <a:t>Keyword Generation</a:t>
            </a:r>
            <a:r>
              <a:rPr lang="en-US" sz="1800" dirty="0" smtClean="0"/>
              <a:t>:</a:t>
            </a:r>
            <a:r>
              <a:rPr lang="en-US" sz="1800" b="1" dirty="0" smtClean="0"/>
              <a:t> </a:t>
            </a:r>
            <a:r>
              <a:rPr lang="en-US" sz="1800" dirty="0" smtClean="0"/>
              <a:t>Best practices and tools to use for building out paid keyword lists.</a:t>
            </a:r>
          </a:p>
          <a:p>
            <a:pPr marL="0" indent="0">
              <a:spcBef>
                <a:spcPts val="0"/>
              </a:spcBef>
            </a:pPr>
            <a:endParaRPr lang="en-US" sz="1800" dirty="0" smtClean="0"/>
          </a:p>
          <a:p>
            <a:pPr marL="0" indent="0">
              <a:spcBef>
                <a:spcPts val="0"/>
              </a:spcBef>
            </a:pPr>
            <a:r>
              <a:rPr lang="en-US" sz="1800" b="1" dirty="0" smtClean="0">
                <a:hlinkClick r:id="" action="ppaction://noaction"/>
              </a:rPr>
              <a:t>Global Keywords</a:t>
            </a:r>
            <a:r>
              <a:rPr lang="en-US" sz="1800" dirty="0" smtClean="0"/>
              <a:t>: Example of how keywords have different meanings depending on the country.</a:t>
            </a:r>
            <a:r>
              <a:rPr lang="en-US" sz="1800" b="1" dirty="0" smtClean="0"/>
              <a:t>	</a:t>
            </a:r>
          </a:p>
          <a:p>
            <a:pPr marL="0" indent="0">
              <a:spcBef>
                <a:spcPts val="0"/>
              </a:spcBef>
            </a:pPr>
            <a:endParaRPr lang="en-US" sz="1800" b="1" dirty="0" smtClean="0"/>
          </a:p>
          <a:p>
            <a:pPr marL="0" indent="0">
              <a:spcBef>
                <a:spcPts val="0"/>
              </a:spcBef>
            </a:pPr>
            <a:r>
              <a:rPr lang="en-US" sz="1800" b="1" dirty="0" smtClean="0">
                <a:hlinkClick r:id="" action="ppaction://noaction"/>
              </a:rPr>
              <a:t>Match Types</a:t>
            </a:r>
            <a:r>
              <a:rPr lang="en-US" sz="1800" dirty="0" smtClean="0"/>
              <a:t>: Descriptions of each match type and how each affects keyword performance.</a:t>
            </a:r>
            <a:endParaRPr lang="en-US" sz="1800" b="1" dirty="0" smtClean="0"/>
          </a:p>
          <a:p>
            <a:pPr marL="0" indent="0">
              <a:spcBef>
                <a:spcPts val="0"/>
              </a:spcBef>
            </a:pPr>
            <a:endParaRPr lang="en-US" sz="1800" b="1" dirty="0" smtClean="0"/>
          </a:p>
          <a:p>
            <a:pPr marL="0" indent="0">
              <a:spcBef>
                <a:spcPts val="0"/>
              </a:spcBef>
              <a:buNone/>
            </a:pPr>
            <a:endParaRPr lang="en-US" sz="1800" b="1" dirty="0" smtClean="0">
              <a:solidFill>
                <a:schemeClr val="tx1"/>
              </a:solidFill>
            </a:endParaRPr>
          </a:p>
          <a:p>
            <a:pPr marL="0" indent="0">
              <a:spcBef>
                <a:spcPts val="0"/>
              </a:spcBef>
            </a:pPr>
            <a:endParaRPr lang="en-US" sz="1800" b="1" dirty="0" smtClean="0">
              <a:solidFill>
                <a:schemeClr val="tx1"/>
              </a:solidFill>
            </a:endParaRPr>
          </a:p>
          <a:p>
            <a:pPr marL="457200" lvl="2" indent="0">
              <a:spcBef>
                <a:spcPts val="0"/>
              </a:spcBef>
              <a:buNone/>
            </a:pPr>
            <a:endParaRPr lang="en-US" sz="1800" dirty="0" smtClean="0">
              <a:solidFill>
                <a:schemeClr val="tx1"/>
              </a:solidFill>
              <a:cs typeface="Arial" pitchFamily="34" charset="0"/>
            </a:endParaRPr>
          </a:p>
          <a:p>
            <a:pPr marL="457200" lvl="2" indent="0">
              <a:spcBef>
                <a:spcPts val="0"/>
              </a:spcBef>
              <a:buFont typeface="Arial" pitchFamily="34" charset="0"/>
              <a:buChar char="•"/>
            </a:pPr>
            <a:endParaRPr lang="en-US" sz="1800" dirty="0" smtClean="0">
              <a:solidFill>
                <a:schemeClr val="tx1"/>
              </a:solidFill>
              <a:cs typeface="Arial" pitchFamily="34" charset="0"/>
            </a:endParaRPr>
          </a:p>
          <a:p>
            <a:pPr marL="457200" lvl="2" indent="0">
              <a:spcBef>
                <a:spcPts val="0"/>
              </a:spcBef>
              <a:buFont typeface="Arial" pitchFamily="34" charset="0"/>
              <a:buChar char="•"/>
            </a:pPr>
            <a:endParaRPr lang="en-US" sz="1800" dirty="0" smtClean="0">
              <a:solidFill>
                <a:schemeClr val="tx1"/>
              </a:solidFill>
              <a:cs typeface="Arial" pitchFamily="34" charset="0"/>
            </a:endParaRPr>
          </a:p>
          <a:p>
            <a:pPr marL="457200" lvl="2" indent="0">
              <a:spcBef>
                <a:spcPts val="0"/>
              </a:spcBef>
              <a:buFont typeface="Arial" pitchFamily="34" charset="0"/>
              <a:buChar char="•"/>
            </a:pPr>
            <a:endParaRPr lang="en-US" sz="1800" dirty="0" smtClean="0">
              <a:solidFill>
                <a:schemeClr val="tx1"/>
              </a:solidFill>
              <a:cs typeface="Arial" pitchFamily="34" charset="0"/>
            </a:endParaRPr>
          </a:p>
        </p:txBody>
      </p:sp>
    </p:spTree>
    <p:extLst>
      <p:ext uri="{BB962C8B-B14F-4D97-AF65-F5344CB8AC3E}">
        <p14:creationId xmlns:p14="http://schemas.microsoft.com/office/powerpoint/2010/main" val="4142329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DFB7120-4FFD-47A5-8496-838C39972172}" type="slidenum">
              <a:rPr lang="en-US" smtClean="0">
                <a:solidFill>
                  <a:srgbClr val="002C69"/>
                </a:solidFill>
              </a:rPr>
              <a:pPr>
                <a:defRPr/>
              </a:pPr>
              <a:t>3</a:t>
            </a:fld>
            <a:endParaRPr lang="en-US" dirty="0">
              <a:solidFill>
                <a:srgbClr val="002C69"/>
              </a:solidFill>
            </a:endParaRPr>
          </a:p>
        </p:txBody>
      </p:sp>
      <p:sp>
        <p:nvSpPr>
          <p:cNvPr id="35" name="Title 1"/>
          <p:cNvSpPr>
            <a:spLocks noGrp="1"/>
          </p:cNvSpPr>
          <p:nvPr>
            <p:ph type="title"/>
          </p:nvPr>
        </p:nvSpPr>
        <p:spPr>
          <a:xfrm>
            <a:off x="304800" y="304800"/>
            <a:ext cx="8610600" cy="457200"/>
          </a:xfrm>
          <a:noFill/>
        </p:spPr>
        <p:txBody>
          <a:bodyPr>
            <a:noAutofit/>
          </a:bodyPr>
          <a:lstStyle/>
          <a:p>
            <a:r>
              <a:rPr lang="en-US" sz="4000" b="1" dirty="0" smtClean="0"/>
              <a:t>Account Structure</a:t>
            </a:r>
            <a:endParaRPr lang="en-US" sz="4000" b="1"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759157455"/>
              </p:ext>
            </p:extLst>
          </p:nvPr>
        </p:nvGraphicFramePr>
        <p:xfrm>
          <a:off x="1814945" y="800100"/>
          <a:ext cx="75438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a:off x="152400" y="990600"/>
            <a:ext cx="2781300" cy="76944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fontAlgn="auto">
              <a:spcBef>
                <a:spcPts val="0"/>
              </a:spcBef>
              <a:spcAft>
                <a:spcPts val="0"/>
              </a:spcAft>
            </a:pPr>
            <a:r>
              <a:rPr lang="en-US" sz="1600" b="1" dirty="0" smtClean="0">
                <a:solidFill>
                  <a:prstClr val="black"/>
                </a:solidFill>
                <a:latin typeface="Calibri" pitchFamily="34" charset="0"/>
                <a:cs typeface="Calibri" pitchFamily="34" charset="0"/>
              </a:rPr>
              <a:t>Account Level: </a:t>
            </a:r>
          </a:p>
          <a:p>
            <a:pPr fontAlgn="auto">
              <a:spcBef>
                <a:spcPts val="0"/>
              </a:spcBef>
              <a:spcAft>
                <a:spcPts val="0"/>
              </a:spcAft>
            </a:pPr>
            <a:r>
              <a:rPr lang="en-US" sz="1400" dirty="0" smtClean="0">
                <a:solidFill>
                  <a:prstClr val="black"/>
                </a:solidFill>
                <a:latin typeface="Calibri" pitchFamily="34" charset="0"/>
                <a:cs typeface="Calibri" pitchFamily="34" charset="0"/>
              </a:rPr>
              <a:t>All campaigns and ad groups are in the account level</a:t>
            </a:r>
            <a:endParaRPr lang="en-US" sz="1400" dirty="0">
              <a:solidFill>
                <a:prstClr val="black"/>
              </a:solidFill>
              <a:latin typeface="Calibri" pitchFamily="34" charset="0"/>
              <a:cs typeface="Calibri" pitchFamily="34" charset="0"/>
            </a:endParaRPr>
          </a:p>
        </p:txBody>
      </p:sp>
      <p:sp>
        <p:nvSpPr>
          <p:cNvPr id="14" name="TextBox 13"/>
          <p:cNvSpPr txBox="1"/>
          <p:nvPr/>
        </p:nvSpPr>
        <p:spPr>
          <a:xfrm>
            <a:off x="152400" y="2291154"/>
            <a:ext cx="2514600" cy="98488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fontAlgn="auto">
              <a:spcBef>
                <a:spcPts val="0"/>
              </a:spcBef>
              <a:spcAft>
                <a:spcPts val="0"/>
              </a:spcAft>
            </a:pPr>
            <a:r>
              <a:rPr lang="en-US" sz="1600" b="1" dirty="0" smtClean="0">
                <a:solidFill>
                  <a:prstClr val="black"/>
                </a:solidFill>
                <a:latin typeface="Calibri" pitchFamily="34" charset="0"/>
                <a:cs typeface="Calibri" pitchFamily="34" charset="0"/>
              </a:rPr>
              <a:t>Campaign Level: </a:t>
            </a:r>
          </a:p>
          <a:p>
            <a:pPr fontAlgn="auto">
              <a:spcBef>
                <a:spcPts val="0"/>
              </a:spcBef>
              <a:spcAft>
                <a:spcPts val="0"/>
              </a:spcAft>
            </a:pPr>
            <a:r>
              <a:rPr lang="en-US" sz="1400" dirty="0" smtClean="0">
                <a:solidFill>
                  <a:prstClr val="black"/>
                </a:solidFill>
                <a:latin typeface="Calibri" pitchFamily="34" charset="0"/>
                <a:cs typeface="Calibri" pitchFamily="34" charset="0"/>
              </a:rPr>
              <a:t>Separated by branded and non branded. Budgets are set at the campaign level</a:t>
            </a:r>
            <a:endParaRPr lang="en-US" sz="1400" dirty="0">
              <a:solidFill>
                <a:prstClr val="black"/>
              </a:solidFill>
              <a:latin typeface="Calibri" pitchFamily="34" charset="0"/>
              <a:cs typeface="Calibri" pitchFamily="34" charset="0"/>
            </a:endParaRPr>
          </a:p>
        </p:txBody>
      </p:sp>
      <p:sp>
        <p:nvSpPr>
          <p:cNvPr id="18" name="TextBox 17"/>
          <p:cNvSpPr txBox="1"/>
          <p:nvPr/>
        </p:nvSpPr>
        <p:spPr>
          <a:xfrm>
            <a:off x="152400" y="3810000"/>
            <a:ext cx="1704108" cy="98488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fontAlgn="auto">
              <a:spcBef>
                <a:spcPts val="0"/>
              </a:spcBef>
              <a:spcAft>
                <a:spcPts val="0"/>
              </a:spcAft>
            </a:pPr>
            <a:r>
              <a:rPr lang="en-US" sz="1600" b="1" dirty="0" smtClean="0">
                <a:solidFill>
                  <a:prstClr val="black"/>
                </a:solidFill>
                <a:latin typeface="Calibri" pitchFamily="34" charset="0"/>
                <a:cs typeface="Calibri" pitchFamily="34" charset="0"/>
              </a:rPr>
              <a:t>Ad Group Level: </a:t>
            </a:r>
            <a:r>
              <a:rPr lang="en-US" sz="1400" dirty="0" smtClean="0">
                <a:solidFill>
                  <a:prstClr val="black"/>
                </a:solidFill>
                <a:latin typeface="Calibri" pitchFamily="34" charset="0"/>
                <a:cs typeface="Calibri" pitchFamily="34" charset="0"/>
              </a:rPr>
              <a:t>Where keywords live.  Organized by common theme.</a:t>
            </a:r>
            <a:endParaRPr lang="en-US" sz="1400" dirty="0">
              <a:solidFill>
                <a:prstClr val="black"/>
              </a:solidFill>
              <a:latin typeface="Calibri" pitchFamily="34" charset="0"/>
              <a:cs typeface="Calibri" pitchFamily="34" charset="0"/>
            </a:endParaRPr>
          </a:p>
        </p:txBody>
      </p:sp>
      <p:sp>
        <p:nvSpPr>
          <p:cNvPr id="28" name="TextBox 27"/>
          <p:cNvSpPr txBox="1"/>
          <p:nvPr/>
        </p:nvSpPr>
        <p:spPr>
          <a:xfrm>
            <a:off x="0" y="5334000"/>
            <a:ext cx="2138794" cy="98488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fontAlgn="auto">
              <a:spcBef>
                <a:spcPts val="0"/>
              </a:spcBef>
              <a:spcAft>
                <a:spcPts val="0"/>
              </a:spcAft>
            </a:pPr>
            <a:r>
              <a:rPr lang="en-US" sz="1600" b="1" dirty="0" smtClean="0">
                <a:solidFill>
                  <a:prstClr val="black"/>
                </a:solidFill>
                <a:latin typeface="Calibri" pitchFamily="34" charset="0"/>
                <a:cs typeface="Calibri" pitchFamily="34" charset="0"/>
              </a:rPr>
              <a:t>Keyword Level: </a:t>
            </a:r>
          </a:p>
          <a:p>
            <a:pPr fontAlgn="auto">
              <a:spcBef>
                <a:spcPts val="0"/>
              </a:spcBef>
              <a:spcAft>
                <a:spcPts val="0"/>
              </a:spcAft>
            </a:pPr>
            <a:r>
              <a:rPr lang="en-US" sz="1400" dirty="0" smtClean="0">
                <a:solidFill>
                  <a:prstClr val="black"/>
                </a:solidFill>
                <a:latin typeface="Calibri" pitchFamily="34" charset="0"/>
                <a:cs typeface="Calibri" pitchFamily="34" charset="0"/>
              </a:rPr>
              <a:t>Tightly-themed &amp; relevant list of keywords. Plurals, synonyms, variations, etc.</a:t>
            </a:r>
            <a:endParaRPr lang="en-US" sz="1400" dirty="0">
              <a:solidFill>
                <a:prstClr val="black"/>
              </a:solidFill>
              <a:latin typeface="Calibri" pitchFamily="34" charset="0"/>
              <a:cs typeface="Calibri" pitchFamily="34" charset="0"/>
            </a:endParaRPr>
          </a:p>
        </p:txBody>
      </p:sp>
    </p:spTree>
    <p:extLst>
      <p:ext uri="{BB962C8B-B14F-4D97-AF65-F5344CB8AC3E}">
        <p14:creationId xmlns:p14="http://schemas.microsoft.com/office/powerpoint/2010/main" val="2114061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DFB7120-4FFD-47A5-8496-838C39972172}" type="slidenum">
              <a:rPr lang="en-US" smtClean="0">
                <a:solidFill>
                  <a:srgbClr val="002C69"/>
                </a:solidFill>
              </a:rPr>
              <a:pPr>
                <a:defRPr/>
              </a:pPr>
              <a:t>4</a:t>
            </a:fld>
            <a:endParaRPr lang="en-US" dirty="0">
              <a:solidFill>
                <a:srgbClr val="002C69"/>
              </a:solidFill>
            </a:endParaRPr>
          </a:p>
        </p:txBody>
      </p:sp>
      <p:sp>
        <p:nvSpPr>
          <p:cNvPr id="35" name="Title 1"/>
          <p:cNvSpPr>
            <a:spLocks noGrp="1"/>
          </p:cNvSpPr>
          <p:nvPr>
            <p:ph type="title"/>
          </p:nvPr>
        </p:nvSpPr>
        <p:spPr>
          <a:xfrm>
            <a:off x="304800" y="304800"/>
            <a:ext cx="8610600" cy="457200"/>
          </a:xfrm>
          <a:noFill/>
        </p:spPr>
        <p:txBody>
          <a:bodyPr>
            <a:normAutofit fontScale="90000"/>
          </a:bodyPr>
          <a:lstStyle/>
          <a:p>
            <a:r>
              <a:rPr lang="en-US" sz="3000" dirty="0" smtClean="0"/>
              <a:t>Account Structure: Campaign Structure</a:t>
            </a:r>
            <a:endParaRPr lang="en-US" sz="3000" dirty="0"/>
          </a:p>
        </p:txBody>
      </p:sp>
      <p:sp>
        <p:nvSpPr>
          <p:cNvPr id="7" name="Content Placeholder 2"/>
          <p:cNvSpPr>
            <a:spLocks noGrp="1"/>
          </p:cNvSpPr>
          <p:nvPr>
            <p:ph idx="1"/>
          </p:nvPr>
        </p:nvSpPr>
        <p:spPr>
          <a:xfrm>
            <a:off x="228600" y="990600"/>
            <a:ext cx="8305800" cy="762000"/>
          </a:xfrm>
        </p:spPr>
        <p:txBody>
          <a:bodyPr>
            <a:normAutofit/>
          </a:bodyPr>
          <a:lstStyle/>
          <a:p>
            <a:pPr>
              <a:buClrTx/>
              <a:buFont typeface="Arial" pitchFamily="34" charset="0"/>
              <a:buChar char="•"/>
            </a:pPr>
            <a:r>
              <a:rPr lang="en-US" sz="1800" dirty="0" smtClean="0">
                <a:latin typeface="+mn-lt"/>
                <a:cs typeface="Arial" pitchFamily="34" charset="0"/>
              </a:rPr>
              <a:t>Campaigns are organized by Theme, Products &amp; Services. Consider the Path to Purchase in Campaign creation.</a:t>
            </a:r>
            <a:endParaRPr lang="en-US" sz="1800" dirty="0" smtClean="0">
              <a:solidFill>
                <a:schemeClr val="tx1"/>
              </a:solidFill>
              <a:latin typeface="+mn-lt"/>
              <a:cs typeface="Arial" pitchFamily="34" charset="0"/>
            </a:endParaRPr>
          </a:p>
        </p:txBody>
      </p:sp>
      <p:graphicFrame>
        <p:nvGraphicFramePr>
          <p:cNvPr id="9" name="Diagram 8"/>
          <p:cNvGraphicFramePr/>
          <p:nvPr/>
        </p:nvGraphicFramePr>
        <p:xfrm>
          <a:off x="228600" y="2057400"/>
          <a:ext cx="35814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Left-Right Arrow 9"/>
          <p:cNvSpPr/>
          <p:nvPr/>
        </p:nvSpPr>
        <p:spPr bwMode="auto">
          <a:xfrm>
            <a:off x="3352800" y="2438400"/>
            <a:ext cx="2133600" cy="609600"/>
          </a:xfrm>
          <a:prstGeom prst="leftRightArrow">
            <a:avLst>
              <a:gd name="adj1" fmla="val 45652"/>
              <a:gd name="adj2" fmla="val 28261"/>
            </a:avLst>
          </a:prstGeom>
          <a:solidFill>
            <a:schemeClr val="bg1"/>
          </a:solidFill>
          <a:ln w="12700" cap="flat" cmpd="sng" algn="ctr">
            <a:solidFill>
              <a:schemeClr val="accent1">
                <a:lumMod val="75000"/>
              </a:schemeClr>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sz="1400" dirty="0" smtClean="0">
                <a:latin typeface="Arial" charset="0"/>
              </a:rPr>
              <a:t>General Searches</a:t>
            </a:r>
          </a:p>
        </p:txBody>
      </p:sp>
      <p:sp>
        <p:nvSpPr>
          <p:cNvPr id="11" name="Left-Right Arrow 10"/>
          <p:cNvSpPr/>
          <p:nvPr/>
        </p:nvSpPr>
        <p:spPr bwMode="auto">
          <a:xfrm>
            <a:off x="2743200" y="3429000"/>
            <a:ext cx="2819400" cy="914400"/>
          </a:xfrm>
          <a:prstGeom prst="leftRightArrow">
            <a:avLst>
              <a:gd name="adj1" fmla="val 50000"/>
              <a:gd name="adj2" fmla="val 32609"/>
            </a:avLst>
          </a:prstGeom>
          <a:solidFill>
            <a:schemeClr val="bg1"/>
          </a:solidFill>
          <a:ln w="12700" cap="flat" cmpd="sng" algn="ctr">
            <a:solidFill>
              <a:schemeClr val="accent1">
                <a:lumMod val="75000"/>
              </a:schemeClr>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sz="1400" dirty="0" smtClean="0">
                <a:latin typeface="Arial" charset="0"/>
              </a:rPr>
              <a:t>Brand Searches</a:t>
            </a:r>
          </a:p>
        </p:txBody>
      </p:sp>
      <p:sp>
        <p:nvSpPr>
          <p:cNvPr id="13" name="TextBox 12"/>
          <p:cNvSpPr txBox="1"/>
          <p:nvPr/>
        </p:nvSpPr>
        <p:spPr>
          <a:xfrm>
            <a:off x="5562600" y="2286000"/>
            <a:ext cx="3429000" cy="1015663"/>
          </a:xfrm>
          <a:prstGeom prst="rect">
            <a:avLst/>
          </a:prstGeom>
          <a:solidFill>
            <a:schemeClr val="accent1">
              <a:lumMod val="60000"/>
              <a:lumOff val="40000"/>
            </a:schemeClr>
          </a:solidFill>
          <a:ln w="381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1003">
            <a:schemeClr val="dk2"/>
          </a:fillRef>
          <a:effectRef idx="0">
            <a:scrgbClr r="0" g="0" b="0"/>
          </a:effectRef>
          <a:fontRef idx="major"/>
        </p:style>
        <p:txBody>
          <a:bodyPr wrap="square" rtlCol="0">
            <a:spAutoFit/>
          </a:bodyPr>
          <a:lstStyle/>
          <a:p>
            <a:pPr fontAlgn="auto">
              <a:spcBef>
                <a:spcPts val="0"/>
              </a:spcBef>
              <a:spcAft>
                <a:spcPts val="0"/>
              </a:spcAft>
            </a:pPr>
            <a:r>
              <a:rPr lang="en-US" sz="1500" dirty="0" smtClean="0"/>
              <a:t>Information Seekers. Targeting users are looking for information related to your product/service. General, Competitive space.</a:t>
            </a:r>
          </a:p>
        </p:txBody>
      </p:sp>
      <p:sp>
        <p:nvSpPr>
          <p:cNvPr id="16" name="TextBox 15"/>
          <p:cNvSpPr txBox="1"/>
          <p:nvPr/>
        </p:nvSpPr>
        <p:spPr>
          <a:xfrm>
            <a:off x="5569527" y="3588327"/>
            <a:ext cx="3429000" cy="784830"/>
          </a:xfrm>
          <a:prstGeom prst="rect">
            <a:avLst/>
          </a:prstGeom>
          <a:solidFill>
            <a:schemeClr val="accent1">
              <a:lumMod val="60000"/>
              <a:lumOff val="40000"/>
            </a:schemeClr>
          </a:solidFill>
          <a:ln w="381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1003">
            <a:schemeClr val="dk2"/>
          </a:fillRef>
          <a:effectRef idx="0">
            <a:scrgbClr r="0" g="0" b="0"/>
          </a:effectRef>
          <a:fontRef idx="major"/>
        </p:style>
        <p:txBody>
          <a:bodyPr wrap="square" rtlCol="0">
            <a:spAutoFit/>
          </a:bodyPr>
          <a:lstStyle/>
          <a:p>
            <a:pPr fontAlgn="auto">
              <a:spcBef>
                <a:spcPts val="0"/>
              </a:spcBef>
              <a:spcAft>
                <a:spcPts val="0"/>
              </a:spcAft>
            </a:pPr>
            <a:r>
              <a:rPr lang="en-US" sz="1500" dirty="0" smtClean="0"/>
              <a:t>Brand Specific Searches. Users looking for particular products or services. Less competitive, inexpensive space.</a:t>
            </a:r>
          </a:p>
        </p:txBody>
      </p:sp>
      <p:sp>
        <p:nvSpPr>
          <p:cNvPr id="17" name="TextBox 16"/>
          <p:cNvSpPr txBox="1"/>
          <p:nvPr/>
        </p:nvSpPr>
        <p:spPr>
          <a:xfrm>
            <a:off x="5569527" y="4788068"/>
            <a:ext cx="3429000" cy="1015663"/>
          </a:xfrm>
          <a:prstGeom prst="rect">
            <a:avLst/>
          </a:prstGeom>
          <a:solidFill>
            <a:schemeClr val="accent1">
              <a:lumMod val="60000"/>
              <a:lumOff val="40000"/>
            </a:schemeClr>
          </a:solidFill>
          <a:ln w="381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1003">
            <a:schemeClr val="dk2"/>
          </a:fillRef>
          <a:effectRef idx="0">
            <a:scrgbClr r="0" g="0" b="0"/>
          </a:effectRef>
          <a:fontRef idx="major"/>
        </p:style>
        <p:txBody>
          <a:bodyPr wrap="square" rtlCol="0">
            <a:spAutoFit/>
          </a:bodyPr>
          <a:lstStyle/>
          <a:p>
            <a:pPr fontAlgn="auto">
              <a:spcBef>
                <a:spcPts val="0"/>
              </a:spcBef>
              <a:spcAft>
                <a:spcPts val="0"/>
              </a:spcAft>
            </a:pPr>
            <a:r>
              <a:rPr lang="en-US" sz="1500" dirty="0" smtClean="0"/>
              <a:t>Users ready and looking to purchase your product/service. Strong calls to action are used and users are easily sent to the product of interest.</a:t>
            </a:r>
          </a:p>
        </p:txBody>
      </p:sp>
      <p:sp>
        <p:nvSpPr>
          <p:cNvPr id="18" name="Left-Right Arrow 17"/>
          <p:cNvSpPr/>
          <p:nvPr/>
        </p:nvSpPr>
        <p:spPr bwMode="auto">
          <a:xfrm>
            <a:off x="2362200" y="5029199"/>
            <a:ext cx="3124200" cy="774532"/>
          </a:xfrm>
          <a:prstGeom prst="leftRightArrow">
            <a:avLst>
              <a:gd name="adj1" fmla="val 50000"/>
              <a:gd name="adj2" fmla="val 25155"/>
            </a:avLst>
          </a:prstGeom>
          <a:solidFill>
            <a:schemeClr val="bg1"/>
          </a:solidFill>
          <a:ln w="12700" cap="flat" cmpd="sng" algn="ctr">
            <a:solidFill>
              <a:schemeClr val="accent1">
                <a:lumMod val="75000"/>
              </a:schemeClr>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sz="1400" dirty="0" smtClean="0">
                <a:latin typeface="Arial" charset="0"/>
              </a:rPr>
              <a:t>Buy/Purchase Searches</a:t>
            </a:r>
          </a:p>
        </p:txBody>
      </p:sp>
    </p:spTree>
    <p:extLst>
      <p:ext uri="{BB962C8B-B14F-4D97-AF65-F5344CB8AC3E}">
        <p14:creationId xmlns:p14="http://schemas.microsoft.com/office/powerpoint/2010/main" val="215788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DFB7120-4FFD-47A5-8496-838C39972172}" type="slidenum">
              <a:rPr lang="en-US" smtClean="0">
                <a:solidFill>
                  <a:srgbClr val="002C69"/>
                </a:solidFill>
              </a:rPr>
              <a:pPr>
                <a:defRPr/>
              </a:pPr>
              <a:t>5</a:t>
            </a:fld>
            <a:endParaRPr lang="en-US" dirty="0">
              <a:solidFill>
                <a:srgbClr val="002C69"/>
              </a:solidFill>
            </a:endParaRPr>
          </a:p>
        </p:txBody>
      </p:sp>
      <p:sp>
        <p:nvSpPr>
          <p:cNvPr id="35" name="Title 1"/>
          <p:cNvSpPr>
            <a:spLocks noGrp="1"/>
          </p:cNvSpPr>
          <p:nvPr>
            <p:ph type="title"/>
          </p:nvPr>
        </p:nvSpPr>
        <p:spPr>
          <a:xfrm>
            <a:off x="304800" y="304800"/>
            <a:ext cx="8610600" cy="457200"/>
          </a:xfrm>
          <a:noFill/>
        </p:spPr>
        <p:txBody>
          <a:bodyPr>
            <a:normAutofit fontScale="90000"/>
          </a:bodyPr>
          <a:lstStyle/>
          <a:p>
            <a:r>
              <a:rPr lang="en-US" sz="3000" dirty="0" smtClean="0"/>
              <a:t>Account Structure: Ad Group Structure</a:t>
            </a:r>
            <a:endParaRPr lang="en-US" sz="3000" dirty="0"/>
          </a:p>
        </p:txBody>
      </p:sp>
      <p:sp>
        <p:nvSpPr>
          <p:cNvPr id="7" name="Content Placeholder 2"/>
          <p:cNvSpPr>
            <a:spLocks noGrp="1"/>
          </p:cNvSpPr>
          <p:nvPr>
            <p:ph idx="1"/>
          </p:nvPr>
        </p:nvSpPr>
        <p:spPr>
          <a:xfrm>
            <a:off x="304800" y="1066800"/>
            <a:ext cx="8305800" cy="4953000"/>
          </a:xfrm>
        </p:spPr>
        <p:txBody>
          <a:bodyPr/>
          <a:lstStyle/>
          <a:p>
            <a:pPr>
              <a:buClrTx/>
              <a:buFont typeface="Arial" pitchFamily="34" charset="0"/>
              <a:buChar char="•"/>
            </a:pPr>
            <a:r>
              <a:rPr lang="en-US" sz="1600" b="1" dirty="0" smtClean="0">
                <a:cs typeface="Arial" pitchFamily="34" charset="0"/>
              </a:rPr>
              <a:t>Keywords are put in tightly-themed, related Ad Groups</a:t>
            </a:r>
          </a:p>
          <a:p>
            <a:pPr lvl="2">
              <a:buFont typeface="Arial" pitchFamily="34" charset="0"/>
              <a:buChar char="•"/>
            </a:pPr>
            <a:r>
              <a:rPr lang="en-US" sz="1600" dirty="0" smtClean="0">
                <a:cs typeface="Arial" pitchFamily="34" charset="0"/>
              </a:rPr>
              <a:t>For example, Widgets  &amp;  Gadgets should each have their own ad group</a:t>
            </a:r>
          </a:p>
          <a:p>
            <a:pPr>
              <a:buClrTx/>
              <a:buFont typeface="Arial" pitchFamily="34" charset="0"/>
              <a:buChar char="•"/>
            </a:pPr>
            <a:r>
              <a:rPr lang="en-US" sz="1600" dirty="0" smtClean="0">
                <a:cs typeface="Arial" pitchFamily="34" charset="0"/>
              </a:rPr>
              <a:t>Ad groups are created based on what the user is looking for when they search. People searching for problems (ex. Dark circles) are separated from people searching for solutions (ex. Anti aging products)</a:t>
            </a:r>
          </a:p>
          <a:p>
            <a:pPr lvl="2">
              <a:buFont typeface="Arial" pitchFamily="34" charset="0"/>
              <a:buChar char="•"/>
            </a:pPr>
            <a:r>
              <a:rPr lang="en-US" sz="1600" dirty="0" smtClean="0">
                <a:cs typeface="Arial" pitchFamily="34" charset="0"/>
              </a:rPr>
              <a:t>A user searching for “dark circles” may be looking for more information about how or why dark circles appear</a:t>
            </a:r>
          </a:p>
          <a:p>
            <a:pPr lvl="2">
              <a:buFont typeface="Arial" pitchFamily="34" charset="0"/>
              <a:buChar char="•"/>
            </a:pPr>
            <a:r>
              <a:rPr lang="en-US" sz="1600" dirty="0" smtClean="0">
                <a:cs typeface="Arial" pitchFamily="34" charset="0"/>
              </a:rPr>
              <a:t>A user searching for “anti aging cream” is more likely to be looking for a product to solve effects of aging</a:t>
            </a:r>
          </a:p>
          <a:p>
            <a:pPr lvl="2">
              <a:buFont typeface="Arial" pitchFamily="34" charset="0"/>
              <a:buChar char="•"/>
            </a:pPr>
            <a:r>
              <a:rPr lang="en-US" sz="1600" dirty="0" smtClean="0">
                <a:cs typeface="Arial" pitchFamily="34" charset="0"/>
              </a:rPr>
              <a:t>These are two different searches and the results should give two different corresponding messages</a:t>
            </a:r>
          </a:p>
          <a:p>
            <a:pPr>
              <a:buClrTx/>
              <a:buFont typeface="Arial" pitchFamily="34" charset="0"/>
              <a:buChar char="•"/>
            </a:pPr>
            <a:r>
              <a:rPr lang="en-US" sz="1600" dirty="0" smtClean="0">
                <a:cs typeface="Arial" pitchFamily="34" charset="0"/>
              </a:rPr>
              <a:t>Ad Groups are built out so ad copy  and landing pages can relevant to all keywords in the Ad </a:t>
            </a:r>
            <a:r>
              <a:rPr lang="en-US" sz="1600" dirty="0" smtClean="0">
                <a:cs typeface="Arial" pitchFamily="34" charset="0"/>
              </a:rPr>
              <a:t>Groups</a:t>
            </a:r>
          </a:p>
          <a:p>
            <a:pPr>
              <a:buClrTx/>
              <a:buFont typeface="Arial" pitchFamily="34" charset="0"/>
              <a:buChar char="•"/>
            </a:pPr>
            <a:endParaRPr lang="en-US" sz="1600" dirty="0">
              <a:cs typeface="Arial" pitchFamily="34" charset="0"/>
            </a:endParaRPr>
          </a:p>
          <a:p>
            <a:pPr>
              <a:buClrTx/>
              <a:buFont typeface="Arial" pitchFamily="34" charset="0"/>
              <a:buChar char="•"/>
            </a:pPr>
            <a:endParaRPr lang="en-US" sz="1600" dirty="0" smtClean="0">
              <a:cs typeface="Arial" pitchFamily="34" charset="0"/>
            </a:endParaRPr>
          </a:p>
          <a:p>
            <a:pPr>
              <a:buClrTx/>
              <a:buFont typeface="Arial" pitchFamily="34" charset="0"/>
              <a:buChar char="•"/>
            </a:pPr>
            <a:endParaRPr lang="en-US" sz="1600" dirty="0" smtClean="0">
              <a:solidFill>
                <a:schemeClr val="tx1"/>
              </a:solidFill>
              <a:latin typeface="+mn-lt"/>
              <a:cs typeface="Arial" pitchFamily="34" charset="0"/>
            </a:endParaRPr>
          </a:p>
        </p:txBody>
      </p:sp>
    </p:spTree>
    <p:extLst>
      <p:ext uri="{BB962C8B-B14F-4D97-AF65-F5344CB8AC3E}">
        <p14:creationId xmlns:p14="http://schemas.microsoft.com/office/powerpoint/2010/main" val="527551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DFB7120-4FFD-47A5-8496-838C39972172}" type="slidenum">
              <a:rPr lang="en-US" smtClean="0">
                <a:solidFill>
                  <a:srgbClr val="002C69"/>
                </a:solidFill>
              </a:rPr>
              <a:pPr>
                <a:defRPr/>
              </a:pPr>
              <a:t>6</a:t>
            </a:fld>
            <a:endParaRPr lang="en-US" dirty="0">
              <a:solidFill>
                <a:srgbClr val="002C69"/>
              </a:solidFill>
            </a:endParaRPr>
          </a:p>
        </p:txBody>
      </p:sp>
      <p:sp>
        <p:nvSpPr>
          <p:cNvPr id="35" name="Title 1"/>
          <p:cNvSpPr>
            <a:spLocks noGrp="1"/>
          </p:cNvSpPr>
          <p:nvPr>
            <p:ph type="title"/>
          </p:nvPr>
        </p:nvSpPr>
        <p:spPr>
          <a:xfrm>
            <a:off x="304800" y="304800"/>
            <a:ext cx="8610600" cy="457200"/>
          </a:xfrm>
          <a:noFill/>
        </p:spPr>
        <p:txBody>
          <a:bodyPr>
            <a:normAutofit fontScale="90000"/>
          </a:bodyPr>
          <a:lstStyle/>
          <a:p>
            <a:r>
              <a:rPr lang="en-US" sz="3000" dirty="0" smtClean="0"/>
              <a:t>Account Structure</a:t>
            </a:r>
            <a:endParaRPr lang="en-US" sz="3000" dirty="0"/>
          </a:p>
        </p:txBody>
      </p:sp>
      <p:sp>
        <p:nvSpPr>
          <p:cNvPr id="6" name="Rounded Rectangle 5"/>
          <p:cNvSpPr/>
          <p:nvPr/>
        </p:nvSpPr>
        <p:spPr bwMode="auto">
          <a:xfrm>
            <a:off x="304800" y="1014250"/>
            <a:ext cx="8229600" cy="509750"/>
          </a:xfrm>
          <a:prstGeom prst="roundRect">
            <a:avLst/>
          </a:prstGeom>
          <a:gradFill rotWithShape="1">
            <a:gsLst>
              <a:gs pos="0">
                <a:srgbClr val="735E40"/>
              </a:gs>
              <a:gs pos="32001">
                <a:srgbClr val="EADCA8"/>
              </a:gs>
              <a:gs pos="100000">
                <a:srgbClr val="866D4C"/>
              </a:gs>
            </a:gsLst>
            <a:lin ang="5400000"/>
          </a:gradFill>
          <a:ln w="9525">
            <a:noFill/>
            <a:miter lim="800000"/>
            <a:headEnd/>
            <a:tailEnd/>
          </a:ln>
          <a:effectLst>
            <a:outerShdw blurRad="50800" dist="38100" dir="2700000" algn="tl" rotWithShape="0">
              <a:prstClr val="black">
                <a:alpha val="40000"/>
              </a:prstClr>
            </a:outerShdw>
          </a:effectLst>
        </p:spPr>
        <p:txBody>
          <a:bodyPr anchor="ctr"/>
          <a:lstStyle/>
          <a:p>
            <a:pPr algn="ctr" fontAlgn="auto">
              <a:spcBef>
                <a:spcPts val="0"/>
              </a:spcBef>
              <a:spcAft>
                <a:spcPts val="0"/>
              </a:spcAft>
              <a:buClr>
                <a:srgbClr val="BA0000"/>
              </a:buClr>
            </a:pPr>
            <a:r>
              <a:rPr lang="en-US" sz="2400" b="1" dirty="0" smtClean="0">
                <a:latin typeface="Calibri"/>
              </a:rPr>
              <a:t>Ad Group Structure</a:t>
            </a:r>
          </a:p>
        </p:txBody>
      </p:sp>
      <p:sp>
        <p:nvSpPr>
          <p:cNvPr id="7" name="Content Placeholder 2"/>
          <p:cNvSpPr>
            <a:spLocks noGrp="1"/>
          </p:cNvSpPr>
          <p:nvPr>
            <p:ph idx="1"/>
          </p:nvPr>
        </p:nvSpPr>
        <p:spPr>
          <a:xfrm>
            <a:off x="3886200" y="1828800"/>
            <a:ext cx="914400" cy="381000"/>
          </a:xfrm>
        </p:spPr>
        <p:txBody>
          <a:bodyPr>
            <a:normAutofit fontScale="70000" lnSpcReduction="20000"/>
          </a:bodyPr>
          <a:lstStyle/>
          <a:p>
            <a:r>
              <a:rPr lang="en-US" sz="1600" b="1" dirty="0" smtClean="0"/>
              <a:t>Problem</a:t>
            </a:r>
          </a:p>
        </p:txBody>
      </p:sp>
      <p:sp>
        <p:nvSpPr>
          <p:cNvPr id="10" name="TextBox 9"/>
          <p:cNvSpPr txBox="1"/>
          <p:nvPr/>
        </p:nvSpPr>
        <p:spPr>
          <a:xfrm>
            <a:off x="304800" y="1524000"/>
            <a:ext cx="7315200" cy="430887"/>
          </a:xfrm>
          <a:prstGeom prst="rect">
            <a:avLst/>
          </a:prstGeom>
          <a:noFill/>
        </p:spPr>
        <p:txBody>
          <a:bodyPr wrap="square" rtlCol="0">
            <a:spAutoFit/>
          </a:bodyPr>
          <a:lstStyle/>
          <a:p>
            <a:pPr fontAlgn="auto">
              <a:spcBef>
                <a:spcPts val="0"/>
              </a:spcBef>
              <a:spcAft>
                <a:spcPts val="0"/>
              </a:spcAft>
            </a:pPr>
            <a:r>
              <a:rPr lang="en-US" sz="2200" u="sng" dirty="0" smtClean="0">
                <a:latin typeface="Calibri"/>
              </a:rPr>
              <a:t>Factors in Creating ad Groups</a:t>
            </a:r>
          </a:p>
        </p:txBody>
      </p:sp>
      <p:sp>
        <p:nvSpPr>
          <p:cNvPr id="15" name="TextBox 14"/>
          <p:cNvSpPr txBox="1"/>
          <p:nvPr/>
        </p:nvSpPr>
        <p:spPr>
          <a:xfrm>
            <a:off x="3048000" y="2133600"/>
            <a:ext cx="2667000" cy="553998"/>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fontAlgn="auto">
              <a:spcBef>
                <a:spcPts val="0"/>
              </a:spcBef>
              <a:spcAft>
                <a:spcPts val="0"/>
              </a:spcAft>
            </a:pPr>
            <a:r>
              <a:rPr lang="en-US" sz="1600" u="sng" dirty="0" smtClean="0">
                <a:solidFill>
                  <a:srgbClr val="000000"/>
                </a:solidFill>
              </a:rPr>
              <a:t>Problem Path</a:t>
            </a:r>
            <a:r>
              <a:rPr lang="en-US" sz="1600" dirty="0" smtClean="0">
                <a:solidFill>
                  <a:srgbClr val="000000"/>
                </a:solidFill>
              </a:rPr>
              <a:t>:</a:t>
            </a:r>
          </a:p>
          <a:p>
            <a:pPr fontAlgn="auto">
              <a:spcBef>
                <a:spcPts val="0"/>
              </a:spcBef>
              <a:spcAft>
                <a:spcPts val="0"/>
              </a:spcAft>
            </a:pPr>
            <a:r>
              <a:rPr lang="en-US" dirty="0" smtClean="0">
                <a:solidFill>
                  <a:srgbClr val="000000"/>
                </a:solidFill>
              </a:rPr>
              <a:t>Olay Non Branded Informational</a:t>
            </a:r>
          </a:p>
        </p:txBody>
      </p:sp>
      <p:sp>
        <p:nvSpPr>
          <p:cNvPr id="16" name="TextBox 15"/>
          <p:cNvSpPr txBox="1"/>
          <p:nvPr/>
        </p:nvSpPr>
        <p:spPr>
          <a:xfrm>
            <a:off x="7543800" y="3048000"/>
            <a:ext cx="1143000" cy="553998"/>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fontAlgn="auto">
              <a:spcBef>
                <a:spcPts val="0"/>
              </a:spcBef>
              <a:spcAft>
                <a:spcPts val="0"/>
              </a:spcAft>
            </a:pPr>
            <a:r>
              <a:rPr lang="en-US" sz="1600" u="sng" dirty="0" smtClean="0">
                <a:solidFill>
                  <a:srgbClr val="000000"/>
                </a:solidFill>
              </a:rPr>
              <a:t>Ad Group</a:t>
            </a:r>
            <a:r>
              <a:rPr lang="en-US" sz="1600" dirty="0" smtClean="0">
                <a:solidFill>
                  <a:srgbClr val="000000"/>
                </a:solidFill>
              </a:rPr>
              <a:t>: </a:t>
            </a:r>
          </a:p>
          <a:p>
            <a:pPr fontAlgn="auto">
              <a:spcBef>
                <a:spcPts val="0"/>
              </a:spcBef>
              <a:spcAft>
                <a:spcPts val="0"/>
              </a:spcAft>
            </a:pPr>
            <a:r>
              <a:rPr lang="en-US" dirty="0" smtClean="0">
                <a:solidFill>
                  <a:srgbClr val="000000"/>
                </a:solidFill>
              </a:rPr>
              <a:t>Dark Circles</a:t>
            </a:r>
          </a:p>
        </p:txBody>
      </p:sp>
      <p:sp>
        <p:nvSpPr>
          <p:cNvPr id="17" name="TextBox 16"/>
          <p:cNvSpPr txBox="1"/>
          <p:nvPr/>
        </p:nvSpPr>
        <p:spPr>
          <a:xfrm>
            <a:off x="152400" y="3048000"/>
            <a:ext cx="1143000" cy="553998"/>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fontAlgn="auto">
              <a:spcBef>
                <a:spcPts val="0"/>
              </a:spcBef>
              <a:spcAft>
                <a:spcPts val="0"/>
              </a:spcAft>
            </a:pPr>
            <a:r>
              <a:rPr lang="en-US" sz="1600" u="sng" dirty="0" smtClean="0">
                <a:solidFill>
                  <a:srgbClr val="000000"/>
                </a:solidFill>
              </a:rPr>
              <a:t>Ad Group</a:t>
            </a:r>
            <a:r>
              <a:rPr lang="en-US" sz="1600" dirty="0" smtClean="0">
                <a:solidFill>
                  <a:srgbClr val="000000"/>
                </a:solidFill>
              </a:rPr>
              <a:t>:</a:t>
            </a:r>
          </a:p>
          <a:p>
            <a:pPr fontAlgn="auto">
              <a:spcBef>
                <a:spcPts val="0"/>
              </a:spcBef>
              <a:spcAft>
                <a:spcPts val="0"/>
              </a:spcAft>
            </a:pPr>
            <a:r>
              <a:rPr lang="en-US" dirty="0" smtClean="0">
                <a:solidFill>
                  <a:srgbClr val="000000"/>
                </a:solidFill>
              </a:rPr>
              <a:t>Aging Skin</a:t>
            </a:r>
          </a:p>
        </p:txBody>
      </p:sp>
      <p:cxnSp>
        <p:nvCxnSpPr>
          <p:cNvPr id="19" name="Shape 18"/>
          <p:cNvCxnSpPr>
            <a:stCxn id="15" idx="2"/>
            <a:endCxn id="17" idx="0"/>
          </p:cNvCxnSpPr>
          <p:nvPr/>
        </p:nvCxnSpPr>
        <p:spPr bwMode="auto">
          <a:xfrm rot="5400000">
            <a:off x="2372499" y="1038999"/>
            <a:ext cx="360402" cy="3657600"/>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23" name="Shape 18"/>
          <p:cNvCxnSpPr>
            <a:stCxn id="15" idx="2"/>
            <a:endCxn id="16" idx="0"/>
          </p:cNvCxnSpPr>
          <p:nvPr/>
        </p:nvCxnSpPr>
        <p:spPr bwMode="auto">
          <a:xfrm rot="16200000" flipH="1">
            <a:off x="6068199" y="1000899"/>
            <a:ext cx="360402" cy="3733800"/>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26" name="Shape 18"/>
          <p:cNvCxnSpPr>
            <a:stCxn id="17" idx="2"/>
            <a:endCxn id="27" idx="0"/>
          </p:cNvCxnSpPr>
          <p:nvPr/>
        </p:nvCxnSpPr>
        <p:spPr bwMode="auto">
          <a:xfrm rot="16200000" flipH="1">
            <a:off x="543699" y="3782199"/>
            <a:ext cx="512802" cy="152400"/>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27" name="TextBox 26"/>
          <p:cNvSpPr txBox="1"/>
          <p:nvPr/>
        </p:nvSpPr>
        <p:spPr>
          <a:xfrm>
            <a:off x="228600" y="4114800"/>
            <a:ext cx="1295400" cy="98488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fontAlgn="auto">
              <a:spcBef>
                <a:spcPts val="0"/>
              </a:spcBef>
              <a:spcAft>
                <a:spcPts val="0"/>
              </a:spcAft>
            </a:pPr>
            <a:r>
              <a:rPr lang="en-US" sz="1600" u="sng" dirty="0" smtClean="0">
                <a:solidFill>
                  <a:srgbClr val="000000"/>
                </a:solidFill>
              </a:rPr>
              <a:t>Keywords</a:t>
            </a:r>
            <a:r>
              <a:rPr lang="en-US" dirty="0" smtClean="0">
                <a:solidFill>
                  <a:srgbClr val="000000"/>
                </a:solidFill>
              </a:rPr>
              <a:t>:</a:t>
            </a:r>
          </a:p>
          <a:p>
            <a:pPr fontAlgn="auto">
              <a:spcBef>
                <a:spcPts val="0"/>
              </a:spcBef>
              <a:spcAft>
                <a:spcPts val="0"/>
              </a:spcAft>
              <a:buFont typeface="Arial" pitchFamily="34" charset="0"/>
              <a:buChar char="•"/>
            </a:pPr>
            <a:r>
              <a:rPr lang="en-US" dirty="0" smtClean="0">
                <a:solidFill>
                  <a:srgbClr val="000000"/>
                </a:solidFill>
              </a:rPr>
              <a:t>Aging Skin</a:t>
            </a:r>
          </a:p>
          <a:p>
            <a:pPr fontAlgn="auto">
              <a:spcBef>
                <a:spcPts val="0"/>
              </a:spcBef>
              <a:spcAft>
                <a:spcPts val="0"/>
              </a:spcAft>
              <a:buFont typeface="Arial" pitchFamily="34" charset="0"/>
              <a:buChar char="•"/>
            </a:pPr>
            <a:r>
              <a:rPr lang="en-US" dirty="0" smtClean="0">
                <a:solidFill>
                  <a:srgbClr val="000000"/>
                </a:solidFill>
              </a:rPr>
              <a:t>Ageing Skin</a:t>
            </a:r>
          </a:p>
          <a:p>
            <a:pPr fontAlgn="auto">
              <a:spcBef>
                <a:spcPts val="0"/>
              </a:spcBef>
              <a:spcAft>
                <a:spcPts val="0"/>
              </a:spcAft>
              <a:buFont typeface="Arial" pitchFamily="34" charset="0"/>
              <a:buChar char="•"/>
            </a:pPr>
            <a:r>
              <a:rPr lang="en-US" dirty="0" smtClean="0">
                <a:solidFill>
                  <a:srgbClr val="000000"/>
                </a:solidFill>
              </a:rPr>
              <a:t>Skin &amp; Aging</a:t>
            </a:r>
          </a:p>
        </p:txBody>
      </p:sp>
      <p:sp>
        <p:nvSpPr>
          <p:cNvPr id="30" name="TextBox 29"/>
          <p:cNvSpPr txBox="1"/>
          <p:nvPr/>
        </p:nvSpPr>
        <p:spPr>
          <a:xfrm>
            <a:off x="7086600" y="4191000"/>
            <a:ext cx="1676400" cy="1631216"/>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fontAlgn="auto">
              <a:spcBef>
                <a:spcPts val="0"/>
              </a:spcBef>
              <a:spcAft>
                <a:spcPts val="0"/>
              </a:spcAft>
            </a:pPr>
            <a:r>
              <a:rPr lang="en-US" sz="1600" u="sng" dirty="0" smtClean="0">
                <a:solidFill>
                  <a:srgbClr val="000000"/>
                </a:solidFill>
              </a:rPr>
              <a:t>Keywords</a:t>
            </a:r>
            <a:r>
              <a:rPr lang="en-US" dirty="0" smtClean="0">
                <a:solidFill>
                  <a:srgbClr val="000000"/>
                </a:solidFill>
              </a:rPr>
              <a:t>:</a:t>
            </a:r>
          </a:p>
          <a:p>
            <a:pPr fontAlgn="auto">
              <a:spcBef>
                <a:spcPts val="0"/>
              </a:spcBef>
              <a:spcAft>
                <a:spcPts val="0"/>
              </a:spcAft>
              <a:buFont typeface="Arial" pitchFamily="34" charset="0"/>
              <a:buChar char="•"/>
            </a:pPr>
            <a:r>
              <a:rPr lang="en-US" dirty="0" smtClean="0">
                <a:solidFill>
                  <a:srgbClr val="000000"/>
                </a:solidFill>
              </a:rPr>
              <a:t>Dark Circles Under Eyes</a:t>
            </a:r>
          </a:p>
          <a:p>
            <a:pPr fontAlgn="auto">
              <a:spcBef>
                <a:spcPts val="0"/>
              </a:spcBef>
              <a:spcAft>
                <a:spcPts val="0"/>
              </a:spcAft>
              <a:buFont typeface="Arial" pitchFamily="34" charset="0"/>
              <a:buChar char="•"/>
            </a:pPr>
            <a:r>
              <a:rPr lang="en-US" dirty="0" smtClean="0">
                <a:solidFill>
                  <a:srgbClr val="000000"/>
                </a:solidFill>
              </a:rPr>
              <a:t>Dark Under Eye Circles</a:t>
            </a:r>
          </a:p>
          <a:p>
            <a:pPr fontAlgn="auto">
              <a:spcBef>
                <a:spcPts val="0"/>
              </a:spcBef>
              <a:spcAft>
                <a:spcPts val="0"/>
              </a:spcAft>
              <a:buFont typeface="Arial" pitchFamily="34" charset="0"/>
              <a:buChar char="•"/>
            </a:pPr>
            <a:r>
              <a:rPr lang="en-US" dirty="0" smtClean="0">
                <a:solidFill>
                  <a:srgbClr val="000000"/>
                </a:solidFill>
              </a:rPr>
              <a:t>Causes Dark Circles Under Eyes</a:t>
            </a:r>
          </a:p>
        </p:txBody>
      </p:sp>
      <p:cxnSp>
        <p:nvCxnSpPr>
          <p:cNvPr id="31" name="Shape 18"/>
          <p:cNvCxnSpPr>
            <a:stCxn id="16" idx="2"/>
            <a:endCxn id="30" idx="0"/>
          </p:cNvCxnSpPr>
          <p:nvPr/>
        </p:nvCxnSpPr>
        <p:spPr bwMode="auto">
          <a:xfrm rot="5400000">
            <a:off x="7725549" y="3801249"/>
            <a:ext cx="589002" cy="190500"/>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41" name="TextBox 40"/>
          <p:cNvSpPr txBox="1"/>
          <p:nvPr/>
        </p:nvSpPr>
        <p:spPr>
          <a:xfrm>
            <a:off x="2286000" y="3276600"/>
            <a:ext cx="3581400" cy="120032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fontAlgn="auto">
              <a:spcBef>
                <a:spcPts val="0"/>
              </a:spcBef>
              <a:spcAft>
                <a:spcPts val="0"/>
              </a:spcAft>
            </a:pPr>
            <a:r>
              <a:rPr lang="en-US" sz="1600" u="sng" dirty="0" smtClean="0">
                <a:solidFill>
                  <a:srgbClr val="000000"/>
                </a:solidFill>
              </a:rPr>
              <a:t>Ad Copy Message Based on the “WHO”</a:t>
            </a:r>
            <a:r>
              <a:rPr lang="en-US" sz="1600" dirty="0" smtClean="0">
                <a:solidFill>
                  <a:srgbClr val="000000"/>
                </a:solidFill>
              </a:rPr>
              <a:t>:</a:t>
            </a:r>
          </a:p>
          <a:p>
            <a:pPr fontAlgn="auto">
              <a:spcBef>
                <a:spcPts val="0"/>
              </a:spcBef>
              <a:spcAft>
                <a:spcPts val="0"/>
              </a:spcAft>
            </a:pPr>
            <a:r>
              <a:rPr lang="en-US" u="sng" dirty="0" smtClean="0">
                <a:solidFill>
                  <a:srgbClr val="000000"/>
                </a:solidFill>
              </a:rPr>
              <a:t>{</a:t>
            </a:r>
            <a:r>
              <a:rPr lang="en-US" u="sng" dirty="0" err="1" smtClean="0">
                <a:solidFill>
                  <a:srgbClr val="000000"/>
                </a:solidFill>
              </a:rPr>
              <a:t>KeyWord:Anti</a:t>
            </a:r>
            <a:r>
              <a:rPr lang="en-US" u="sng" dirty="0" smtClean="0">
                <a:solidFill>
                  <a:srgbClr val="000000"/>
                </a:solidFill>
              </a:rPr>
              <a:t>-Aging Information}</a:t>
            </a:r>
            <a:endParaRPr lang="en-US" dirty="0" smtClean="0">
              <a:solidFill>
                <a:srgbClr val="000000"/>
              </a:solidFill>
            </a:endParaRPr>
          </a:p>
          <a:p>
            <a:pPr fontAlgn="auto">
              <a:spcBef>
                <a:spcPts val="0"/>
              </a:spcBef>
              <a:spcAft>
                <a:spcPts val="0"/>
              </a:spcAft>
            </a:pPr>
            <a:r>
              <a:rPr lang="en-US" dirty="0" smtClean="0">
                <a:solidFill>
                  <a:srgbClr val="000000"/>
                </a:solidFill>
              </a:rPr>
              <a:t>Learn the Facts About Aging Skin &amp;</a:t>
            </a:r>
          </a:p>
          <a:p>
            <a:pPr fontAlgn="auto">
              <a:spcBef>
                <a:spcPts val="0"/>
              </a:spcBef>
              <a:spcAft>
                <a:spcPts val="0"/>
              </a:spcAft>
            </a:pPr>
            <a:r>
              <a:rPr lang="en-US" dirty="0" smtClean="0">
                <a:solidFill>
                  <a:srgbClr val="000000"/>
                </a:solidFill>
              </a:rPr>
              <a:t>Products for Skin at Olay.com</a:t>
            </a:r>
          </a:p>
          <a:p>
            <a:pPr fontAlgn="auto">
              <a:spcBef>
                <a:spcPts val="0"/>
              </a:spcBef>
              <a:spcAft>
                <a:spcPts val="0"/>
              </a:spcAft>
            </a:pPr>
            <a:r>
              <a:rPr lang="en-US" dirty="0" smtClean="0">
                <a:solidFill>
                  <a:srgbClr val="000000"/>
                </a:solidFill>
              </a:rPr>
              <a:t>www.Olay.com/Aging-Skin</a:t>
            </a:r>
          </a:p>
        </p:txBody>
      </p:sp>
      <p:cxnSp>
        <p:nvCxnSpPr>
          <p:cNvPr id="20" name="Elbow Connector 19"/>
          <p:cNvCxnSpPr>
            <a:stCxn id="27" idx="3"/>
            <a:endCxn id="41" idx="1"/>
          </p:cNvCxnSpPr>
          <p:nvPr/>
        </p:nvCxnSpPr>
        <p:spPr bwMode="auto">
          <a:xfrm flipV="1">
            <a:off x="1524000" y="3876765"/>
            <a:ext cx="762000" cy="730478"/>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25" name="Oval 24"/>
          <p:cNvSpPr/>
          <p:nvPr/>
        </p:nvSpPr>
        <p:spPr bwMode="auto">
          <a:xfrm>
            <a:off x="2667000" y="2514600"/>
            <a:ext cx="533400" cy="304800"/>
          </a:xfrm>
          <a:prstGeom prst="ellipse">
            <a:avLst/>
          </a:prstGeom>
          <a:solidFill>
            <a:srgbClr val="00B05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sz="1800" dirty="0" smtClean="0">
                <a:solidFill>
                  <a:srgbClr val="000000"/>
                </a:solidFill>
                <a:latin typeface="Algerian" pitchFamily="82" charset="0"/>
              </a:rPr>
              <a:t>1</a:t>
            </a:r>
          </a:p>
        </p:txBody>
      </p:sp>
      <p:sp>
        <p:nvSpPr>
          <p:cNvPr id="28" name="Oval 27"/>
          <p:cNvSpPr/>
          <p:nvPr/>
        </p:nvSpPr>
        <p:spPr bwMode="auto">
          <a:xfrm>
            <a:off x="5410200" y="2057400"/>
            <a:ext cx="533400" cy="304800"/>
          </a:xfrm>
          <a:prstGeom prst="ellipse">
            <a:avLst/>
          </a:prstGeom>
          <a:solidFill>
            <a:srgbClr val="7030A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sz="1800" dirty="0" smtClean="0">
                <a:solidFill>
                  <a:srgbClr val="000000"/>
                </a:solidFill>
                <a:latin typeface="Algerian" pitchFamily="82" charset="0"/>
              </a:rPr>
              <a:t>1</a:t>
            </a:r>
          </a:p>
        </p:txBody>
      </p:sp>
      <p:sp>
        <p:nvSpPr>
          <p:cNvPr id="29" name="Oval 28"/>
          <p:cNvSpPr/>
          <p:nvPr/>
        </p:nvSpPr>
        <p:spPr bwMode="auto">
          <a:xfrm>
            <a:off x="1066800" y="3352800"/>
            <a:ext cx="533400" cy="304800"/>
          </a:xfrm>
          <a:prstGeom prst="ellipse">
            <a:avLst/>
          </a:prstGeom>
          <a:solidFill>
            <a:srgbClr val="00B05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sz="1800" dirty="0" smtClean="0">
                <a:solidFill>
                  <a:srgbClr val="000000"/>
                </a:solidFill>
                <a:latin typeface="Algerian" pitchFamily="82" charset="0"/>
              </a:rPr>
              <a:t>2</a:t>
            </a:r>
          </a:p>
        </p:txBody>
      </p:sp>
      <p:sp>
        <p:nvSpPr>
          <p:cNvPr id="32" name="Oval 31"/>
          <p:cNvSpPr/>
          <p:nvPr/>
        </p:nvSpPr>
        <p:spPr bwMode="auto">
          <a:xfrm>
            <a:off x="8382000" y="2895600"/>
            <a:ext cx="533400" cy="304800"/>
          </a:xfrm>
          <a:prstGeom prst="ellipse">
            <a:avLst/>
          </a:prstGeom>
          <a:solidFill>
            <a:srgbClr val="7030A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sz="1800" dirty="0" smtClean="0">
                <a:solidFill>
                  <a:srgbClr val="000000"/>
                </a:solidFill>
                <a:latin typeface="Algerian" pitchFamily="82" charset="0"/>
              </a:rPr>
              <a:t>2</a:t>
            </a:r>
          </a:p>
        </p:txBody>
      </p:sp>
      <p:sp>
        <p:nvSpPr>
          <p:cNvPr id="33" name="Oval 32"/>
          <p:cNvSpPr/>
          <p:nvPr/>
        </p:nvSpPr>
        <p:spPr bwMode="auto">
          <a:xfrm>
            <a:off x="1295400" y="4876800"/>
            <a:ext cx="533400" cy="304800"/>
          </a:xfrm>
          <a:prstGeom prst="ellipse">
            <a:avLst/>
          </a:prstGeom>
          <a:solidFill>
            <a:srgbClr val="00B05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sz="1800" dirty="0" smtClean="0">
                <a:solidFill>
                  <a:srgbClr val="000000"/>
                </a:solidFill>
                <a:latin typeface="Algerian" pitchFamily="82" charset="0"/>
              </a:rPr>
              <a:t>3</a:t>
            </a:r>
          </a:p>
        </p:txBody>
      </p:sp>
      <p:sp>
        <p:nvSpPr>
          <p:cNvPr id="34" name="Oval 33"/>
          <p:cNvSpPr/>
          <p:nvPr/>
        </p:nvSpPr>
        <p:spPr bwMode="auto">
          <a:xfrm>
            <a:off x="8458200" y="4114800"/>
            <a:ext cx="533400" cy="304800"/>
          </a:xfrm>
          <a:prstGeom prst="ellipse">
            <a:avLst/>
          </a:prstGeom>
          <a:solidFill>
            <a:srgbClr val="7030A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sz="1800" dirty="0" smtClean="0">
                <a:solidFill>
                  <a:srgbClr val="000000"/>
                </a:solidFill>
                <a:latin typeface="Algerian" pitchFamily="82" charset="0"/>
              </a:rPr>
              <a:t>3</a:t>
            </a:r>
          </a:p>
        </p:txBody>
      </p:sp>
      <p:sp>
        <p:nvSpPr>
          <p:cNvPr id="36" name="Oval 35"/>
          <p:cNvSpPr/>
          <p:nvPr/>
        </p:nvSpPr>
        <p:spPr bwMode="auto">
          <a:xfrm>
            <a:off x="5486400" y="4267200"/>
            <a:ext cx="533400" cy="304800"/>
          </a:xfrm>
          <a:prstGeom prst="ellipse">
            <a:avLst/>
          </a:prstGeom>
          <a:solidFill>
            <a:srgbClr val="00B05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sz="1800" dirty="0" smtClean="0">
                <a:solidFill>
                  <a:srgbClr val="000000"/>
                </a:solidFill>
                <a:latin typeface="Algerian" pitchFamily="82" charset="0"/>
              </a:rPr>
              <a:t>4</a:t>
            </a:r>
          </a:p>
        </p:txBody>
      </p:sp>
      <p:sp>
        <p:nvSpPr>
          <p:cNvPr id="43" name="TextBox 42"/>
          <p:cNvSpPr txBox="1"/>
          <p:nvPr/>
        </p:nvSpPr>
        <p:spPr>
          <a:xfrm>
            <a:off x="2590800" y="4876800"/>
            <a:ext cx="3581400" cy="120032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fontAlgn="auto">
              <a:spcBef>
                <a:spcPts val="0"/>
              </a:spcBef>
              <a:spcAft>
                <a:spcPts val="0"/>
              </a:spcAft>
            </a:pPr>
            <a:r>
              <a:rPr lang="en-US" sz="1600" u="sng" dirty="0" smtClean="0">
                <a:solidFill>
                  <a:srgbClr val="000000"/>
                </a:solidFill>
              </a:rPr>
              <a:t>Ad Copy Message Based on the “WHO”</a:t>
            </a:r>
            <a:r>
              <a:rPr lang="en-US" sz="1600" dirty="0" smtClean="0">
                <a:solidFill>
                  <a:srgbClr val="000000"/>
                </a:solidFill>
              </a:rPr>
              <a:t>:</a:t>
            </a:r>
          </a:p>
          <a:p>
            <a:pPr fontAlgn="auto">
              <a:spcBef>
                <a:spcPts val="0"/>
              </a:spcBef>
              <a:spcAft>
                <a:spcPts val="0"/>
              </a:spcAft>
            </a:pPr>
            <a:r>
              <a:rPr lang="en-US" u="sng" dirty="0" smtClean="0">
                <a:solidFill>
                  <a:srgbClr val="000000"/>
                </a:solidFill>
              </a:rPr>
              <a:t>{</a:t>
            </a:r>
            <a:r>
              <a:rPr lang="en-US" u="sng" dirty="0" err="1" smtClean="0">
                <a:solidFill>
                  <a:srgbClr val="000000"/>
                </a:solidFill>
              </a:rPr>
              <a:t>KeyWord:Olay</a:t>
            </a:r>
            <a:r>
              <a:rPr lang="en-US" u="sng" dirty="0" smtClean="0">
                <a:solidFill>
                  <a:srgbClr val="000000"/>
                </a:solidFill>
              </a:rPr>
              <a:t>® Skincare Advice}</a:t>
            </a:r>
            <a:endParaRPr lang="en-US" dirty="0" smtClean="0">
              <a:solidFill>
                <a:srgbClr val="000000"/>
              </a:solidFill>
            </a:endParaRPr>
          </a:p>
          <a:p>
            <a:pPr fontAlgn="auto">
              <a:spcBef>
                <a:spcPts val="0"/>
              </a:spcBef>
              <a:spcAft>
                <a:spcPts val="0"/>
              </a:spcAft>
            </a:pPr>
            <a:r>
              <a:rPr lang="en-US" dirty="0" smtClean="0">
                <a:solidFill>
                  <a:srgbClr val="000000"/>
                </a:solidFill>
              </a:rPr>
              <a:t>Get Tips &amp; Advice on How to </a:t>
            </a:r>
          </a:p>
          <a:p>
            <a:pPr fontAlgn="auto">
              <a:spcBef>
                <a:spcPts val="0"/>
              </a:spcBef>
              <a:spcAft>
                <a:spcPts val="0"/>
              </a:spcAft>
            </a:pPr>
            <a:r>
              <a:rPr lang="en-US" dirty="0" smtClean="0">
                <a:solidFill>
                  <a:srgbClr val="000000"/>
                </a:solidFill>
              </a:rPr>
              <a:t>Treat Dark Circles at Olay.com!</a:t>
            </a:r>
          </a:p>
          <a:p>
            <a:pPr fontAlgn="auto">
              <a:spcBef>
                <a:spcPts val="0"/>
              </a:spcBef>
              <a:spcAft>
                <a:spcPts val="0"/>
              </a:spcAft>
            </a:pPr>
            <a:r>
              <a:rPr lang="en-US" dirty="0" smtClean="0">
                <a:solidFill>
                  <a:srgbClr val="000000"/>
                </a:solidFill>
              </a:rPr>
              <a:t>www.Olay.com/Info</a:t>
            </a:r>
          </a:p>
        </p:txBody>
      </p:sp>
      <p:sp>
        <p:nvSpPr>
          <p:cNvPr id="44" name="Oval 43"/>
          <p:cNvSpPr/>
          <p:nvPr/>
        </p:nvSpPr>
        <p:spPr bwMode="auto">
          <a:xfrm>
            <a:off x="5867400" y="5867400"/>
            <a:ext cx="533400" cy="304800"/>
          </a:xfrm>
          <a:prstGeom prst="ellipse">
            <a:avLst/>
          </a:prstGeom>
          <a:solidFill>
            <a:srgbClr val="7030A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sz="1800" dirty="0" smtClean="0">
                <a:solidFill>
                  <a:srgbClr val="000000"/>
                </a:solidFill>
                <a:latin typeface="Algerian" pitchFamily="82" charset="0"/>
              </a:rPr>
              <a:t>4</a:t>
            </a:r>
          </a:p>
        </p:txBody>
      </p:sp>
      <p:cxnSp>
        <p:nvCxnSpPr>
          <p:cNvPr id="46" name="Shape 45"/>
          <p:cNvCxnSpPr>
            <a:stCxn id="30" idx="2"/>
            <a:endCxn id="43" idx="3"/>
          </p:cNvCxnSpPr>
          <p:nvPr/>
        </p:nvCxnSpPr>
        <p:spPr bwMode="auto">
          <a:xfrm rot="5400000" flipH="1">
            <a:off x="6875874" y="4773291"/>
            <a:ext cx="345251" cy="1752600"/>
          </a:xfrm>
          <a:prstGeom prst="bentConnector4">
            <a:avLst>
              <a:gd name="adj1" fmla="val -66213"/>
              <a:gd name="adj2" fmla="val 73913"/>
            </a:avLst>
          </a:prstGeom>
          <a:ln>
            <a:headEnd type="none" w="med" len="med"/>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700352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DFB7120-4FFD-47A5-8496-838C39972172}" type="slidenum">
              <a:rPr lang="en-US" smtClean="0">
                <a:solidFill>
                  <a:srgbClr val="002C69"/>
                </a:solidFill>
              </a:rPr>
              <a:pPr>
                <a:defRPr/>
              </a:pPr>
              <a:t>7</a:t>
            </a:fld>
            <a:endParaRPr lang="en-US" dirty="0">
              <a:solidFill>
                <a:srgbClr val="002C69"/>
              </a:solidFill>
            </a:endParaRPr>
          </a:p>
        </p:txBody>
      </p:sp>
      <p:sp>
        <p:nvSpPr>
          <p:cNvPr id="35" name="Title 1"/>
          <p:cNvSpPr>
            <a:spLocks noGrp="1"/>
          </p:cNvSpPr>
          <p:nvPr>
            <p:ph type="title"/>
          </p:nvPr>
        </p:nvSpPr>
        <p:spPr>
          <a:xfrm>
            <a:off x="304800" y="304800"/>
            <a:ext cx="8610600" cy="457200"/>
          </a:xfrm>
          <a:noFill/>
        </p:spPr>
        <p:txBody>
          <a:bodyPr>
            <a:normAutofit fontScale="90000"/>
          </a:bodyPr>
          <a:lstStyle/>
          <a:p>
            <a:r>
              <a:rPr lang="en-US" sz="3000" dirty="0" smtClean="0"/>
              <a:t>Account Structure</a:t>
            </a:r>
            <a:endParaRPr lang="en-US" sz="3000" dirty="0"/>
          </a:p>
        </p:txBody>
      </p:sp>
      <p:sp>
        <p:nvSpPr>
          <p:cNvPr id="6" name="Rounded Rectangle 5"/>
          <p:cNvSpPr/>
          <p:nvPr/>
        </p:nvSpPr>
        <p:spPr bwMode="auto">
          <a:xfrm>
            <a:off x="304800" y="1014250"/>
            <a:ext cx="8229600" cy="509750"/>
          </a:xfrm>
          <a:prstGeom prst="roundRect">
            <a:avLst/>
          </a:prstGeom>
          <a:gradFill rotWithShape="1">
            <a:gsLst>
              <a:gs pos="0">
                <a:srgbClr val="735E40"/>
              </a:gs>
              <a:gs pos="32001">
                <a:srgbClr val="EADCA8"/>
              </a:gs>
              <a:gs pos="100000">
                <a:srgbClr val="866D4C"/>
              </a:gs>
            </a:gsLst>
            <a:lin ang="5400000"/>
          </a:gradFill>
          <a:ln w="9525">
            <a:noFill/>
            <a:miter lim="800000"/>
            <a:headEnd/>
            <a:tailEnd/>
          </a:ln>
          <a:effectLst>
            <a:outerShdw blurRad="50800" dist="38100" dir="2700000" algn="tl" rotWithShape="0">
              <a:prstClr val="black">
                <a:alpha val="40000"/>
              </a:prstClr>
            </a:outerShdw>
          </a:effectLst>
        </p:spPr>
        <p:txBody>
          <a:bodyPr anchor="ctr"/>
          <a:lstStyle/>
          <a:p>
            <a:pPr algn="ctr" fontAlgn="auto">
              <a:spcBef>
                <a:spcPts val="0"/>
              </a:spcBef>
              <a:spcAft>
                <a:spcPts val="0"/>
              </a:spcAft>
              <a:buClr>
                <a:srgbClr val="BA0000"/>
              </a:buClr>
            </a:pPr>
            <a:r>
              <a:rPr lang="en-US" sz="2400" b="1" dirty="0" smtClean="0">
                <a:latin typeface="Calibri"/>
              </a:rPr>
              <a:t>Ad Group Structure</a:t>
            </a:r>
          </a:p>
        </p:txBody>
      </p:sp>
      <p:sp>
        <p:nvSpPr>
          <p:cNvPr id="7" name="Content Placeholder 2"/>
          <p:cNvSpPr>
            <a:spLocks noGrp="1"/>
          </p:cNvSpPr>
          <p:nvPr>
            <p:ph idx="1"/>
          </p:nvPr>
        </p:nvSpPr>
        <p:spPr>
          <a:xfrm>
            <a:off x="3886200" y="1828800"/>
            <a:ext cx="914400" cy="381000"/>
          </a:xfrm>
        </p:spPr>
        <p:txBody>
          <a:bodyPr>
            <a:normAutofit fontScale="70000" lnSpcReduction="20000"/>
          </a:bodyPr>
          <a:lstStyle/>
          <a:p>
            <a:r>
              <a:rPr lang="en-US" sz="1600" b="1" dirty="0" smtClean="0"/>
              <a:t>Solution</a:t>
            </a:r>
          </a:p>
          <a:p>
            <a:endParaRPr lang="en-US" sz="1600" b="1" dirty="0" smtClean="0"/>
          </a:p>
        </p:txBody>
      </p:sp>
      <p:sp>
        <p:nvSpPr>
          <p:cNvPr id="10" name="TextBox 9"/>
          <p:cNvSpPr txBox="1"/>
          <p:nvPr/>
        </p:nvSpPr>
        <p:spPr>
          <a:xfrm>
            <a:off x="304800" y="1524000"/>
            <a:ext cx="7315200" cy="430887"/>
          </a:xfrm>
          <a:prstGeom prst="rect">
            <a:avLst/>
          </a:prstGeom>
          <a:noFill/>
        </p:spPr>
        <p:txBody>
          <a:bodyPr wrap="square" rtlCol="0">
            <a:spAutoFit/>
          </a:bodyPr>
          <a:lstStyle/>
          <a:p>
            <a:pPr fontAlgn="auto">
              <a:spcBef>
                <a:spcPts val="0"/>
              </a:spcBef>
              <a:spcAft>
                <a:spcPts val="0"/>
              </a:spcAft>
            </a:pPr>
            <a:r>
              <a:rPr lang="en-US" sz="2200" u="sng" dirty="0" smtClean="0">
                <a:latin typeface="Calibri"/>
              </a:rPr>
              <a:t>Factors in Creating ad Groups</a:t>
            </a:r>
          </a:p>
        </p:txBody>
      </p:sp>
      <p:sp>
        <p:nvSpPr>
          <p:cNvPr id="15" name="TextBox 14"/>
          <p:cNvSpPr txBox="1"/>
          <p:nvPr/>
        </p:nvSpPr>
        <p:spPr>
          <a:xfrm>
            <a:off x="3048000" y="2133600"/>
            <a:ext cx="2667000" cy="553998"/>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fontAlgn="auto">
              <a:spcBef>
                <a:spcPts val="0"/>
              </a:spcBef>
              <a:spcAft>
                <a:spcPts val="0"/>
              </a:spcAft>
            </a:pPr>
            <a:r>
              <a:rPr lang="en-US" sz="1600" u="sng" dirty="0" smtClean="0">
                <a:solidFill>
                  <a:srgbClr val="000000"/>
                </a:solidFill>
              </a:rPr>
              <a:t>Solution Path</a:t>
            </a:r>
            <a:r>
              <a:rPr lang="en-US" sz="1600" dirty="0" smtClean="0">
                <a:solidFill>
                  <a:srgbClr val="000000"/>
                </a:solidFill>
              </a:rPr>
              <a:t>:</a:t>
            </a:r>
          </a:p>
          <a:p>
            <a:pPr fontAlgn="auto">
              <a:spcBef>
                <a:spcPts val="0"/>
              </a:spcBef>
              <a:spcAft>
                <a:spcPts val="0"/>
              </a:spcAft>
            </a:pPr>
            <a:r>
              <a:rPr lang="en-US" dirty="0" smtClean="0">
                <a:solidFill>
                  <a:srgbClr val="000000"/>
                </a:solidFill>
              </a:rPr>
              <a:t>Olay Branded Products</a:t>
            </a:r>
          </a:p>
        </p:txBody>
      </p:sp>
      <p:sp>
        <p:nvSpPr>
          <p:cNvPr id="16" name="TextBox 15"/>
          <p:cNvSpPr txBox="1"/>
          <p:nvPr/>
        </p:nvSpPr>
        <p:spPr>
          <a:xfrm>
            <a:off x="7543800" y="3048000"/>
            <a:ext cx="1143000" cy="76944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fontAlgn="auto">
              <a:spcBef>
                <a:spcPts val="0"/>
              </a:spcBef>
              <a:spcAft>
                <a:spcPts val="0"/>
              </a:spcAft>
            </a:pPr>
            <a:r>
              <a:rPr lang="en-US" sz="1600" u="sng" dirty="0" smtClean="0">
                <a:solidFill>
                  <a:srgbClr val="000000"/>
                </a:solidFill>
              </a:rPr>
              <a:t>Ad Group</a:t>
            </a:r>
            <a:r>
              <a:rPr lang="en-US" sz="1600" dirty="0" smtClean="0">
                <a:solidFill>
                  <a:srgbClr val="000000"/>
                </a:solidFill>
              </a:rPr>
              <a:t>: </a:t>
            </a:r>
          </a:p>
          <a:p>
            <a:pPr fontAlgn="auto">
              <a:spcBef>
                <a:spcPts val="0"/>
              </a:spcBef>
              <a:spcAft>
                <a:spcPts val="0"/>
              </a:spcAft>
            </a:pPr>
            <a:r>
              <a:rPr lang="en-US" dirty="0" smtClean="0">
                <a:solidFill>
                  <a:srgbClr val="000000"/>
                </a:solidFill>
              </a:rPr>
              <a:t>Olay Face Lotion</a:t>
            </a:r>
          </a:p>
        </p:txBody>
      </p:sp>
      <p:sp>
        <p:nvSpPr>
          <p:cNvPr id="17" name="TextBox 16"/>
          <p:cNvSpPr txBox="1"/>
          <p:nvPr/>
        </p:nvSpPr>
        <p:spPr>
          <a:xfrm>
            <a:off x="152400" y="3048000"/>
            <a:ext cx="1295400" cy="76944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fontAlgn="auto">
              <a:spcBef>
                <a:spcPts val="0"/>
              </a:spcBef>
              <a:spcAft>
                <a:spcPts val="0"/>
              </a:spcAft>
            </a:pPr>
            <a:r>
              <a:rPr lang="en-US" sz="1600" u="sng" dirty="0" smtClean="0">
                <a:solidFill>
                  <a:srgbClr val="000000"/>
                </a:solidFill>
              </a:rPr>
              <a:t>Ad Group</a:t>
            </a:r>
            <a:r>
              <a:rPr lang="en-US" sz="1600" dirty="0" smtClean="0">
                <a:solidFill>
                  <a:srgbClr val="000000"/>
                </a:solidFill>
              </a:rPr>
              <a:t>:</a:t>
            </a:r>
          </a:p>
          <a:p>
            <a:pPr fontAlgn="auto">
              <a:spcBef>
                <a:spcPts val="0"/>
              </a:spcBef>
              <a:spcAft>
                <a:spcPts val="0"/>
              </a:spcAft>
            </a:pPr>
            <a:r>
              <a:rPr lang="en-US" dirty="0" smtClean="0">
                <a:solidFill>
                  <a:srgbClr val="000000"/>
                </a:solidFill>
              </a:rPr>
              <a:t>Age Defying Products</a:t>
            </a:r>
          </a:p>
        </p:txBody>
      </p:sp>
      <p:cxnSp>
        <p:nvCxnSpPr>
          <p:cNvPr id="19" name="Shape 18"/>
          <p:cNvCxnSpPr>
            <a:stCxn id="15" idx="2"/>
            <a:endCxn id="17" idx="0"/>
          </p:cNvCxnSpPr>
          <p:nvPr/>
        </p:nvCxnSpPr>
        <p:spPr bwMode="auto">
          <a:xfrm rot="5400000">
            <a:off x="2410599" y="1077099"/>
            <a:ext cx="360402" cy="3581400"/>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23" name="Shape 18"/>
          <p:cNvCxnSpPr>
            <a:stCxn id="15" idx="2"/>
            <a:endCxn id="16" idx="0"/>
          </p:cNvCxnSpPr>
          <p:nvPr/>
        </p:nvCxnSpPr>
        <p:spPr bwMode="auto">
          <a:xfrm rot="16200000" flipH="1">
            <a:off x="6068199" y="1000899"/>
            <a:ext cx="360402" cy="3733800"/>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26" name="Shape 18"/>
          <p:cNvCxnSpPr>
            <a:stCxn id="17" idx="2"/>
            <a:endCxn id="27" idx="0"/>
          </p:cNvCxnSpPr>
          <p:nvPr/>
        </p:nvCxnSpPr>
        <p:spPr bwMode="auto">
          <a:xfrm rot="16200000" flipH="1">
            <a:off x="518071" y="4099470"/>
            <a:ext cx="678359" cy="114300"/>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27" name="TextBox 26"/>
          <p:cNvSpPr txBox="1"/>
          <p:nvPr/>
        </p:nvSpPr>
        <p:spPr>
          <a:xfrm>
            <a:off x="152400" y="4495800"/>
            <a:ext cx="1524000" cy="141577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fontAlgn="auto">
              <a:spcBef>
                <a:spcPts val="0"/>
              </a:spcBef>
              <a:spcAft>
                <a:spcPts val="0"/>
              </a:spcAft>
            </a:pPr>
            <a:r>
              <a:rPr lang="en-US" sz="1600" u="sng" dirty="0" smtClean="0">
                <a:solidFill>
                  <a:srgbClr val="000000"/>
                </a:solidFill>
              </a:rPr>
              <a:t>Keywords</a:t>
            </a:r>
            <a:r>
              <a:rPr lang="en-US" sz="1600" dirty="0" smtClean="0">
                <a:solidFill>
                  <a:srgbClr val="000000"/>
                </a:solidFill>
              </a:rPr>
              <a:t>:</a:t>
            </a:r>
          </a:p>
          <a:p>
            <a:pPr fontAlgn="auto">
              <a:spcBef>
                <a:spcPts val="0"/>
              </a:spcBef>
              <a:spcAft>
                <a:spcPts val="0"/>
              </a:spcAft>
              <a:buFont typeface="Arial" pitchFamily="34" charset="0"/>
              <a:buChar char="•"/>
            </a:pPr>
            <a:r>
              <a:rPr lang="en-US" dirty="0" smtClean="0">
                <a:solidFill>
                  <a:srgbClr val="000000"/>
                </a:solidFill>
              </a:rPr>
              <a:t>Olay Age Defying</a:t>
            </a:r>
          </a:p>
          <a:p>
            <a:pPr fontAlgn="auto">
              <a:spcBef>
                <a:spcPts val="0"/>
              </a:spcBef>
              <a:spcAft>
                <a:spcPts val="0"/>
              </a:spcAft>
              <a:buFont typeface="Arial" pitchFamily="34" charset="0"/>
              <a:buChar char="•"/>
            </a:pPr>
            <a:r>
              <a:rPr lang="en-US" dirty="0" smtClean="0">
                <a:solidFill>
                  <a:srgbClr val="000000"/>
                </a:solidFill>
              </a:rPr>
              <a:t>Olay Age Defying Cleanser</a:t>
            </a:r>
          </a:p>
          <a:p>
            <a:pPr fontAlgn="auto">
              <a:spcBef>
                <a:spcPts val="0"/>
              </a:spcBef>
              <a:spcAft>
                <a:spcPts val="0"/>
              </a:spcAft>
              <a:buFont typeface="Arial" pitchFamily="34" charset="0"/>
              <a:buChar char="•"/>
            </a:pPr>
            <a:r>
              <a:rPr lang="en-US" dirty="0" smtClean="0">
                <a:solidFill>
                  <a:srgbClr val="000000"/>
                </a:solidFill>
              </a:rPr>
              <a:t>Olay Age Defying Moisturizer</a:t>
            </a:r>
          </a:p>
        </p:txBody>
      </p:sp>
      <p:sp>
        <p:nvSpPr>
          <p:cNvPr id="30" name="TextBox 29"/>
          <p:cNvSpPr txBox="1"/>
          <p:nvPr/>
        </p:nvSpPr>
        <p:spPr>
          <a:xfrm>
            <a:off x="7086600" y="4191000"/>
            <a:ext cx="1676400" cy="141577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fontAlgn="auto">
              <a:spcBef>
                <a:spcPts val="0"/>
              </a:spcBef>
              <a:spcAft>
                <a:spcPts val="0"/>
              </a:spcAft>
            </a:pPr>
            <a:r>
              <a:rPr lang="en-US" sz="1600" u="sng" dirty="0" smtClean="0">
                <a:solidFill>
                  <a:srgbClr val="000000"/>
                </a:solidFill>
              </a:rPr>
              <a:t>Keywords</a:t>
            </a:r>
            <a:r>
              <a:rPr lang="en-US" dirty="0" smtClean="0">
                <a:solidFill>
                  <a:srgbClr val="000000"/>
                </a:solidFill>
              </a:rPr>
              <a:t>:</a:t>
            </a:r>
          </a:p>
          <a:p>
            <a:pPr fontAlgn="auto">
              <a:spcBef>
                <a:spcPts val="0"/>
              </a:spcBef>
              <a:spcAft>
                <a:spcPts val="0"/>
              </a:spcAft>
              <a:buFont typeface="Arial" pitchFamily="34" charset="0"/>
              <a:buChar char="•"/>
            </a:pPr>
            <a:r>
              <a:rPr lang="en-US" dirty="0" smtClean="0">
                <a:solidFill>
                  <a:srgbClr val="000000"/>
                </a:solidFill>
              </a:rPr>
              <a:t>Olay Face Lotion</a:t>
            </a:r>
          </a:p>
          <a:p>
            <a:pPr fontAlgn="auto">
              <a:spcBef>
                <a:spcPts val="0"/>
              </a:spcBef>
              <a:spcAft>
                <a:spcPts val="0"/>
              </a:spcAft>
              <a:buFont typeface="Arial" pitchFamily="34" charset="0"/>
              <a:buChar char="•"/>
            </a:pPr>
            <a:r>
              <a:rPr lang="en-US" dirty="0" smtClean="0">
                <a:solidFill>
                  <a:srgbClr val="000000"/>
                </a:solidFill>
              </a:rPr>
              <a:t>Olay Face Lotion with SPF</a:t>
            </a:r>
          </a:p>
          <a:p>
            <a:pPr fontAlgn="auto">
              <a:spcBef>
                <a:spcPts val="0"/>
              </a:spcBef>
              <a:spcAft>
                <a:spcPts val="0"/>
              </a:spcAft>
              <a:buFont typeface="Arial" pitchFamily="34" charset="0"/>
              <a:buChar char="•"/>
            </a:pPr>
            <a:r>
              <a:rPr lang="en-US" dirty="0" smtClean="0">
                <a:solidFill>
                  <a:srgbClr val="000000"/>
                </a:solidFill>
              </a:rPr>
              <a:t>Olay Face Lotion for Dry Skin</a:t>
            </a:r>
          </a:p>
        </p:txBody>
      </p:sp>
      <p:cxnSp>
        <p:nvCxnSpPr>
          <p:cNvPr id="31" name="Shape 18"/>
          <p:cNvCxnSpPr>
            <a:stCxn id="16" idx="2"/>
            <a:endCxn id="30" idx="0"/>
          </p:cNvCxnSpPr>
          <p:nvPr/>
        </p:nvCxnSpPr>
        <p:spPr bwMode="auto">
          <a:xfrm rot="5400000">
            <a:off x="7833271" y="3908970"/>
            <a:ext cx="373559" cy="190500"/>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41" name="TextBox 40"/>
          <p:cNvSpPr txBox="1"/>
          <p:nvPr/>
        </p:nvSpPr>
        <p:spPr>
          <a:xfrm>
            <a:off x="2286000" y="3276600"/>
            <a:ext cx="3581400" cy="120032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fontAlgn="auto">
              <a:spcBef>
                <a:spcPts val="0"/>
              </a:spcBef>
              <a:spcAft>
                <a:spcPts val="0"/>
              </a:spcAft>
            </a:pPr>
            <a:r>
              <a:rPr lang="en-US" sz="1600" u="sng" dirty="0" smtClean="0">
                <a:solidFill>
                  <a:srgbClr val="292929"/>
                </a:solidFill>
              </a:rPr>
              <a:t>Ad Copy Message Based on the “WHO”</a:t>
            </a:r>
            <a:r>
              <a:rPr lang="en-US" sz="1600" dirty="0" smtClean="0">
                <a:solidFill>
                  <a:srgbClr val="292929"/>
                </a:solidFill>
              </a:rPr>
              <a:t>:</a:t>
            </a:r>
          </a:p>
          <a:p>
            <a:pPr fontAlgn="auto">
              <a:spcBef>
                <a:spcPts val="0"/>
              </a:spcBef>
              <a:spcAft>
                <a:spcPts val="0"/>
              </a:spcAft>
            </a:pPr>
            <a:r>
              <a:rPr lang="en-US" u="sng" dirty="0" smtClean="0">
                <a:solidFill>
                  <a:srgbClr val="000000"/>
                </a:solidFill>
              </a:rPr>
              <a:t>Olay® Anti-Aging Skincare</a:t>
            </a:r>
            <a:endParaRPr lang="en-US" dirty="0" smtClean="0">
              <a:solidFill>
                <a:srgbClr val="000000"/>
              </a:solidFill>
            </a:endParaRPr>
          </a:p>
          <a:p>
            <a:pPr fontAlgn="auto">
              <a:spcBef>
                <a:spcPts val="0"/>
              </a:spcBef>
              <a:spcAft>
                <a:spcPts val="0"/>
              </a:spcAft>
            </a:pPr>
            <a:r>
              <a:rPr lang="en-US" dirty="0" smtClean="0">
                <a:solidFill>
                  <a:srgbClr val="000000"/>
                </a:solidFill>
              </a:rPr>
              <a:t>Fight Your Natural Age with Olay®</a:t>
            </a:r>
          </a:p>
          <a:p>
            <a:pPr fontAlgn="auto">
              <a:spcBef>
                <a:spcPts val="0"/>
              </a:spcBef>
              <a:spcAft>
                <a:spcPts val="0"/>
              </a:spcAft>
            </a:pPr>
            <a:r>
              <a:rPr lang="en-US" dirty="0" smtClean="0">
                <a:solidFill>
                  <a:srgbClr val="000000"/>
                </a:solidFill>
              </a:rPr>
              <a:t>Advanced Anti-Aging Skincare System</a:t>
            </a:r>
          </a:p>
          <a:p>
            <a:pPr fontAlgn="auto">
              <a:spcBef>
                <a:spcPts val="0"/>
              </a:spcBef>
              <a:spcAft>
                <a:spcPts val="0"/>
              </a:spcAft>
            </a:pPr>
            <a:r>
              <a:rPr lang="en-US" dirty="0" smtClean="0">
                <a:solidFill>
                  <a:srgbClr val="000000"/>
                </a:solidFill>
              </a:rPr>
              <a:t>www.olay.com/Age-Defying</a:t>
            </a:r>
            <a:endParaRPr lang="en-US" dirty="0" smtClean="0">
              <a:solidFill>
                <a:srgbClr val="292929"/>
              </a:solidFill>
            </a:endParaRPr>
          </a:p>
        </p:txBody>
      </p:sp>
      <p:cxnSp>
        <p:nvCxnSpPr>
          <p:cNvPr id="20" name="Elbow Connector 19"/>
          <p:cNvCxnSpPr>
            <a:stCxn id="27" idx="3"/>
            <a:endCxn id="41" idx="1"/>
          </p:cNvCxnSpPr>
          <p:nvPr/>
        </p:nvCxnSpPr>
        <p:spPr bwMode="auto">
          <a:xfrm flipV="1">
            <a:off x="1676400" y="3876765"/>
            <a:ext cx="609600" cy="1326921"/>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25" name="Oval 24"/>
          <p:cNvSpPr/>
          <p:nvPr/>
        </p:nvSpPr>
        <p:spPr bwMode="auto">
          <a:xfrm>
            <a:off x="2667000" y="2514600"/>
            <a:ext cx="533400" cy="304800"/>
          </a:xfrm>
          <a:prstGeom prst="ellipse">
            <a:avLst/>
          </a:prstGeom>
          <a:solidFill>
            <a:srgbClr val="00B0F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sz="1800" dirty="0" smtClean="0">
                <a:solidFill>
                  <a:srgbClr val="000000"/>
                </a:solidFill>
                <a:latin typeface="Algerian" pitchFamily="82" charset="0"/>
              </a:rPr>
              <a:t>1</a:t>
            </a:r>
          </a:p>
        </p:txBody>
      </p:sp>
      <p:sp>
        <p:nvSpPr>
          <p:cNvPr id="28" name="Oval 27"/>
          <p:cNvSpPr/>
          <p:nvPr/>
        </p:nvSpPr>
        <p:spPr bwMode="auto">
          <a:xfrm>
            <a:off x="5410200" y="2057400"/>
            <a:ext cx="533400" cy="304800"/>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sz="1800" dirty="0" smtClean="0">
                <a:solidFill>
                  <a:srgbClr val="000000"/>
                </a:solidFill>
                <a:latin typeface="Algerian" pitchFamily="82" charset="0"/>
              </a:rPr>
              <a:t>1</a:t>
            </a:r>
          </a:p>
        </p:txBody>
      </p:sp>
      <p:sp>
        <p:nvSpPr>
          <p:cNvPr id="29" name="Oval 28"/>
          <p:cNvSpPr/>
          <p:nvPr/>
        </p:nvSpPr>
        <p:spPr bwMode="auto">
          <a:xfrm>
            <a:off x="1143000" y="3581400"/>
            <a:ext cx="533400" cy="304800"/>
          </a:xfrm>
          <a:prstGeom prst="ellipse">
            <a:avLst/>
          </a:prstGeom>
          <a:solidFill>
            <a:srgbClr val="00B0F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sz="1800" dirty="0" smtClean="0">
                <a:solidFill>
                  <a:srgbClr val="000000"/>
                </a:solidFill>
                <a:latin typeface="Algerian" pitchFamily="82" charset="0"/>
              </a:rPr>
              <a:t>2</a:t>
            </a:r>
          </a:p>
        </p:txBody>
      </p:sp>
      <p:sp>
        <p:nvSpPr>
          <p:cNvPr id="32" name="Oval 31"/>
          <p:cNvSpPr/>
          <p:nvPr/>
        </p:nvSpPr>
        <p:spPr bwMode="auto">
          <a:xfrm>
            <a:off x="8382000" y="2971800"/>
            <a:ext cx="533400" cy="304800"/>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sz="1800" dirty="0" smtClean="0">
                <a:solidFill>
                  <a:srgbClr val="000000"/>
                </a:solidFill>
                <a:latin typeface="Algerian" pitchFamily="82" charset="0"/>
              </a:rPr>
              <a:t>2</a:t>
            </a:r>
          </a:p>
        </p:txBody>
      </p:sp>
      <p:sp>
        <p:nvSpPr>
          <p:cNvPr id="33" name="Oval 32"/>
          <p:cNvSpPr/>
          <p:nvPr/>
        </p:nvSpPr>
        <p:spPr bwMode="auto">
          <a:xfrm>
            <a:off x="1371600" y="5715000"/>
            <a:ext cx="533400" cy="304800"/>
          </a:xfrm>
          <a:prstGeom prst="ellipse">
            <a:avLst/>
          </a:prstGeom>
          <a:solidFill>
            <a:srgbClr val="00B0F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sz="1800" dirty="0" smtClean="0">
                <a:solidFill>
                  <a:srgbClr val="000000"/>
                </a:solidFill>
                <a:latin typeface="Algerian" pitchFamily="82" charset="0"/>
              </a:rPr>
              <a:t>3</a:t>
            </a:r>
          </a:p>
        </p:txBody>
      </p:sp>
      <p:sp>
        <p:nvSpPr>
          <p:cNvPr id="34" name="Oval 33"/>
          <p:cNvSpPr/>
          <p:nvPr/>
        </p:nvSpPr>
        <p:spPr bwMode="auto">
          <a:xfrm>
            <a:off x="8458200" y="4114800"/>
            <a:ext cx="533400" cy="304800"/>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sz="1800" dirty="0" smtClean="0">
                <a:solidFill>
                  <a:srgbClr val="000000"/>
                </a:solidFill>
                <a:latin typeface="Algerian" pitchFamily="82" charset="0"/>
              </a:rPr>
              <a:t>3</a:t>
            </a:r>
          </a:p>
        </p:txBody>
      </p:sp>
      <p:sp>
        <p:nvSpPr>
          <p:cNvPr id="36" name="Oval 35"/>
          <p:cNvSpPr/>
          <p:nvPr/>
        </p:nvSpPr>
        <p:spPr bwMode="auto">
          <a:xfrm>
            <a:off x="5486400" y="4343400"/>
            <a:ext cx="533400" cy="304800"/>
          </a:xfrm>
          <a:prstGeom prst="ellipse">
            <a:avLst/>
          </a:prstGeom>
          <a:solidFill>
            <a:srgbClr val="00B0F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sz="1800" dirty="0" smtClean="0">
                <a:solidFill>
                  <a:srgbClr val="000000"/>
                </a:solidFill>
                <a:latin typeface="Algerian" pitchFamily="82" charset="0"/>
              </a:rPr>
              <a:t>4</a:t>
            </a:r>
          </a:p>
        </p:txBody>
      </p:sp>
      <p:sp>
        <p:nvSpPr>
          <p:cNvPr id="43" name="TextBox 42"/>
          <p:cNvSpPr txBox="1"/>
          <p:nvPr/>
        </p:nvSpPr>
        <p:spPr>
          <a:xfrm>
            <a:off x="2743200" y="4876800"/>
            <a:ext cx="3505200" cy="120032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fontAlgn="auto">
              <a:spcBef>
                <a:spcPts val="0"/>
              </a:spcBef>
              <a:spcAft>
                <a:spcPts val="0"/>
              </a:spcAft>
            </a:pPr>
            <a:r>
              <a:rPr lang="en-US" sz="1600" u="sng" dirty="0" smtClean="0">
                <a:solidFill>
                  <a:srgbClr val="292929"/>
                </a:solidFill>
              </a:rPr>
              <a:t>Ad Copy Message Based on the “WHO”</a:t>
            </a:r>
            <a:r>
              <a:rPr lang="en-US" sz="1600" dirty="0" smtClean="0">
                <a:solidFill>
                  <a:srgbClr val="292929"/>
                </a:solidFill>
              </a:rPr>
              <a:t>:</a:t>
            </a:r>
          </a:p>
          <a:p>
            <a:pPr fontAlgn="auto">
              <a:spcBef>
                <a:spcPts val="0"/>
              </a:spcBef>
              <a:spcAft>
                <a:spcPts val="0"/>
              </a:spcAft>
            </a:pPr>
            <a:r>
              <a:rPr lang="en-US" u="sng" dirty="0" smtClean="0">
                <a:solidFill>
                  <a:srgbClr val="000000"/>
                </a:solidFill>
              </a:rPr>
              <a:t>{</a:t>
            </a:r>
            <a:r>
              <a:rPr lang="en-US" u="sng" dirty="0" err="1" smtClean="0">
                <a:solidFill>
                  <a:srgbClr val="000000"/>
                </a:solidFill>
              </a:rPr>
              <a:t>KeyWord:Try</a:t>
            </a:r>
            <a:r>
              <a:rPr lang="en-US" u="sng" dirty="0" smtClean="0">
                <a:solidFill>
                  <a:srgbClr val="000000"/>
                </a:solidFill>
              </a:rPr>
              <a:t> Olay® Face Lotion}</a:t>
            </a:r>
            <a:endParaRPr lang="en-US" dirty="0" smtClean="0">
              <a:solidFill>
                <a:srgbClr val="000000"/>
              </a:solidFill>
            </a:endParaRPr>
          </a:p>
          <a:p>
            <a:pPr fontAlgn="auto">
              <a:spcBef>
                <a:spcPts val="0"/>
              </a:spcBef>
              <a:spcAft>
                <a:spcPts val="0"/>
              </a:spcAft>
            </a:pPr>
            <a:r>
              <a:rPr lang="en-US" dirty="0" smtClean="0">
                <a:solidFill>
                  <a:srgbClr val="000000"/>
                </a:solidFill>
              </a:rPr>
              <a:t>Find an Olay Face Lotion that is</a:t>
            </a:r>
          </a:p>
          <a:p>
            <a:pPr fontAlgn="auto">
              <a:spcBef>
                <a:spcPts val="0"/>
              </a:spcBef>
              <a:spcAft>
                <a:spcPts val="0"/>
              </a:spcAft>
            </a:pPr>
            <a:r>
              <a:rPr lang="en-US" dirty="0" smtClean="0">
                <a:solidFill>
                  <a:srgbClr val="000000"/>
                </a:solidFill>
              </a:rPr>
              <a:t>Designed for Your Skin Concern.</a:t>
            </a:r>
          </a:p>
          <a:p>
            <a:pPr fontAlgn="auto">
              <a:spcBef>
                <a:spcPts val="0"/>
              </a:spcBef>
              <a:spcAft>
                <a:spcPts val="0"/>
              </a:spcAft>
            </a:pPr>
            <a:r>
              <a:rPr lang="en-US" dirty="0" smtClean="0">
                <a:solidFill>
                  <a:srgbClr val="000000"/>
                </a:solidFill>
              </a:rPr>
              <a:t>www.Olay.com/Face-Lotion</a:t>
            </a:r>
            <a:endParaRPr lang="en-US" dirty="0" smtClean="0">
              <a:solidFill>
                <a:srgbClr val="292929"/>
              </a:solidFill>
            </a:endParaRPr>
          </a:p>
        </p:txBody>
      </p:sp>
      <p:sp>
        <p:nvSpPr>
          <p:cNvPr id="44" name="Oval 43"/>
          <p:cNvSpPr/>
          <p:nvPr/>
        </p:nvSpPr>
        <p:spPr bwMode="auto">
          <a:xfrm>
            <a:off x="5867400" y="5867400"/>
            <a:ext cx="533400" cy="304800"/>
          </a:xfrm>
          <a:prstGeom prst="ellipse">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sz="1800" dirty="0" smtClean="0">
                <a:solidFill>
                  <a:srgbClr val="000000"/>
                </a:solidFill>
                <a:latin typeface="Algerian" pitchFamily="82" charset="0"/>
              </a:rPr>
              <a:t>4</a:t>
            </a:r>
          </a:p>
        </p:txBody>
      </p:sp>
      <p:cxnSp>
        <p:nvCxnSpPr>
          <p:cNvPr id="46" name="Shape 45"/>
          <p:cNvCxnSpPr>
            <a:stCxn id="30" idx="2"/>
            <a:endCxn id="43" idx="3"/>
          </p:cNvCxnSpPr>
          <p:nvPr/>
        </p:nvCxnSpPr>
        <p:spPr bwMode="auto">
          <a:xfrm rot="5400000" flipH="1">
            <a:off x="7021696" y="4703669"/>
            <a:ext cx="129807" cy="1676400"/>
          </a:xfrm>
          <a:prstGeom prst="bentConnector4">
            <a:avLst>
              <a:gd name="adj1" fmla="val -176108"/>
              <a:gd name="adj2" fmla="val 75000"/>
            </a:avLst>
          </a:prstGeom>
          <a:ln>
            <a:headEnd type="none" w="med" len="med"/>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61935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DFB7120-4FFD-47A5-8496-838C39972172}" type="slidenum">
              <a:rPr lang="en-US" smtClean="0">
                <a:solidFill>
                  <a:srgbClr val="002C69"/>
                </a:solidFill>
              </a:rPr>
              <a:pPr>
                <a:defRPr/>
              </a:pPr>
              <a:t>8</a:t>
            </a:fld>
            <a:endParaRPr lang="en-US" dirty="0">
              <a:solidFill>
                <a:srgbClr val="002C69"/>
              </a:solidFill>
            </a:endParaRPr>
          </a:p>
        </p:txBody>
      </p:sp>
      <p:sp>
        <p:nvSpPr>
          <p:cNvPr id="35" name="Title 1"/>
          <p:cNvSpPr>
            <a:spLocks noGrp="1"/>
          </p:cNvSpPr>
          <p:nvPr>
            <p:ph type="title"/>
          </p:nvPr>
        </p:nvSpPr>
        <p:spPr>
          <a:xfrm>
            <a:off x="304800" y="304800"/>
            <a:ext cx="8610600" cy="457200"/>
          </a:xfrm>
          <a:noFill/>
        </p:spPr>
        <p:txBody>
          <a:bodyPr>
            <a:normAutofit fontScale="90000"/>
          </a:bodyPr>
          <a:lstStyle/>
          <a:p>
            <a:r>
              <a:rPr lang="en-US" sz="3000" dirty="0" smtClean="0"/>
              <a:t>Keyword Generation</a:t>
            </a:r>
            <a:endParaRPr lang="en-US" sz="3000" dirty="0"/>
          </a:p>
        </p:txBody>
      </p:sp>
      <p:sp>
        <p:nvSpPr>
          <p:cNvPr id="6" name="Rounded Rectangle 5"/>
          <p:cNvSpPr/>
          <p:nvPr/>
        </p:nvSpPr>
        <p:spPr bwMode="auto">
          <a:xfrm>
            <a:off x="304800" y="1014250"/>
            <a:ext cx="8229600" cy="509750"/>
          </a:xfrm>
          <a:prstGeom prst="roundRect">
            <a:avLst/>
          </a:prstGeom>
          <a:gradFill rotWithShape="1">
            <a:gsLst>
              <a:gs pos="0">
                <a:srgbClr val="735E40"/>
              </a:gs>
              <a:gs pos="32001">
                <a:srgbClr val="EADCA8"/>
              </a:gs>
              <a:gs pos="100000">
                <a:srgbClr val="866D4C"/>
              </a:gs>
            </a:gsLst>
            <a:lin ang="5400000"/>
          </a:gradFill>
          <a:ln w="9525">
            <a:noFill/>
            <a:miter lim="800000"/>
            <a:headEnd/>
            <a:tailEnd/>
          </a:ln>
          <a:effectLst>
            <a:outerShdw blurRad="50800" dist="38100" dir="2700000" algn="tl" rotWithShape="0">
              <a:prstClr val="black">
                <a:alpha val="40000"/>
              </a:prstClr>
            </a:outerShdw>
          </a:effectLst>
        </p:spPr>
        <p:txBody>
          <a:bodyPr anchor="ctr"/>
          <a:lstStyle/>
          <a:p>
            <a:pPr algn="ctr" fontAlgn="auto">
              <a:spcBef>
                <a:spcPts val="0"/>
              </a:spcBef>
              <a:spcAft>
                <a:spcPts val="0"/>
              </a:spcAft>
              <a:buClr>
                <a:srgbClr val="BA0000"/>
              </a:buClr>
            </a:pPr>
            <a:r>
              <a:rPr lang="en-US" sz="2400" b="1" dirty="0" smtClean="0">
                <a:latin typeface="Calibri"/>
              </a:rPr>
              <a:t>Building out Keyword Lists</a:t>
            </a:r>
          </a:p>
        </p:txBody>
      </p:sp>
      <p:sp>
        <p:nvSpPr>
          <p:cNvPr id="7" name="Content Placeholder 2"/>
          <p:cNvSpPr>
            <a:spLocks noGrp="1"/>
          </p:cNvSpPr>
          <p:nvPr>
            <p:ph idx="1"/>
          </p:nvPr>
        </p:nvSpPr>
        <p:spPr>
          <a:xfrm>
            <a:off x="381000" y="1600200"/>
            <a:ext cx="8229600" cy="3657600"/>
          </a:xfrm>
        </p:spPr>
        <p:txBody>
          <a:bodyPr>
            <a:normAutofit fontScale="92500"/>
          </a:bodyPr>
          <a:lstStyle/>
          <a:p>
            <a:pPr marL="0" indent="0">
              <a:buNone/>
            </a:pPr>
            <a:r>
              <a:rPr lang="en-US" b="1" dirty="0" smtClean="0">
                <a:latin typeface="+mn-lt"/>
              </a:rPr>
              <a:t>Reach out to the search agency to build out keywords for new initiatives or product launches</a:t>
            </a:r>
            <a:endParaRPr lang="en-US" b="1" dirty="0" smtClean="0">
              <a:solidFill>
                <a:schemeClr val="tx1"/>
              </a:solidFill>
              <a:latin typeface="+mn-lt"/>
            </a:endParaRPr>
          </a:p>
          <a:p>
            <a:pPr>
              <a:buClrTx/>
              <a:buFont typeface="Arial" pitchFamily="34" charset="0"/>
              <a:buChar char="•"/>
            </a:pPr>
            <a:r>
              <a:rPr lang="en-US" sz="1600" dirty="0" smtClean="0">
                <a:latin typeface="+mn-lt"/>
                <a:cs typeface="Arial" pitchFamily="34" charset="0"/>
              </a:rPr>
              <a:t>Use the Google Keyword Tool to find misspelling, plurals and iterations of relevant search terms</a:t>
            </a:r>
          </a:p>
          <a:p>
            <a:pPr lvl="2">
              <a:buFont typeface="Arial" pitchFamily="34" charset="0"/>
              <a:buChar char="•"/>
            </a:pPr>
            <a:r>
              <a:rPr lang="en-US" sz="1400" dirty="0" smtClean="0">
                <a:solidFill>
                  <a:schemeClr val="tx1"/>
                </a:solidFill>
                <a:latin typeface="+mn-lt"/>
                <a:cs typeface="Arial" pitchFamily="34" charset="0"/>
              </a:rPr>
              <a:t>Use Broad Match to capture more keyword queries within a smaller keyword set</a:t>
            </a:r>
          </a:p>
          <a:p>
            <a:pPr>
              <a:buClrTx/>
              <a:buFont typeface="Arial" pitchFamily="34" charset="0"/>
              <a:buChar char="•"/>
            </a:pPr>
            <a:r>
              <a:rPr lang="en-US" sz="1600" dirty="0" smtClean="0">
                <a:latin typeface="+mn-lt"/>
                <a:cs typeface="Arial" pitchFamily="34" charset="0"/>
              </a:rPr>
              <a:t>Allow at least two weeks for enough traffic to come in before making optimizations to the keyword list</a:t>
            </a:r>
          </a:p>
          <a:p>
            <a:pPr>
              <a:buClrTx/>
              <a:buFont typeface="Arial" pitchFamily="34" charset="0"/>
              <a:buChar char="•"/>
            </a:pPr>
            <a:r>
              <a:rPr lang="en-US" sz="1600" dirty="0" smtClean="0">
                <a:solidFill>
                  <a:schemeClr val="tx1"/>
                </a:solidFill>
                <a:latin typeface="+mn-lt"/>
                <a:cs typeface="Arial" pitchFamily="34" charset="0"/>
              </a:rPr>
              <a:t>Monitor and Optimize the keyword list</a:t>
            </a:r>
          </a:p>
          <a:p>
            <a:pPr lvl="2">
              <a:buFont typeface="Arial" pitchFamily="34" charset="0"/>
              <a:buChar char="•"/>
            </a:pPr>
            <a:r>
              <a:rPr lang="en-US" sz="1400" dirty="0" smtClean="0">
                <a:solidFill>
                  <a:schemeClr val="tx1"/>
                </a:solidFill>
                <a:latin typeface="+mn-lt"/>
                <a:cs typeface="Arial" pitchFamily="34" charset="0"/>
              </a:rPr>
              <a:t>Pull a Search Query Report from </a:t>
            </a:r>
            <a:r>
              <a:rPr lang="en-US" sz="1400" dirty="0" err="1" smtClean="0">
                <a:solidFill>
                  <a:schemeClr val="tx1"/>
                </a:solidFill>
                <a:latin typeface="+mn-lt"/>
                <a:cs typeface="Arial" pitchFamily="34" charset="0"/>
              </a:rPr>
              <a:t>Adwords</a:t>
            </a:r>
            <a:r>
              <a:rPr lang="en-US" sz="1400" dirty="0" smtClean="0">
                <a:solidFill>
                  <a:schemeClr val="tx1"/>
                </a:solidFill>
                <a:latin typeface="+mn-lt"/>
                <a:cs typeface="Arial" pitchFamily="34" charset="0"/>
              </a:rPr>
              <a:t> to find undesirable queries that the keywords are matching. For example, “whip cream” might match to the “eye cream” ad group. “Whip” would need to be added as a negative in order to improve CTR and quality of visitor</a:t>
            </a:r>
          </a:p>
          <a:p>
            <a:pPr lvl="2">
              <a:buFont typeface="Arial" pitchFamily="34" charset="0"/>
              <a:buChar char="•"/>
            </a:pPr>
            <a:r>
              <a:rPr lang="en-US" sz="1400" dirty="0" smtClean="0">
                <a:solidFill>
                  <a:schemeClr val="tx1"/>
                </a:solidFill>
                <a:latin typeface="+mn-lt"/>
                <a:cs typeface="Arial" pitchFamily="34" charset="0"/>
              </a:rPr>
              <a:t>Pause, delete or change bids on any keywords with low volume or low CTR or conversion performance</a:t>
            </a:r>
          </a:p>
          <a:p>
            <a:pPr lvl="2">
              <a:buNone/>
            </a:pPr>
            <a:endParaRPr lang="en-US" sz="1400" dirty="0" smtClean="0">
              <a:solidFill>
                <a:schemeClr val="tx1"/>
              </a:solidFill>
              <a:latin typeface="+mn-lt"/>
              <a:cs typeface="Arial" pitchFamily="34" charset="0"/>
            </a:endParaRPr>
          </a:p>
        </p:txBody>
      </p:sp>
    </p:spTree>
    <p:extLst>
      <p:ext uri="{BB962C8B-B14F-4D97-AF65-F5344CB8AC3E}">
        <p14:creationId xmlns:p14="http://schemas.microsoft.com/office/powerpoint/2010/main" val="1876530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DFB7120-4FFD-47A5-8496-838C39972172}" type="slidenum">
              <a:rPr lang="en-US" smtClean="0">
                <a:solidFill>
                  <a:srgbClr val="002C69"/>
                </a:solidFill>
              </a:rPr>
              <a:pPr>
                <a:defRPr/>
              </a:pPr>
              <a:t>9</a:t>
            </a:fld>
            <a:endParaRPr lang="en-US" dirty="0">
              <a:solidFill>
                <a:srgbClr val="002C69"/>
              </a:solidFill>
            </a:endParaRPr>
          </a:p>
        </p:txBody>
      </p:sp>
      <p:sp>
        <p:nvSpPr>
          <p:cNvPr id="35" name="Title 1"/>
          <p:cNvSpPr>
            <a:spLocks noGrp="1"/>
          </p:cNvSpPr>
          <p:nvPr>
            <p:ph type="title"/>
          </p:nvPr>
        </p:nvSpPr>
        <p:spPr>
          <a:xfrm>
            <a:off x="304800" y="304800"/>
            <a:ext cx="8610600" cy="457200"/>
          </a:xfrm>
          <a:noFill/>
        </p:spPr>
        <p:txBody>
          <a:bodyPr>
            <a:normAutofit fontScale="90000"/>
          </a:bodyPr>
          <a:lstStyle/>
          <a:p>
            <a:r>
              <a:rPr lang="en-US" sz="3000" dirty="0" smtClean="0"/>
              <a:t>Olay Global Keywords</a:t>
            </a:r>
            <a:endParaRPr lang="en-US" sz="3000" dirty="0"/>
          </a:p>
        </p:txBody>
      </p:sp>
      <p:sp>
        <p:nvSpPr>
          <p:cNvPr id="11" name="Content Placeholder 2"/>
          <p:cNvSpPr>
            <a:spLocks noGrp="1"/>
          </p:cNvSpPr>
          <p:nvPr>
            <p:ph idx="1"/>
          </p:nvPr>
        </p:nvSpPr>
        <p:spPr>
          <a:xfrm>
            <a:off x="457200" y="762000"/>
            <a:ext cx="8229600" cy="838200"/>
          </a:xfrm>
        </p:spPr>
        <p:txBody>
          <a:bodyPr>
            <a:normAutofit fontScale="92500" lnSpcReduction="10000"/>
          </a:bodyPr>
          <a:lstStyle/>
          <a:p>
            <a:pPr marL="0" indent="0"/>
            <a:r>
              <a:rPr lang="en-US" sz="1600" dirty="0" smtClean="0">
                <a:cs typeface="Arial" pitchFamily="34" charset="0"/>
              </a:rPr>
              <a:t>Due to the importance of keyword phrases appearing in URLs, it is imperative that keyword phrases are localized and specific to a country’s target audience.</a:t>
            </a:r>
          </a:p>
          <a:p>
            <a:pPr marL="0" indent="0"/>
            <a:endParaRPr lang="en-US" sz="600" b="1" dirty="0" smtClean="0"/>
          </a:p>
          <a:p>
            <a:pPr>
              <a:spcBef>
                <a:spcPts val="0"/>
              </a:spcBef>
              <a:buClrTx/>
            </a:pPr>
            <a:r>
              <a:rPr lang="en-US" sz="1800" b="1" dirty="0" smtClean="0"/>
              <a:t>                                                 </a:t>
            </a:r>
          </a:p>
        </p:txBody>
      </p:sp>
      <p:cxnSp>
        <p:nvCxnSpPr>
          <p:cNvPr id="17" name="Straight Connector 16"/>
          <p:cNvCxnSpPr/>
          <p:nvPr/>
        </p:nvCxnSpPr>
        <p:spPr bwMode="auto">
          <a:xfrm>
            <a:off x="228600" y="6019800"/>
            <a:ext cx="8458200" cy="0"/>
          </a:xfrm>
          <a:prstGeom prst="line">
            <a:avLst/>
          </a:prstGeom>
          <a:solidFill>
            <a:schemeClr val="bg1"/>
          </a:solidFill>
          <a:ln w="6350" cap="flat" cmpd="sng" algn="ctr">
            <a:solidFill>
              <a:srgbClr val="996633"/>
            </a:solidFill>
            <a:prstDash val="solid"/>
            <a:round/>
            <a:headEnd type="none" w="med" len="med"/>
            <a:tailEnd type="none" w="med" len="med"/>
          </a:ln>
          <a:effectLst/>
        </p:spPr>
      </p:cxnSp>
      <p:sp>
        <p:nvSpPr>
          <p:cNvPr id="18" name="Rounded Rectangle 17"/>
          <p:cNvSpPr/>
          <p:nvPr/>
        </p:nvSpPr>
        <p:spPr>
          <a:xfrm>
            <a:off x="152400" y="1524000"/>
            <a:ext cx="2057400" cy="2133600"/>
          </a:xfrm>
          <a:prstGeom prst="roundRect">
            <a:avLst/>
          </a:prstGeom>
          <a:gradFill rotWithShape="1">
            <a:gsLst>
              <a:gs pos="0">
                <a:srgbClr val="735E40"/>
              </a:gs>
              <a:gs pos="32001">
                <a:srgbClr val="EADCA8"/>
              </a:gs>
              <a:gs pos="100000">
                <a:srgbClr val="866D4C"/>
              </a:gs>
            </a:gsLst>
            <a:lin ang="5400000"/>
          </a:gradFill>
          <a:ln w="9525">
            <a:noFill/>
            <a:miter lim="800000"/>
            <a:headEnd/>
            <a:tailEn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r>
              <a:rPr lang="en-US" sz="2400" b="1" dirty="0" smtClean="0">
                <a:latin typeface="Calibri"/>
              </a:rPr>
              <a:t>Clean Skin</a:t>
            </a:r>
          </a:p>
        </p:txBody>
      </p:sp>
      <p:sp>
        <p:nvSpPr>
          <p:cNvPr id="20" name="Rounded Rectangle 19"/>
          <p:cNvSpPr/>
          <p:nvPr/>
        </p:nvSpPr>
        <p:spPr>
          <a:xfrm>
            <a:off x="4648200" y="1752600"/>
            <a:ext cx="4343400" cy="685800"/>
          </a:xfrm>
          <a:prstGeom prst="roundRect">
            <a:avLst/>
          </a:prstGeom>
          <a:gradFill rotWithShape="1">
            <a:gsLst>
              <a:gs pos="0">
                <a:srgbClr val="735E40"/>
              </a:gs>
              <a:gs pos="32001">
                <a:srgbClr val="EADCA8"/>
              </a:gs>
              <a:gs pos="100000">
                <a:srgbClr val="866D4C"/>
              </a:gs>
            </a:gsLst>
            <a:lin ang="5400000"/>
          </a:gradFill>
          <a:ln w="9525">
            <a:noFill/>
            <a:miter lim="800000"/>
            <a:headEnd/>
            <a:tailEn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r>
              <a:rPr lang="en-US" dirty="0" smtClean="0">
                <a:cs typeface="Arial" pitchFamily="34" charset="0"/>
              </a:rPr>
              <a:t>Audience interprets as cleaning skin or products that clean skin.</a:t>
            </a:r>
          </a:p>
        </p:txBody>
      </p:sp>
      <p:sp>
        <p:nvSpPr>
          <p:cNvPr id="21" name="Left-Right Arrow 20"/>
          <p:cNvSpPr/>
          <p:nvPr/>
        </p:nvSpPr>
        <p:spPr bwMode="auto">
          <a:xfrm>
            <a:off x="2286000" y="1828800"/>
            <a:ext cx="2209800" cy="609600"/>
          </a:xfrm>
          <a:prstGeom prst="leftRightArrow">
            <a:avLst>
              <a:gd name="adj1" fmla="val 45652"/>
              <a:gd name="adj2" fmla="val 28261"/>
            </a:avLst>
          </a:prstGeom>
          <a:solidFill>
            <a:schemeClr val="bg1"/>
          </a:solidFill>
          <a:ln w="12700" cap="flat" cmpd="sng" algn="ctr">
            <a:solidFill>
              <a:srgbClr val="996633"/>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dirty="0" smtClean="0">
                <a:latin typeface="Arial" charset="0"/>
              </a:rPr>
              <a:t>United States</a:t>
            </a:r>
          </a:p>
        </p:txBody>
      </p:sp>
      <p:sp>
        <p:nvSpPr>
          <p:cNvPr id="22" name="Left-Right Arrow 21"/>
          <p:cNvSpPr/>
          <p:nvPr/>
        </p:nvSpPr>
        <p:spPr bwMode="auto">
          <a:xfrm>
            <a:off x="2286000" y="5029200"/>
            <a:ext cx="2209800" cy="609600"/>
          </a:xfrm>
          <a:prstGeom prst="leftRightArrow">
            <a:avLst>
              <a:gd name="adj1" fmla="val 45652"/>
              <a:gd name="adj2" fmla="val 28261"/>
            </a:avLst>
          </a:prstGeom>
          <a:solidFill>
            <a:schemeClr val="bg1"/>
          </a:solidFill>
          <a:ln w="12700" cap="flat" cmpd="sng" algn="ctr">
            <a:solidFill>
              <a:srgbClr val="996633"/>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dirty="0" smtClean="0">
                <a:latin typeface="Arial" charset="0"/>
              </a:rPr>
              <a:t>Australia</a:t>
            </a:r>
          </a:p>
        </p:txBody>
      </p:sp>
      <p:sp>
        <p:nvSpPr>
          <p:cNvPr id="23" name="Rounded Rectangle 22"/>
          <p:cNvSpPr/>
          <p:nvPr/>
        </p:nvSpPr>
        <p:spPr>
          <a:xfrm>
            <a:off x="4648200" y="2667000"/>
            <a:ext cx="4343400" cy="685800"/>
          </a:xfrm>
          <a:prstGeom prst="roundRect">
            <a:avLst/>
          </a:prstGeom>
          <a:gradFill rotWithShape="1">
            <a:gsLst>
              <a:gs pos="0">
                <a:srgbClr val="735E40"/>
              </a:gs>
              <a:gs pos="32001">
                <a:srgbClr val="EADCA8"/>
              </a:gs>
              <a:gs pos="100000">
                <a:srgbClr val="866D4C"/>
              </a:gs>
            </a:gsLst>
            <a:lin ang="5400000"/>
          </a:gradFill>
          <a:ln w="9525">
            <a:noFill/>
            <a:miter lim="800000"/>
            <a:headEnd/>
            <a:tailEn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r>
              <a:rPr lang="en-US" dirty="0" smtClean="0">
                <a:cs typeface="Arial" pitchFamily="34" charset="0"/>
              </a:rPr>
              <a:t>Audience interprets as cheap wine.</a:t>
            </a:r>
          </a:p>
        </p:txBody>
      </p:sp>
      <p:sp>
        <p:nvSpPr>
          <p:cNvPr id="24" name="Rounded Rectangle 23"/>
          <p:cNvSpPr/>
          <p:nvPr/>
        </p:nvSpPr>
        <p:spPr>
          <a:xfrm>
            <a:off x="152400" y="3810000"/>
            <a:ext cx="2057400" cy="2133600"/>
          </a:xfrm>
          <a:prstGeom prst="roundRect">
            <a:avLst/>
          </a:prstGeom>
          <a:gradFill rotWithShape="1">
            <a:gsLst>
              <a:gs pos="0">
                <a:srgbClr val="735E40"/>
              </a:gs>
              <a:gs pos="32001">
                <a:srgbClr val="EADCA8"/>
              </a:gs>
              <a:gs pos="100000">
                <a:srgbClr val="866D4C"/>
              </a:gs>
            </a:gsLst>
            <a:lin ang="5400000"/>
          </a:gradFill>
          <a:ln w="9525">
            <a:noFill/>
            <a:miter lim="800000"/>
            <a:headEnd/>
            <a:tailEn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r>
              <a:rPr lang="en-US" sz="2400" b="1" dirty="0" smtClean="0">
                <a:latin typeface="Calibri"/>
              </a:rPr>
              <a:t>Beauty</a:t>
            </a:r>
          </a:p>
        </p:txBody>
      </p:sp>
      <p:sp>
        <p:nvSpPr>
          <p:cNvPr id="25" name="Left-Right Arrow 24"/>
          <p:cNvSpPr/>
          <p:nvPr/>
        </p:nvSpPr>
        <p:spPr bwMode="auto">
          <a:xfrm>
            <a:off x="2286000" y="4038600"/>
            <a:ext cx="2209800" cy="609600"/>
          </a:xfrm>
          <a:prstGeom prst="leftRightArrow">
            <a:avLst>
              <a:gd name="adj1" fmla="val 45652"/>
              <a:gd name="adj2" fmla="val 28261"/>
            </a:avLst>
          </a:prstGeom>
          <a:solidFill>
            <a:schemeClr val="bg1"/>
          </a:solidFill>
          <a:ln w="12700" cap="flat" cmpd="sng" algn="ctr">
            <a:solidFill>
              <a:srgbClr val="996633"/>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dirty="0" smtClean="0">
                <a:latin typeface="Arial" charset="0"/>
              </a:rPr>
              <a:t>United States</a:t>
            </a:r>
          </a:p>
        </p:txBody>
      </p:sp>
      <p:sp>
        <p:nvSpPr>
          <p:cNvPr id="26" name="Left-Right Arrow 25"/>
          <p:cNvSpPr/>
          <p:nvPr/>
        </p:nvSpPr>
        <p:spPr bwMode="auto">
          <a:xfrm>
            <a:off x="2286000" y="2743200"/>
            <a:ext cx="2209800" cy="609600"/>
          </a:xfrm>
          <a:prstGeom prst="leftRightArrow">
            <a:avLst>
              <a:gd name="adj1" fmla="val 45652"/>
              <a:gd name="adj2" fmla="val 28261"/>
            </a:avLst>
          </a:prstGeom>
          <a:solidFill>
            <a:schemeClr val="bg1"/>
          </a:solidFill>
          <a:ln w="12700" cap="flat" cmpd="sng" algn="ctr">
            <a:solidFill>
              <a:srgbClr val="996633"/>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bodyPr>
          <a:lstStyle/>
          <a:p>
            <a:pPr algn="ctr">
              <a:spcBef>
                <a:spcPct val="25000"/>
              </a:spcBef>
              <a:buClr>
                <a:srgbClr val="BA0000"/>
              </a:buClr>
              <a:buFont typeface="Wingdings" pitchFamily="2" charset="2"/>
              <a:buNone/>
            </a:pPr>
            <a:r>
              <a:rPr lang="en-US" dirty="0" smtClean="0">
                <a:latin typeface="Arial" charset="0"/>
              </a:rPr>
              <a:t>Australia</a:t>
            </a:r>
          </a:p>
        </p:txBody>
      </p:sp>
      <p:sp>
        <p:nvSpPr>
          <p:cNvPr id="27" name="Rounded Rectangle 26"/>
          <p:cNvSpPr/>
          <p:nvPr/>
        </p:nvSpPr>
        <p:spPr>
          <a:xfrm>
            <a:off x="4648200" y="3886200"/>
            <a:ext cx="4343400" cy="685800"/>
          </a:xfrm>
          <a:prstGeom prst="roundRect">
            <a:avLst/>
          </a:prstGeom>
          <a:gradFill rotWithShape="1">
            <a:gsLst>
              <a:gs pos="0">
                <a:srgbClr val="735E40"/>
              </a:gs>
              <a:gs pos="32001">
                <a:srgbClr val="EADCA8"/>
              </a:gs>
              <a:gs pos="100000">
                <a:srgbClr val="866D4C"/>
              </a:gs>
            </a:gsLst>
            <a:lin ang="5400000"/>
          </a:gradFill>
          <a:ln w="9525">
            <a:noFill/>
            <a:miter lim="800000"/>
            <a:headEnd/>
            <a:tailEn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r>
              <a:rPr lang="en-US" dirty="0" smtClean="0">
                <a:cs typeface="Arial" pitchFamily="34" charset="0"/>
              </a:rPr>
              <a:t>Audience interprets as a way to perfect their appearance either through products or education.</a:t>
            </a:r>
          </a:p>
        </p:txBody>
      </p:sp>
      <p:sp>
        <p:nvSpPr>
          <p:cNvPr id="28" name="Rounded Rectangle 27"/>
          <p:cNvSpPr/>
          <p:nvPr/>
        </p:nvSpPr>
        <p:spPr>
          <a:xfrm>
            <a:off x="4648200" y="5029200"/>
            <a:ext cx="4343400" cy="685800"/>
          </a:xfrm>
          <a:prstGeom prst="roundRect">
            <a:avLst/>
          </a:prstGeom>
          <a:gradFill rotWithShape="1">
            <a:gsLst>
              <a:gs pos="0">
                <a:srgbClr val="735E40"/>
              </a:gs>
              <a:gs pos="32001">
                <a:srgbClr val="EADCA8"/>
              </a:gs>
              <a:gs pos="100000">
                <a:srgbClr val="866D4C"/>
              </a:gs>
            </a:gsLst>
            <a:lin ang="5400000"/>
          </a:gradFill>
          <a:ln w="9525">
            <a:noFill/>
            <a:miter lim="800000"/>
            <a:headEnd/>
            <a:tailEn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r>
              <a:rPr lang="en-US" dirty="0" smtClean="0">
                <a:cs typeface="Arial" pitchFamily="34" charset="0"/>
              </a:rPr>
              <a:t>Audience interprets as another word for “great” or “amazing.”</a:t>
            </a:r>
          </a:p>
        </p:txBody>
      </p:sp>
    </p:spTree>
    <p:extLst>
      <p:ext uri="{BB962C8B-B14F-4D97-AF65-F5344CB8AC3E}">
        <p14:creationId xmlns:p14="http://schemas.microsoft.com/office/powerpoint/2010/main" val="858890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4399</TotalTime>
  <Words>1043</Words>
  <Application>Microsoft Office PowerPoint</Application>
  <PresentationFormat>On-screen Show (4:3)</PresentationFormat>
  <Paragraphs>185</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SEM 101</vt:lpstr>
      <vt:lpstr>Paid Search Best Practices</vt:lpstr>
      <vt:lpstr>Account Structure</vt:lpstr>
      <vt:lpstr>Account Structure: Campaign Structure</vt:lpstr>
      <vt:lpstr>Account Structure: Ad Group Structure</vt:lpstr>
      <vt:lpstr>Account Structure</vt:lpstr>
      <vt:lpstr>Account Structure</vt:lpstr>
      <vt:lpstr>Keyword Generation</vt:lpstr>
      <vt:lpstr>Olay Global Keywords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Robyn</dc:creator>
  <cp:lastModifiedBy>Robyn</cp:lastModifiedBy>
  <cp:revision>5</cp:revision>
  <dcterms:created xsi:type="dcterms:W3CDTF">2012-07-12T21:25:22Z</dcterms:created>
  <dcterms:modified xsi:type="dcterms:W3CDTF">2012-07-16T21:56:05Z</dcterms:modified>
</cp:coreProperties>
</file>