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0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4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4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8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4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5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8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7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6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6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2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A8754-72E6-494E-AE31-25F37109BAB4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AC0FF-AFE1-4AAF-8B23-FABD1ADAB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1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Remarketing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Custom Combination Tags</a:t>
            </a:r>
          </a:p>
          <a:p>
            <a:pPr lvl="1"/>
            <a:r>
              <a:rPr lang="en-US" dirty="0" smtClean="0"/>
              <a:t>Off-Season Remarketing</a:t>
            </a:r>
          </a:p>
          <a:p>
            <a:pPr lvl="2"/>
            <a:r>
              <a:rPr lang="en-US" dirty="0" smtClean="0"/>
              <a:t>Birthday Party page Visitors + Abandon Cart</a:t>
            </a:r>
          </a:p>
          <a:p>
            <a:pPr lvl="3"/>
            <a:r>
              <a:rPr lang="en-US" dirty="0" smtClean="0"/>
              <a:t>Retarget with copy specific to their purchase enticing them to reconsider.</a:t>
            </a:r>
          </a:p>
          <a:p>
            <a:r>
              <a:rPr lang="en-US" dirty="0" smtClean="0"/>
              <a:t>Product-Specific Tags</a:t>
            </a:r>
          </a:p>
          <a:p>
            <a:pPr lvl="1"/>
            <a:r>
              <a:rPr lang="en-US" dirty="0" smtClean="0"/>
              <a:t>Place remarketing tags on Popular costume pages</a:t>
            </a:r>
          </a:p>
          <a:p>
            <a:pPr lvl="2"/>
            <a:r>
              <a:rPr lang="en-US" dirty="0" smtClean="0"/>
              <a:t>Need to be placed within the next month to ensure enough users are </a:t>
            </a:r>
            <a:r>
              <a:rPr lang="en-US" dirty="0" err="1" smtClean="0"/>
              <a:t>cookied</a:t>
            </a:r>
            <a:r>
              <a:rPr lang="en-US" dirty="0" smtClean="0"/>
              <a:t> to be statistically significant</a:t>
            </a:r>
          </a:p>
          <a:p>
            <a:pPr lvl="1"/>
            <a:r>
              <a:rPr lang="en-US" dirty="0" smtClean="0"/>
              <a:t>Create Custom Combination of Costume-Specific tag + Abandon Cart tag to refine to product level targeting.</a:t>
            </a:r>
          </a:p>
          <a:p>
            <a:pPr lvl="2"/>
            <a:r>
              <a:rPr lang="en-US" dirty="0" smtClean="0"/>
              <a:t>Retarget users with copy specific to their intended purchase</a:t>
            </a:r>
          </a:p>
          <a:p>
            <a:r>
              <a:rPr lang="en-US" dirty="0" smtClean="0"/>
              <a:t>Up-Sell/Cross-Sell Tags</a:t>
            </a:r>
          </a:p>
          <a:p>
            <a:pPr lvl="1"/>
            <a:r>
              <a:rPr lang="en-US" dirty="0" smtClean="0"/>
              <a:t>Remarketing to Converting Users</a:t>
            </a:r>
          </a:p>
          <a:p>
            <a:pPr lvl="2"/>
            <a:r>
              <a:rPr lang="en-US" dirty="0" smtClean="0"/>
              <a:t>Create product-level lists  to target converting users</a:t>
            </a:r>
          </a:p>
          <a:p>
            <a:pPr lvl="3"/>
            <a:r>
              <a:rPr lang="en-US" dirty="0" smtClean="0"/>
              <a:t>Target users who purchased </a:t>
            </a:r>
            <a:r>
              <a:rPr lang="en-US" dirty="0" err="1" smtClean="0"/>
              <a:t>pinatas</a:t>
            </a:r>
            <a:r>
              <a:rPr lang="en-US" dirty="0" smtClean="0"/>
              <a:t> with ads marketing Balloons, Decorations, Invitations</a:t>
            </a:r>
          </a:p>
          <a:p>
            <a:pPr lvl="2"/>
            <a:r>
              <a:rPr lang="en-US" dirty="0" smtClean="0"/>
              <a:t>Few users on this list so scale is smaller but effectiveness is ten-fold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6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Remarketing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Custom Combination Nesting</a:t>
            </a:r>
          </a:p>
          <a:p>
            <a:pPr lvl="1"/>
            <a:r>
              <a:rPr lang="en-US" dirty="0" smtClean="0"/>
              <a:t>Target Users who Abandoned Cart + Included or Interested in</a:t>
            </a:r>
            <a:r>
              <a:rPr lang="en-US" dirty="0"/>
              <a:t> </a:t>
            </a:r>
            <a:r>
              <a:rPr lang="en-US" dirty="0" smtClean="0"/>
              <a:t>Any Product/Service/Hobby/etc.</a:t>
            </a:r>
          </a:p>
          <a:p>
            <a:pPr lvl="2"/>
            <a:r>
              <a:rPr lang="en-US" dirty="0" smtClean="0"/>
              <a:t>Test with Targeting Users who Abandoned Shopping Cart + Specific User Interests based on Behavior</a:t>
            </a:r>
          </a:p>
          <a:p>
            <a:pPr lvl="3"/>
            <a:r>
              <a:rPr lang="en-US" dirty="0" smtClean="0"/>
              <a:t>i.e. Shopping &gt; Gift &amp; Specialty Event Items &gt; Party &amp; Holiday Supplies </a:t>
            </a:r>
          </a:p>
          <a:p>
            <a:r>
              <a:rPr lang="en-US" dirty="0" smtClean="0"/>
              <a:t>Repeat Visitors – Category Remarketing</a:t>
            </a:r>
          </a:p>
          <a:p>
            <a:pPr lvl="1"/>
            <a:r>
              <a:rPr lang="en-US" dirty="0" smtClean="0"/>
              <a:t>Target repeat visitors who did not convert</a:t>
            </a:r>
          </a:p>
          <a:p>
            <a:pPr lvl="2"/>
            <a:r>
              <a:rPr lang="en-US" dirty="0" smtClean="0"/>
              <a:t>Serve visitors ad copy specific to their area of interest with or without offers to further entice repeat visit, subsequent purchase</a:t>
            </a:r>
          </a:p>
          <a:p>
            <a:pPr lvl="2"/>
            <a:r>
              <a:rPr lang="en-US" dirty="0" smtClean="0"/>
              <a:t>Cookie After 30 days and before 90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3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207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Remarketing Opportunities</vt:lpstr>
      <vt:lpstr>Remarketing Opportunities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</dc:creator>
  <cp:lastModifiedBy>Robyn</cp:lastModifiedBy>
  <cp:revision>3</cp:revision>
  <dcterms:created xsi:type="dcterms:W3CDTF">2012-06-13T04:41:08Z</dcterms:created>
  <dcterms:modified xsi:type="dcterms:W3CDTF">2012-06-13T05:04:00Z</dcterms:modified>
</cp:coreProperties>
</file>