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Default Extension="xlsb" ContentType="application/vnd.ms-excel.sheet.binary.macroEnabled.12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68" r:id="rId3"/>
    <p:sldId id="285" r:id="rId4"/>
    <p:sldId id="261" r:id="rId5"/>
    <p:sldId id="278" r:id="rId6"/>
    <p:sldId id="257" r:id="rId7"/>
    <p:sldId id="284" r:id="rId8"/>
    <p:sldId id="258" r:id="rId9"/>
    <p:sldId id="259" r:id="rId10"/>
    <p:sldId id="276" r:id="rId11"/>
    <p:sldId id="280" r:id="rId12"/>
    <p:sldId id="263" r:id="rId13"/>
    <p:sldId id="264" r:id="rId14"/>
    <p:sldId id="266" r:id="rId15"/>
    <p:sldId id="265" r:id="rId16"/>
    <p:sldId id="279" r:id="rId17"/>
    <p:sldId id="271" r:id="rId18"/>
    <p:sldId id="272" r:id="rId19"/>
    <p:sldId id="273" r:id="rId20"/>
    <p:sldId id="274" r:id="rId21"/>
    <p:sldId id="275" r:id="rId22"/>
    <p:sldId id="27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23665-4757-4024-BAA3-7C43ACC65C48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19E72E6-C55B-4878-BB1D-0200C663FA72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Local Listings &amp; Reviews are now more important than ever.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65BE2F5-19EA-43EE-995A-CCE8213D14AE}" type="parTrans" cxnId="{69E09884-91AF-4A15-BE86-DF86A177215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5D18989-6EF0-43A3-B4AC-49D79675EBFD}" type="sibTrans" cxnId="{69E09884-91AF-4A15-BE86-DF86A177215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6BFB8B1-F651-4DEB-947A-60CEDEC7C4BD}">
      <dgm:prSet phldrT="[Text]" custT="1"/>
      <dgm:spPr/>
      <dgm:t>
        <a:bodyPr/>
        <a:lstStyle/>
        <a:p>
          <a:r>
            <a:rPr lang="en-US" sz="2200" b="1" dirty="0" smtClean="0">
              <a:latin typeface="Arial" pitchFamily="34" charset="0"/>
              <a:cs typeface="Arial" pitchFamily="34" charset="0"/>
            </a:rPr>
            <a:t>20</a:t>
          </a:r>
          <a:r>
            <a:rPr lang="en-US" sz="2200" b="1" dirty="0" smtClean="0">
              <a:latin typeface="Arial" pitchFamily="34" charset="0"/>
              <a:cs typeface="Arial" pitchFamily="34" charset="0"/>
            </a:rPr>
            <a:t>%</a:t>
          </a:r>
        </a:p>
        <a:p>
          <a:r>
            <a:rPr lang="en-US" sz="2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of all Google searches are for local businesses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6E6C28A4-8BB9-403B-9C0E-28D807EB257D}" type="parTrans" cxnId="{8546253C-C758-482E-A325-7CD3926E29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0A77184-7589-4988-8BE1-CBE9A5F956EC}" type="sibTrans" cxnId="{8546253C-C758-482E-A325-7CD3926E29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4A700C2-63B1-4D83-9608-493F3AB4CFB3}">
      <dgm:prSet phldrT="[Text]" custT="1"/>
      <dgm:spPr>
        <a:solidFill>
          <a:srgbClr val="2FA2F1"/>
        </a:solidFill>
      </dgm:spPr>
      <dgm:t>
        <a:bodyPr/>
        <a:lstStyle/>
        <a:p>
          <a:r>
            <a:rPr lang="en-US" sz="2200" b="1" dirty="0" smtClean="0">
              <a:latin typeface="Arial" pitchFamily="34" charset="0"/>
              <a:cs typeface="Arial" pitchFamily="34" charset="0"/>
            </a:rPr>
            <a:t>64</a:t>
          </a:r>
          <a:r>
            <a:rPr lang="en-US" sz="2200" b="1" dirty="0" smtClean="0">
              <a:latin typeface="Arial" pitchFamily="34" charset="0"/>
              <a:cs typeface="Arial" pitchFamily="34" charset="0"/>
            </a:rPr>
            <a:t>%</a:t>
          </a:r>
        </a:p>
        <a:p>
          <a:r>
            <a:rPr lang="en-US" sz="2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of consumers made an attempt to search for a review before making a decision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809EAEB-4E0E-48DE-A10F-0644C549CB0D}" type="parTrans" cxnId="{2AF6D670-CE59-429B-86B9-8CE051030AF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D549BF4-ED7B-49E5-9CE2-6C502D44AF23}" type="sibTrans" cxnId="{2AF6D670-CE59-429B-86B9-8CE051030AF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A930812-EEB0-4D40-A3D9-E894990B7A93}">
      <dgm:prSet custT="1"/>
      <dgm:spPr/>
      <dgm:t>
        <a:bodyPr/>
        <a:lstStyle/>
        <a:p>
          <a:r>
            <a:rPr lang="en-US" sz="2200" b="1" i="0" u="none" dirty="0" smtClean="0">
              <a:latin typeface="Arial" pitchFamily="34" charset="0"/>
              <a:cs typeface="Arial" pitchFamily="34" charset="0"/>
            </a:rPr>
            <a:t>72% </a:t>
          </a:r>
          <a:endParaRPr lang="en-US" sz="2200" b="1" i="0" u="none" dirty="0" smtClean="0">
            <a:latin typeface="Arial" pitchFamily="34" charset="0"/>
            <a:cs typeface="Arial" pitchFamily="34" charset="0"/>
          </a:endParaRPr>
        </a:p>
        <a:p>
          <a:r>
            <a:rPr lang="en-US" sz="2000" b="0" i="0" u="none" dirty="0" smtClean="0">
              <a:latin typeface="Arial" pitchFamily="34" charset="0"/>
              <a:cs typeface="Arial" pitchFamily="34" charset="0"/>
            </a:rPr>
            <a:t>of </a:t>
          </a:r>
          <a:r>
            <a:rPr lang="en-US" sz="2000" b="0" i="0" u="none" dirty="0" smtClean="0">
              <a:latin typeface="Arial" pitchFamily="34" charset="0"/>
              <a:cs typeface="Arial" pitchFamily="34" charset="0"/>
            </a:rPr>
            <a:t>consumers trust online reviews as much as personal recommendations</a:t>
          </a:r>
          <a:endParaRPr lang="en-US" sz="2000" b="0" i="0" u="none" dirty="0">
            <a:latin typeface="Arial" pitchFamily="34" charset="0"/>
            <a:cs typeface="Arial" pitchFamily="34" charset="0"/>
          </a:endParaRPr>
        </a:p>
      </dgm:t>
    </dgm:pt>
    <dgm:pt modelId="{647FAC53-6176-4CF6-AA5D-401AA3E8812B}" type="parTrans" cxnId="{F33CE941-8C17-4B7F-833B-91F2D5608D6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35B2E53-E437-48B8-A022-F447519B4330}" type="sibTrans" cxnId="{F33CE941-8C17-4B7F-833B-91F2D5608D6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A75471A-040D-4E1F-9E81-F5DFDDC067DB}" type="pres">
      <dgm:prSet presAssocID="{CC123665-4757-4024-BAA3-7C43ACC65C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D6FD6-FDB4-4FA1-9874-5F54AA9B3146}" type="pres">
      <dgm:prSet presAssocID="{919E72E6-C55B-4878-BB1D-0200C663FA72}" presName="roof" presStyleLbl="dkBgShp" presStyleIdx="0" presStyleCnt="2" custLinFactNeighborY="-6536"/>
      <dgm:spPr/>
      <dgm:t>
        <a:bodyPr/>
        <a:lstStyle/>
        <a:p>
          <a:endParaRPr lang="en-US"/>
        </a:p>
      </dgm:t>
    </dgm:pt>
    <dgm:pt modelId="{25D79667-7485-448B-8EE0-A6E1B7EBE7C8}" type="pres">
      <dgm:prSet presAssocID="{919E72E6-C55B-4878-BB1D-0200C663FA72}" presName="pillars" presStyleCnt="0"/>
      <dgm:spPr/>
    </dgm:pt>
    <dgm:pt modelId="{3EC213FB-C6BF-4165-AF42-815F0D3984B8}" type="pres">
      <dgm:prSet presAssocID="{919E72E6-C55B-4878-BB1D-0200C663FA7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EE5AF-BBC9-4520-8B4D-7318AF7EDAA7}" type="pres">
      <dgm:prSet presAssocID="{A4A700C2-63B1-4D83-9608-493F3AB4CFB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2FE20-58EE-42B0-85E0-9C397FDBA476}" type="pres">
      <dgm:prSet presAssocID="{AA930812-EEB0-4D40-A3D9-E894990B7A9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A8E80-A7BB-4344-AC44-3FD22C54CC97}" type="pres">
      <dgm:prSet presAssocID="{919E72E6-C55B-4878-BB1D-0200C663FA72}" presName="base" presStyleLbl="dkBgShp" presStyleIdx="1" presStyleCnt="2"/>
      <dgm:spPr/>
    </dgm:pt>
  </dgm:ptLst>
  <dgm:cxnLst>
    <dgm:cxn modelId="{2B170F6B-49CD-4E94-B405-322A8FDD387A}" type="presOf" srcId="{A4A700C2-63B1-4D83-9608-493F3AB4CFB3}" destId="{5EFEE5AF-BBC9-4520-8B4D-7318AF7EDAA7}" srcOrd="0" destOrd="0" presId="urn:microsoft.com/office/officeart/2005/8/layout/hList3"/>
    <dgm:cxn modelId="{2AF6D670-CE59-429B-86B9-8CE051030AF5}" srcId="{919E72E6-C55B-4878-BB1D-0200C663FA72}" destId="{A4A700C2-63B1-4D83-9608-493F3AB4CFB3}" srcOrd="1" destOrd="0" parTransId="{A809EAEB-4E0E-48DE-A10F-0644C549CB0D}" sibTransId="{CD549BF4-ED7B-49E5-9CE2-6C502D44AF23}"/>
    <dgm:cxn modelId="{814852A5-7960-4956-86E0-569FC84A13EF}" type="presOf" srcId="{AA930812-EEB0-4D40-A3D9-E894990B7A93}" destId="{6C22FE20-58EE-42B0-85E0-9C397FDBA476}" srcOrd="0" destOrd="0" presId="urn:microsoft.com/office/officeart/2005/8/layout/hList3"/>
    <dgm:cxn modelId="{69E09884-91AF-4A15-BE86-DF86A1772156}" srcId="{CC123665-4757-4024-BAA3-7C43ACC65C48}" destId="{919E72E6-C55B-4878-BB1D-0200C663FA72}" srcOrd="0" destOrd="0" parTransId="{D65BE2F5-19EA-43EE-995A-CCE8213D14AE}" sibTransId="{D5D18989-6EF0-43A3-B4AC-49D79675EBFD}"/>
    <dgm:cxn modelId="{160A5107-D3F7-44CE-86A1-C15EB7C2C584}" type="presOf" srcId="{CC123665-4757-4024-BAA3-7C43ACC65C48}" destId="{BA75471A-040D-4E1F-9E81-F5DFDDC067DB}" srcOrd="0" destOrd="0" presId="urn:microsoft.com/office/officeart/2005/8/layout/hList3"/>
    <dgm:cxn modelId="{26A3692B-3A8C-4678-BD5B-43AC8BB74BB7}" type="presOf" srcId="{919E72E6-C55B-4878-BB1D-0200C663FA72}" destId="{DC7D6FD6-FDB4-4FA1-9874-5F54AA9B3146}" srcOrd="0" destOrd="0" presId="urn:microsoft.com/office/officeart/2005/8/layout/hList3"/>
    <dgm:cxn modelId="{6B7CF822-11F9-480E-B295-0DAFC0271A53}" type="presOf" srcId="{06BFB8B1-F651-4DEB-947A-60CEDEC7C4BD}" destId="{3EC213FB-C6BF-4165-AF42-815F0D3984B8}" srcOrd="0" destOrd="0" presId="urn:microsoft.com/office/officeart/2005/8/layout/hList3"/>
    <dgm:cxn modelId="{8546253C-C758-482E-A325-7CD3926E296E}" srcId="{919E72E6-C55B-4878-BB1D-0200C663FA72}" destId="{06BFB8B1-F651-4DEB-947A-60CEDEC7C4BD}" srcOrd="0" destOrd="0" parTransId="{6E6C28A4-8BB9-403B-9C0E-28D807EB257D}" sibTransId="{60A77184-7589-4988-8BE1-CBE9A5F956EC}"/>
    <dgm:cxn modelId="{F33CE941-8C17-4B7F-833B-91F2D5608D69}" srcId="{919E72E6-C55B-4878-BB1D-0200C663FA72}" destId="{AA930812-EEB0-4D40-A3D9-E894990B7A93}" srcOrd="2" destOrd="0" parTransId="{647FAC53-6176-4CF6-AA5D-401AA3E8812B}" sibTransId="{D35B2E53-E437-48B8-A022-F447519B4330}"/>
    <dgm:cxn modelId="{222A95C4-8DD0-48F2-AAB4-E4B56CA852F2}" type="presParOf" srcId="{BA75471A-040D-4E1F-9E81-F5DFDDC067DB}" destId="{DC7D6FD6-FDB4-4FA1-9874-5F54AA9B3146}" srcOrd="0" destOrd="0" presId="urn:microsoft.com/office/officeart/2005/8/layout/hList3"/>
    <dgm:cxn modelId="{A3C5EA55-5E4B-436F-A9E7-776BB0324FC1}" type="presParOf" srcId="{BA75471A-040D-4E1F-9E81-F5DFDDC067DB}" destId="{25D79667-7485-448B-8EE0-A6E1B7EBE7C8}" srcOrd="1" destOrd="0" presId="urn:microsoft.com/office/officeart/2005/8/layout/hList3"/>
    <dgm:cxn modelId="{8D3F4372-8A4F-4442-833D-2F0A66673E1F}" type="presParOf" srcId="{25D79667-7485-448B-8EE0-A6E1B7EBE7C8}" destId="{3EC213FB-C6BF-4165-AF42-815F0D3984B8}" srcOrd="0" destOrd="0" presId="urn:microsoft.com/office/officeart/2005/8/layout/hList3"/>
    <dgm:cxn modelId="{6B56037E-A458-463F-B41C-AB46DC5F5A82}" type="presParOf" srcId="{25D79667-7485-448B-8EE0-A6E1B7EBE7C8}" destId="{5EFEE5AF-BBC9-4520-8B4D-7318AF7EDAA7}" srcOrd="1" destOrd="0" presId="urn:microsoft.com/office/officeart/2005/8/layout/hList3"/>
    <dgm:cxn modelId="{F28BCB87-1306-413F-9960-FC38D8C664FB}" type="presParOf" srcId="{25D79667-7485-448B-8EE0-A6E1B7EBE7C8}" destId="{6C22FE20-58EE-42B0-85E0-9C397FDBA476}" srcOrd="2" destOrd="0" presId="urn:microsoft.com/office/officeart/2005/8/layout/hList3"/>
    <dgm:cxn modelId="{4985F3D9-92EA-400A-B74F-3D9C2935893A}" type="presParOf" srcId="{BA75471A-040D-4E1F-9E81-F5DFDDC067DB}" destId="{733A8E80-A7BB-4344-AC44-3FD22C54CC9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49888-3C7C-4470-A02C-ECBEAAB5035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3_4" csCatId="accent3" phldr="1"/>
      <dgm:spPr/>
    </dgm:pt>
    <dgm:pt modelId="{CEF72A94-6F03-4764-A298-1DB39AF9B7C9}">
      <dgm:prSet phldrT="[Text]" custT="1"/>
      <dgm:spPr/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Distribution Across Local Websites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1BE6A700-5251-4B97-8099-A16BBB6DF585}" type="parTrans" cxnId="{A2C27FC2-3A10-47A1-9E4C-42FA38950FE8}">
      <dgm:prSet/>
      <dgm:spPr/>
      <dgm:t>
        <a:bodyPr/>
        <a:lstStyle/>
        <a:p>
          <a:endParaRPr lang="en-US"/>
        </a:p>
      </dgm:t>
    </dgm:pt>
    <dgm:pt modelId="{7F67FD47-AA49-4C8B-8B0D-9100418B7330}" type="sibTrans" cxnId="{A2C27FC2-3A10-47A1-9E4C-42FA38950FE8}">
      <dgm:prSet/>
      <dgm:spPr/>
      <dgm:t>
        <a:bodyPr/>
        <a:lstStyle/>
        <a:p>
          <a:endParaRPr lang="en-US"/>
        </a:p>
      </dgm:t>
    </dgm:pt>
    <dgm:pt modelId="{820C56BA-0150-42DF-A9EF-6139CEAE80A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Review Management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749F31B7-7D94-4036-8D15-6A1E87C08FE1}" type="parTrans" cxnId="{55C8BD95-696E-4905-9A68-92E068096BAB}">
      <dgm:prSet/>
      <dgm:spPr/>
      <dgm:t>
        <a:bodyPr/>
        <a:lstStyle/>
        <a:p>
          <a:endParaRPr lang="en-US"/>
        </a:p>
      </dgm:t>
    </dgm:pt>
    <dgm:pt modelId="{9F994C9B-A45E-4F22-B7FE-18FE4774EA86}" type="sibTrans" cxnId="{55C8BD95-696E-4905-9A68-92E068096BAB}">
      <dgm:prSet/>
      <dgm:spPr/>
      <dgm:t>
        <a:bodyPr/>
        <a:lstStyle/>
        <a:p>
          <a:endParaRPr lang="en-US"/>
        </a:p>
      </dgm:t>
    </dgm:pt>
    <dgm:pt modelId="{3F89CF4B-D4E8-4F10-A2DE-942660093AE9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Qualified Traffic &amp; Sales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A6E294A-39C3-4015-9357-E540AA3A360E}" type="parTrans" cxnId="{5FE74660-A3E1-4D0E-9D71-EE4A91513E47}">
      <dgm:prSet/>
      <dgm:spPr/>
      <dgm:t>
        <a:bodyPr/>
        <a:lstStyle/>
        <a:p>
          <a:endParaRPr lang="en-US"/>
        </a:p>
      </dgm:t>
    </dgm:pt>
    <dgm:pt modelId="{F2524A58-B0FC-436E-9E06-BBDE585C0C34}" type="sibTrans" cxnId="{5FE74660-A3E1-4D0E-9D71-EE4A91513E47}">
      <dgm:prSet/>
      <dgm:spPr/>
      <dgm:t>
        <a:bodyPr/>
        <a:lstStyle/>
        <a:p>
          <a:endParaRPr lang="en-US"/>
        </a:p>
      </dgm:t>
    </dgm:pt>
    <dgm:pt modelId="{11920C55-E6D0-4F6F-9AF9-CE10744D80EA}" type="pres">
      <dgm:prSet presAssocID="{44A49888-3C7C-4470-A02C-ECBEAAB50358}" presName="Name0" presStyleCnt="0">
        <dgm:presLayoutVars>
          <dgm:dir/>
          <dgm:resizeHandles val="exact"/>
        </dgm:presLayoutVars>
      </dgm:prSet>
      <dgm:spPr/>
    </dgm:pt>
    <dgm:pt modelId="{77E9ED55-E1D3-4DF6-B93D-63E97ADA2F58}" type="pres">
      <dgm:prSet presAssocID="{44A49888-3C7C-4470-A02C-ECBEAAB50358}" presName="vNodes" presStyleCnt="0"/>
      <dgm:spPr/>
    </dgm:pt>
    <dgm:pt modelId="{08F04341-6B96-468B-A556-54DE340491E0}" type="pres">
      <dgm:prSet presAssocID="{CEF72A94-6F03-4764-A298-1DB39AF9B7C9}" presName="node" presStyleLbl="node1" presStyleIdx="0" presStyleCnt="3" custScaleX="238132" custScaleY="19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2E3B-C8EA-4E0B-874B-F59FDB10D2AA}" type="pres">
      <dgm:prSet presAssocID="{7F67FD47-AA49-4C8B-8B0D-9100418B7330}" presName="spacerT" presStyleCnt="0"/>
      <dgm:spPr/>
    </dgm:pt>
    <dgm:pt modelId="{CA89C79F-B22E-4797-91F0-B86CAF74E79F}" type="pres">
      <dgm:prSet presAssocID="{7F67FD47-AA49-4C8B-8B0D-9100418B733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D24DB9-400B-4161-9732-E505E8178ADE}" type="pres">
      <dgm:prSet presAssocID="{7F67FD47-AA49-4C8B-8B0D-9100418B7330}" presName="spacerB" presStyleCnt="0"/>
      <dgm:spPr/>
    </dgm:pt>
    <dgm:pt modelId="{234FEA0F-81CE-4FB9-A731-5A5A44744DD8}" type="pres">
      <dgm:prSet presAssocID="{820C56BA-0150-42DF-A9EF-6139CEAE80A2}" presName="node" presStyleLbl="node1" presStyleIdx="1" presStyleCnt="3" custScaleX="248302" custScaleY="21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74AF1-49F5-4137-8E9E-50868024A8E0}" type="pres">
      <dgm:prSet presAssocID="{44A49888-3C7C-4470-A02C-ECBEAAB5035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A58BFBD-C363-4369-A438-C7758244FDC4}" type="pres">
      <dgm:prSet presAssocID="{44A49888-3C7C-4470-A02C-ECBEAAB5035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E971CC8-1B01-4A14-BD5C-221F284089EE}" type="pres">
      <dgm:prSet presAssocID="{44A49888-3C7C-4470-A02C-ECBEAAB50358}" presName="lastNode" presStyleLbl="node1" presStyleIdx="2" presStyleCnt="3" custScaleX="104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27FC2-3A10-47A1-9E4C-42FA38950FE8}" srcId="{44A49888-3C7C-4470-A02C-ECBEAAB50358}" destId="{CEF72A94-6F03-4764-A298-1DB39AF9B7C9}" srcOrd="0" destOrd="0" parTransId="{1BE6A700-5251-4B97-8099-A16BBB6DF585}" sibTransId="{7F67FD47-AA49-4C8B-8B0D-9100418B7330}"/>
    <dgm:cxn modelId="{55C8BD95-696E-4905-9A68-92E068096BAB}" srcId="{44A49888-3C7C-4470-A02C-ECBEAAB50358}" destId="{820C56BA-0150-42DF-A9EF-6139CEAE80A2}" srcOrd="1" destOrd="0" parTransId="{749F31B7-7D94-4036-8D15-6A1E87C08FE1}" sibTransId="{9F994C9B-A45E-4F22-B7FE-18FE4774EA86}"/>
    <dgm:cxn modelId="{5FE74660-A3E1-4D0E-9D71-EE4A91513E47}" srcId="{44A49888-3C7C-4470-A02C-ECBEAAB50358}" destId="{3F89CF4B-D4E8-4F10-A2DE-942660093AE9}" srcOrd="2" destOrd="0" parTransId="{FA6E294A-39C3-4015-9357-E540AA3A360E}" sibTransId="{F2524A58-B0FC-436E-9E06-BBDE585C0C34}"/>
    <dgm:cxn modelId="{DABBDDC2-64F0-41EC-882D-05E10281FE35}" type="presOf" srcId="{9F994C9B-A45E-4F22-B7FE-18FE4774EA86}" destId="{2A58BFBD-C363-4369-A438-C7758244FDC4}" srcOrd="1" destOrd="0" presId="urn:microsoft.com/office/officeart/2005/8/layout/equation2"/>
    <dgm:cxn modelId="{5D5B4B6E-6543-4677-9787-2EA34961F974}" type="presOf" srcId="{CEF72A94-6F03-4764-A298-1DB39AF9B7C9}" destId="{08F04341-6B96-468B-A556-54DE340491E0}" srcOrd="0" destOrd="0" presId="urn:microsoft.com/office/officeart/2005/8/layout/equation2"/>
    <dgm:cxn modelId="{2077E327-37C5-4770-8343-E0F65A4C43E2}" type="presOf" srcId="{7F67FD47-AA49-4C8B-8B0D-9100418B7330}" destId="{CA89C79F-B22E-4797-91F0-B86CAF74E79F}" srcOrd="0" destOrd="0" presId="urn:microsoft.com/office/officeart/2005/8/layout/equation2"/>
    <dgm:cxn modelId="{09AACA45-734D-48BB-8C99-CFD86D700A5A}" type="presOf" srcId="{44A49888-3C7C-4470-A02C-ECBEAAB50358}" destId="{11920C55-E6D0-4F6F-9AF9-CE10744D80EA}" srcOrd="0" destOrd="0" presId="urn:microsoft.com/office/officeart/2005/8/layout/equation2"/>
    <dgm:cxn modelId="{F0E70BE4-C093-44F7-8C63-D33D1D7214C1}" type="presOf" srcId="{9F994C9B-A45E-4F22-B7FE-18FE4774EA86}" destId="{6C174AF1-49F5-4137-8E9E-50868024A8E0}" srcOrd="0" destOrd="0" presId="urn:microsoft.com/office/officeart/2005/8/layout/equation2"/>
    <dgm:cxn modelId="{6335C31E-AC23-4640-81A4-09F266D889DC}" type="presOf" srcId="{820C56BA-0150-42DF-A9EF-6139CEAE80A2}" destId="{234FEA0F-81CE-4FB9-A731-5A5A44744DD8}" srcOrd="0" destOrd="0" presId="urn:microsoft.com/office/officeart/2005/8/layout/equation2"/>
    <dgm:cxn modelId="{DBB5AFE8-3FED-4CFA-A9C5-2749F0E5B6EC}" type="presOf" srcId="{3F89CF4B-D4E8-4F10-A2DE-942660093AE9}" destId="{CE971CC8-1B01-4A14-BD5C-221F284089EE}" srcOrd="0" destOrd="0" presId="urn:microsoft.com/office/officeart/2005/8/layout/equation2"/>
    <dgm:cxn modelId="{450CF35F-F308-4256-A16E-9DE852933CA6}" type="presParOf" srcId="{11920C55-E6D0-4F6F-9AF9-CE10744D80EA}" destId="{77E9ED55-E1D3-4DF6-B93D-63E97ADA2F58}" srcOrd="0" destOrd="0" presId="urn:microsoft.com/office/officeart/2005/8/layout/equation2"/>
    <dgm:cxn modelId="{C3E66FA7-48E7-40A7-A054-7EA38C228094}" type="presParOf" srcId="{77E9ED55-E1D3-4DF6-B93D-63E97ADA2F58}" destId="{08F04341-6B96-468B-A556-54DE340491E0}" srcOrd="0" destOrd="0" presId="urn:microsoft.com/office/officeart/2005/8/layout/equation2"/>
    <dgm:cxn modelId="{76D23810-C5C3-4E53-8700-515892C603A2}" type="presParOf" srcId="{77E9ED55-E1D3-4DF6-B93D-63E97ADA2F58}" destId="{0DDE2E3B-C8EA-4E0B-874B-F59FDB10D2AA}" srcOrd="1" destOrd="0" presId="urn:microsoft.com/office/officeart/2005/8/layout/equation2"/>
    <dgm:cxn modelId="{7992B307-A0DF-4474-9772-4D44C2567715}" type="presParOf" srcId="{77E9ED55-E1D3-4DF6-B93D-63E97ADA2F58}" destId="{CA89C79F-B22E-4797-91F0-B86CAF74E79F}" srcOrd="2" destOrd="0" presId="urn:microsoft.com/office/officeart/2005/8/layout/equation2"/>
    <dgm:cxn modelId="{2C6272DF-E687-4C4F-AA37-516687951FDB}" type="presParOf" srcId="{77E9ED55-E1D3-4DF6-B93D-63E97ADA2F58}" destId="{0DD24DB9-400B-4161-9732-E505E8178ADE}" srcOrd="3" destOrd="0" presId="urn:microsoft.com/office/officeart/2005/8/layout/equation2"/>
    <dgm:cxn modelId="{2275186B-F834-4693-B7D5-1C285D225FD2}" type="presParOf" srcId="{77E9ED55-E1D3-4DF6-B93D-63E97ADA2F58}" destId="{234FEA0F-81CE-4FB9-A731-5A5A44744DD8}" srcOrd="4" destOrd="0" presId="urn:microsoft.com/office/officeart/2005/8/layout/equation2"/>
    <dgm:cxn modelId="{5ABAD024-E14E-471A-9C0F-5CA182C76B51}" type="presParOf" srcId="{11920C55-E6D0-4F6F-9AF9-CE10744D80EA}" destId="{6C174AF1-49F5-4137-8E9E-50868024A8E0}" srcOrd="1" destOrd="0" presId="urn:microsoft.com/office/officeart/2005/8/layout/equation2"/>
    <dgm:cxn modelId="{6BE6FE98-AE08-4322-88B1-FFB81772E0C7}" type="presParOf" srcId="{6C174AF1-49F5-4137-8E9E-50868024A8E0}" destId="{2A58BFBD-C363-4369-A438-C7758244FDC4}" srcOrd="0" destOrd="0" presId="urn:microsoft.com/office/officeart/2005/8/layout/equation2"/>
    <dgm:cxn modelId="{F30DDD5B-9E31-4795-BB87-ED9A982A6212}" type="presParOf" srcId="{11920C55-E6D0-4F6F-9AF9-CE10744D80EA}" destId="{CE971CC8-1B01-4A14-BD5C-221F284089E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A3F9A-0362-44B7-81E2-972E2014C8FE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9693B1E-97AC-44E6-8967-3ACB0F7ADA8C}">
      <dgm:prSet phldrT="[Text]"/>
      <dgm:spPr/>
      <dgm:t>
        <a:bodyPr/>
        <a:lstStyle/>
        <a:p>
          <a:r>
            <a:rPr lang="en-US" b="1" dirty="0" smtClean="0"/>
            <a:t>Basic Submission</a:t>
          </a:r>
          <a:endParaRPr lang="en-US" b="1" dirty="0"/>
        </a:p>
      </dgm:t>
    </dgm:pt>
    <dgm:pt modelId="{D6179358-C78E-4770-B2B0-8E2D4F1538D1}" type="parTrans" cxnId="{44645898-3B98-4752-A268-10023A09B899}">
      <dgm:prSet/>
      <dgm:spPr/>
      <dgm:t>
        <a:bodyPr/>
        <a:lstStyle/>
        <a:p>
          <a:endParaRPr lang="en-US"/>
        </a:p>
      </dgm:t>
    </dgm:pt>
    <dgm:pt modelId="{8723C3DB-B29E-46D6-AAAC-ECA1C2EFB3BC}" type="sibTrans" cxnId="{44645898-3B98-4752-A268-10023A09B899}">
      <dgm:prSet/>
      <dgm:spPr/>
      <dgm:t>
        <a:bodyPr/>
        <a:lstStyle/>
        <a:p>
          <a:endParaRPr lang="en-US"/>
        </a:p>
      </dgm:t>
    </dgm:pt>
    <dgm:pt modelId="{757CA074-7146-4F68-B058-048C1DC397B2}">
      <dgm:prSet phldrT="[Text]"/>
      <dgm:spPr/>
      <dgm:t>
        <a:bodyPr/>
        <a:lstStyle/>
        <a:p>
          <a:r>
            <a:rPr lang="en-US" dirty="0" smtClean="0"/>
            <a:t>Google </a:t>
          </a:r>
          <a:r>
            <a:rPr lang="en-US" dirty="0" smtClean="0"/>
            <a:t>+ Local</a:t>
          </a:r>
          <a:endParaRPr lang="en-US" dirty="0"/>
        </a:p>
      </dgm:t>
    </dgm:pt>
    <dgm:pt modelId="{5B3B3A97-BD19-4F0D-9CEE-C6F6953BC1B3}" type="parTrans" cxnId="{2969CA72-2415-4050-BB49-CBCC0C9F1550}">
      <dgm:prSet/>
      <dgm:spPr/>
      <dgm:t>
        <a:bodyPr/>
        <a:lstStyle/>
        <a:p>
          <a:endParaRPr lang="en-US"/>
        </a:p>
      </dgm:t>
    </dgm:pt>
    <dgm:pt modelId="{EE83ECA7-7D8A-4F86-AF4E-20AFDE62AEED}" type="sibTrans" cxnId="{2969CA72-2415-4050-BB49-CBCC0C9F1550}">
      <dgm:prSet/>
      <dgm:spPr/>
      <dgm:t>
        <a:bodyPr/>
        <a:lstStyle/>
        <a:p>
          <a:endParaRPr lang="en-US"/>
        </a:p>
      </dgm:t>
    </dgm:pt>
    <dgm:pt modelId="{8FDB5B1D-FF6E-4355-9051-B330E82CE255}">
      <dgm:prSet phldrT="[Text]"/>
      <dgm:spPr/>
      <dgm:t>
        <a:bodyPr/>
        <a:lstStyle/>
        <a:p>
          <a:r>
            <a:rPr lang="en-US" dirty="0" smtClean="0"/>
            <a:t>Yahoo!</a:t>
          </a:r>
          <a:endParaRPr lang="en-US" dirty="0"/>
        </a:p>
      </dgm:t>
    </dgm:pt>
    <dgm:pt modelId="{0EE96788-6E33-4A40-81BA-961A5457B7D6}" type="parTrans" cxnId="{D2879E44-A9E8-41E1-8945-8125D5398849}">
      <dgm:prSet/>
      <dgm:spPr/>
      <dgm:t>
        <a:bodyPr/>
        <a:lstStyle/>
        <a:p>
          <a:endParaRPr lang="en-US"/>
        </a:p>
      </dgm:t>
    </dgm:pt>
    <dgm:pt modelId="{47CAF2F0-8627-4EA5-909D-5A790993A563}" type="sibTrans" cxnId="{D2879E44-A9E8-41E1-8945-8125D5398849}">
      <dgm:prSet/>
      <dgm:spPr/>
      <dgm:t>
        <a:bodyPr/>
        <a:lstStyle/>
        <a:p>
          <a:endParaRPr lang="en-US"/>
        </a:p>
      </dgm:t>
    </dgm:pt>
    <dgm:pt modelId="{CD6A0A5E-6462-44CA-9731-47E6BD8C12E2}">
      <dgm:prSet phldrT="[Text]"/>
      <dgm:spPr/>
      <dgm:t>
        <a:bodyPr/>
        <a:lstStyle/>
        <a:p>
          <a:r>
            <a:rPr lang="en-US" dirty="0" smtClean="0"/>
            <a:t>Bing</a:t>
          </a:r>
          <a:endParaRPr lang="en-US" dirty="0"/>
        </a:p>
      </dgm:t>
    </dgm:pt>
    <dgm:pt modelId="{9326E21C-D7AC-41B4-B623-1BB83BDB6495}" type="parTrans" cxnId="{7BC7E9BA-1267-42BB-92F6-1B3135122863}">
      <dgm:prSet/>
      <dgm:spPr/>
      <dgm:t>
        <a:bodyPr/>
        <a:lstStyle/>
        <a:p>
          <a:endParaRPr lang="en-US"/>
        </a:p>
      </dgm:t>
    </dgm:pt>
    <dgm:pt modelId="{7B42EBC4-A54E-4F06-8670-705CC048A3CF}" type="sibTrans" cxnId="{7BC7E9BA-1267-42BB-92F6-1B3135122863}">
      <dgm:prSet/>
      <dgm:spPr/>
      <dgm:t>
        <a:bodyPr/>
        <a:lstStyle/>
        <a:p>
          <a:endParaRPr lang="en-US"/>
        </a:p>
      </dgm:t>
    </dgm:pt>
    <dgm:pt modelId="{6E09F3A4-AF11-42AF-A9E9-D349E6CFCCCA}">
      <dgm:prSet phldrT="[Text]"/>
      <dgm:spPr/>
      <dgm:t>
        <a:bodyPr/>
        <a:lstStyle/>
        <a:p>
          <a:r>
            <a:rPr lang="en-US" dirty="0" smtClean="0"/>
            <a:t>Quarterly Google </a:t>
          </a:r>
          <a:r>
            <a:rPr lang="en-US" dirty="0" smtClean="0"/>
            <a:t>reporting</a:t>
          </a:r>
          <a:endParaRPr lang="en-US" dirty="0"/>
        </a:p>
      </dgm:t>
    </dgm:pt>
    <dgm:pt modelId="{568B29B3-F975-4D01-8213-9856E2919528}" type="parTrans" cxnId="{BB225B24-503D-4745-9C9E-91C5F8B7B225}">
      <dgm:prSet/>
      <dgm:spPr/>
    </dgm:pt>
    <dgm:pt modelId="{819E9B6F-0F44-42E9-AB79-B97F10384928}" type="sibTrans" cxnId="{BB225B24-503D-4745-9C9E-91C5F8B7B225}">
      <dgm:prSet/>
      <dgm:spPr/>
    </dgm:pt>
    <dgm:pt modelId="{599E3361-A6A0-47D0-8C22-982C3BFB670E}" type="pres">
      <dgm:prSet presAssocID="{307A3F9A-0362-44B7-81E2-972E2014C8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5383C-ABF0-4484-A591-AD7D906ADC2B}" type="pres">
      <dgm:prSet presAssocID="{19693B1E-97AC-44E6-8967-3ACB0F7ADA8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45898-3B98-4752-A268-10023A09B899}" srcId="{307A3F9A-0362-44B7-81E2-972E2014C8FE}" destId="{19693B1E-97AC-44E6-8967-3ACB0F7ADA8C}" srcOrd="0" destOrd="0" parTransId="{D6179358-C78E-4770-B2B0-8E2D4F1538D1}" sibTransId="{8723C3DB-B29E-46D6-AAAC-ECA1C2EFB3BC}"/>
    <dgm:cxn modelId="{20B52F6C-5FB7-4332-84D2-C671CB659BFD}" type="presOf" srcId="{307A3F9A-0362-44B7-81E2-972E2014C8FE}" destId="{599E3361-A6A0-47D0-8C22-982C3BFB670E}" srcOrd="0" destOrd="0" presId="urn:microsoft.com/office/officeart/2005/8/layout/hList6"/>
    <dgm:cxn modelId="{BB225B24-503D-4745-9C9E-91C5F8B7B225}" srcId="{19693B1E-97AC-44E6-8967-3ACB0F7ADA8C}" destId="{6E09F3A4-AF11-42AF-A9E9-D349E6CFCCCA}" srcOrd="3" destOrd="0" parTransId="{568B29B3-F975-4D01-8213-9856E2919528}" sibTransId="{819E9B6F-0F44-42E9-AB79-B97F10384928}"/>
    <dgm:cxn modelId="{7B437C6A-C454-4E15-A8CF-AAA028B6DA5C}" type="presOf" srcId="{6E09F3A4-AF11-42AF-A9E9-D349E6CFCCCA}" destId="{5B65383C-ABF0-4484-A591-AD7D906ADC2B}" srcOrd="0" destOrd="4" presId="urn:microsoft.com/office/officeart/2005/8/layout/hList6"/>
    <dgm:cxn modelId="{64629A3D-9295-4858-B25C-56468A5E2B6D}" type="presOf" srcId="{8FDB5B1D-FF6E-4355-9051-B330E82CE255}" destId="{5B65383C-ABF0-4484-A591-AD7D906ADC2B}" srcOrd="0" destOrd="2" presId="urn:microsoft.com/office/officeart/2005/8/layout/hList6"/>
    <dgm:cxn modelId="{1474F28B-0532-40F3-9CAD-96E9D6A66527}" type="presOf" srcId="{CD6A0A5E-6462-44CA-9731-47E6BD8C12E2}" destId="{5B65383C-ABF0-4484-A591-AD7D906ADC2B}" srcOrd="0" destOrd="3" presId="urn:microsoft.com/office/officeart/2005/8/layout/hList6"/>
    <dgm:cxn modelId="{2969CA72-2415-4050-BB49-CBCC0C9F1550}" srcId="{19693B1E-97AC-44E6-8967-3ACB0F7ADA8C}" destId="{757CA074-7146-4F68-B058-048C1DC397B2}" srcOrd="0" destOrd="0" parTransId="{5B3B3A97-BD19-4F0D-9CEE-C6F6953BC1B3}" sibTransId="{EE83ECA7-7D8A-4F86-AF4E-20AFDE62AEED}"/>
    <dgm:cxn modelId="{9EADDE95-D9F0-4334-B6D0-8531EA38A609}" type="presOf" srcId="{757CA074-7146-4F68-B058-048C1DC397B2}" destId="{5B65383C-ABF0-4484-A591-AD7D906ADC2B}" srcOrd="0" destOrd="1" presId="urn:microsoft.com/office/officeart/2005/8/layout/hList6"/>
    <dgm:cxn modelId="{52DD5C5B-9FB4-4C90-889E-8E7803BF122F}" type="presOf" srcId="{19693B1E-97AC-44E6-8967-3ACB0F7ADA8C}" destId="{5B65383C-ABF0-4484-A591-AD7D906ADC2B}" srcOrd="0" destOrd="0" presId="urn:microsoft.com/office/officeart/2005/8/layout/hList6"/>
    <dgm:cxn modelId="{7BC7E9BA-1267-42BB-92F6-1B3135122863}" srcId="{19693B1E-97AC-44E6-8967-3ACB0F7ADA8C}" destId="{CD6A0A5E-6462-44CA-9731-47E6BD8C12E2}" srcOrd="2" destOrd="0" parTransId="{9326E21C-D7AC-41B4-B623-1BB83BDB6495}" sibTransId="{7B42EBC4-A54E-4F06-8670-705CC048A3CF}"/>
    <dgm:cxn modelId="{D2879E44-A9E8-41E1-8945-8125D5398849}" srcId="{19693B1E-97AC-44E6-8967-3ACB0F7ADA8C}" destId="{8FDB5B1D-FF6E-4355-9051-B330E82CE255}" srcOrd="1" destOrd="0" parTransId="{0EE96788-6E33-4A40-81BA-961A5457B7D6}" sibTransId="{47CAF2F0-8627-4EA5-909D-5A790993A563}"/>
    <dgm:cxn modelId="{2DED7745-0690-42D0-BB84-CC44EA6E5543}" type="presParOf" srcId="{599E3361-A6A0-47D0-8C22-982C3BFB670E}" destId="{5B65383C-ABF0-4484-A591-AD7D906ADC2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32D63-937D-408A-9E1D-64233F2E97B4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6C8198B-5A10-4D84-95BA-84833B2F4762}">
      <dgm:prSet phldrT="[Text]"/>
      <dgm:spPr/>
      <dgm:t>
        <a:bodyPr/>
        <a:lstStyle/>
        <a:p>
          <a:r>
            <a:rPr lang="en-US" b="1" dirty="0" smtClean="0"/>
            <a:t>Basic Submission</a:t>
          </a:r>
          <a:endParaRPr lang="en-US" b="1" dirty="0"/>
        </a:p>
      </dgm:t>
    </dgm:pt>
    <dgm:pt modelId="{345C9A3E-F171-4E2A-83F1-59B24D70CF37}" type="parTrans" cxnId="{3601FFC9-D653-42DF-BB51-5C0408630EC5}">
      <dgm:prSet/>
      <dgm:spPr/>
      <dgm:t>
        <a:bodyPr/>
        <a:lstStyle/>
        <a:p>
          <a:endParaRPr lang="en-US"/>
        </a:p>
      </dgm:t>
    </dgm:pt>
    <dgm:pt modelId="{493B3916-225A-4EA2-816F-891E31109258}" type="sibTrans" cxnId="{3601FFC9-D653-42DF-BB51-5C0408630EC5}">
      <dgm:prSet/>
      <dgm:spPr/>
      <dgm:t>
        <a:bodyPr/>
        <a:lstStyle/>
        <a:p>
          <a:endParaRPr lang="en-US"/>
        </a:p>
      </dgm:t>
    </dgm:pt>
    <dgm:pt modelId="{15242B8E-4357-44D8-BB5D-D7E2FE0D3D75}">
      <dgm:prSet phldrT="[Text]"/>
      <dgm:spPr/>
      <dgm:t>
        <a:bodyPr/>
        <a:lstStyle/>
        <a:p>
          <a:r>
            <a:rPr lang="en-US" dirty="0" smtClean="0"/>
            <a:t>Google+ Local</a:t>
          </a:r>
          <a:endParaRPr lang="en-US" dirty="0"/>
        </a:p>
      </dgm:t>
    </dgm:pt>
    <dgm:pt modelId="{2DE16EA6-2B03-4F53-8047-D2A054B07956}" type="parTrans" cxnId="{F840C8E3-98C2-481C-911F-9AEB7E88AACC}">
      <dgm:prSet/>
      <dgm:spPr/>
      <dgm:t>
        <a:bodyPr/>
        <a:lstStyle/>
        <a:p>
          <a:endParaRPr lang="en-US"/>
        </a:p>
      </dgm:t>
    </dgm:pt>
    <dgm:pt modelId="{E48D10D7-0852-4F48-B355-BA34973B5F3A}" type="sibTrans" cxnId="{F840C8E3-98C2-481C-911F-9AEB7E88AACC}">
      <dgm:prSet/>
      <dgm:spPr/>
      <dgm:t>
        <a:bodyPr/>
        <a:lstStyle/>
        <a:p>
          <a:endParaRPr lang="en-US"/>
        </a:p>
      </dgm:t>
    </dgm:pt>
    <dgm:pt modelId="{22D9BAF6-A1FE-4CFF-90AC-037E8E78BBFF}">
      <dgm:prSet phldrT="[Text]"/>
      <dgm:spPr/>
      <dgm:t>
        <a:bodyPr/>
        <a:lstStyle/>
        <a:p>
          <a:r>
            <a:rPr lang="en-US" dirty="0" smtClean="0"/>
            <a:t>Yahoo!</a:t>
          </a:r>
          <a:endParaRPr lang="en-US" dirty="0"/>
        </a:p>
      </dgm:t>
    </dgm:pt>
    <dgm:pt modelId="{2678F885-0F72-4497-81EA-14C36A90BA28}" type="parTrans" cxnId="{FC653ACB-F53E-4E6F-A3C2-873179D2C135}">
      <dgm:prSet/>
      <dgm:spPr/>
      <dgm:t>
        <a:bodyPr/>
        <a:lstStyle/>
        <a:p>
          <a:endParaRPr lang="en-US"/>
        </a:p>
      </dgm:t>
    </dgm:pt>
    <dgm:pt modelId="{C72F9C0C-E9D4-4F6C-A551-4240CA89F3DA}" type="sibTrans" cxnId="{FC653ACB-F53E-4E6F-A3C2-873179D2C135}">
      <dgm:prSet/>
      <dgm:spPr/>
      <dgm:t>
        <a:bodyPr/>
        <a:lstStyle/>
        <a:p>
          <a:endParaRPr lang="en-US"/>
        </a:p>
      </dgm:t>
    </dgm:pt>
    <dgm:pt modelId="{5BCD6808-FCAE-4FBF-B994-6B3A2A18E86C}">
      <dgm:prSet phldrT="[Text]"/>
      <dgm:spPr/>
      <dgm:t>
        <a:bodyPr/>
        <a:lstStyle/>
        <a:p>
          <a:r>
            <a:rPr lang="en-US" b="1" dirty="0" smtClean="0"/>
            <a:t>Database Submission</a:t>
          </a:r>
          <a:endParaRPr lang="en-US" b="1" dirty="0"/>
        </a:p>
      </dgm:t>
    </dgm:pt>
    <dgm:pt modelId="{5C8A70FA-051E-4AA5-A74C-02C1FE015A09}" type="parTrans" cxnId="{48C3574F-2567-488A-81D2-E205B0F73588}">
      <dgm:prSet/>
      <dgm:spPr/>
      <dgm:t>
        <a:bodyPr/>
        <a:lstStyle/>
        <a:p>
          <a:endParaRPr lang="en-US"/>
        </a:p>
      </dgm:t>
    </dgm:pt>
    <dgm:pt modelId="{B00C9FF1-78E1-4497-8E2B-6C1E320ABF41}" type="sibTrans" cxnId="{48C3574F-2567-488A-81D2-E205B0F73588}">
      <dgm:prSet/>
      <dgm:spPr/>
      <dgm:t>
        <a:bodyPr/>
        <a:lstStyle/>
        <a:p>
          <a:endParaRPr lang="en-US"/>
        </a:p>
      </dgm:t>
    </dgm:pt>
    <dgm:pt modelId="{47B776D9-1B03-4B6D-BBA3-18C152033CDE}">
      <dgm:prSet phldrT="[Text]"/>
      <dgm:spPr/>
      <dgm:t>
        <a:bodyPr/>
        <a:lstStyle/>
        <a:p>
          <a:r>
            <a:rPr lang="en-US" dirty="0" smtClean="0"/>
            <a:t>Over 100 directories &amp; local websites</a:t>
          </a:r>
          <a:endParaRPr lang="en-US" dirty="0"/>
        </a:p>
      </dgm:t>
    </dgm:pt>
    <dgm:pt modelId="{F2C64907-BCC0-4ADC-9246-7BE82927B464}" type="parTrans" cxnId="{D4505FE1-BC93-49ED-8326-025E2F81A69B}">
      <dgm:prSet/>
      <dgm:spPr/>
      <dgm:t>
        <a:bodyPr/>
        <a:lstStyle/>
        <a:p>
          <a:endParaRPr lang="en-US"/>
        </a:p>
      </dgm:t>
    </dgm:pt>
    <dgm:pt modelId="{DED6FCC2-92AE-48B3-9668-860D0909D87B}" type="sibTrans" cxnId="{D4505FE1-BC93-49ED-8326-025E2F81A69B}">
      <dgm:prSet/>
      <dgm:spPr/>
      <dgm:t>
        <a:bodyPr/>
        <a:lstStyle/>
        <a:p>
          <a:endParaRPr lang="en-US"/>
        </a:p>
      </dgm:t>
    </dgm:pt>
    <dgm:pt modelId="{B4012AC4-89B2-4A3C-B5D7-FBBD61016EB1}">
      <dgm:prSet phldrT="[Text]"/>
      <dgm:spPr/>
      <dgm:t>
        <a:bodyPr/>
        <a:lstStyle/>
        <a:p>
          <a:r>
            <a:rPr lang="en-US" dirty="0" smtClean="0"/>
            <a:t>Bing</a:t>
          </a:r>
          <a:endParaRPr lang="en-US" dirty="0"/>
        </a:p>
      </dgm:t>
    </dgm:pt>
    <dgm:pt modelId="{37C77E8B-9B31-4C1D-99D4-C453E9DB92AC}" type="parTrans" cxnId="{05BE0560-B2FC-47FB-99E7-35DE0C0D8202}">
      <dgm:prSet/>
      <dgm:spPr/>
      <dgm:t>
        <a:bodyPr/>
        <a:lstStyle/>
        <a:p>
          <a:endParaRPr lang="en-US"/>
        </a:p>
      </dgm:t>
    </dgm:pt>
    <dgm:pt modelId="{E733636E-A06E-48E0-958D-6D1BDD9059C4}" type="sibTrans" cxnId="{05BE0560-B2FC-47FB-99E7-35DE0C0D8202}">
      <dgm:prSet/>
      <dgm:spPr/>
      <dgm:t>
        <a:bodyPr/>
        <a:lstStyle/>
        <a:p>
          <a:endParaRPr lang="en-US"/>
        </a:p>
      </dgm:t>
    </dgm:pt>
    <dgm:pt modelId="{12C63533-F2EC-43BC-A1D6-AAE29527B756}">
      <dgm:prSet phldrT="[Text]"/>
      <dgm:spPr/>
      <dgm:t>
        <a:bodyPr/>
        <a:lstStyle/>
        <a:p>
          <a:r>
            <a:rPr lang="en-US" dirty="0" smtClean="0"/>
            <a:t>Quarterly Google </a:t>
          </a:r>
          <a:r>
            <a:rPr lang="en-US" dirty="0" smtClean="0"/>
            <a:t>Reporting</a:t>
          </a:r>
          <a:endParaRPr lang="en-US" dirty="0"/>
        </a:p>
      </dgm:t>
    </dgm:pt>
    <dgm:pt modelId="{964138AA-4BFD-4AD8-8F42-EB935F1E58B2}" type="parTrans" cxnId="{62342153-EA28-4527-BB68-7F5FD7B7FBB6}">
      <dgm:prSet/>
      <dgm:spPr/>
      <dgm:t>
        <a:bodyPr/>
        <a:lstStyle/>
        <a:p>
          <a:endParaRPr lang="en-US"/>
        </a:p>
      </dgm:t>
    </dgm:pt>
    <dgm:pt modelId="{4F7273F0-C7D9-4C08-9AF4-BD9DB8E15C3E}" type="sibTrans" cxnId="{62342153-EA28-4527-BB68-7F5FD7B7FBB6}">
      <dgm:prSet/>
      <dgm:spPr/>
      <dgm:t>
        <a:bodyPr/>
        <a:lstStyle/>
        <a:p>
          <a:endParaRPr lang="en-US"/>
        </a:p>
      </dgm:t>
    </dgm:pt>
    <dgm:pt modelId="{BC2F1AE9-2E7F-49E1-BD38-1E27738B2A06}" type="pres">
      <dgm:prSet presAssocID="{D7B32D63-937D-408A-9E1D-64233F2E9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F4FE2-A876-4AF6-A7C2-70E5A0E19610}" type="pres">
      <dgm:prSet presAssocID="{D6C8198B-5A10-4D84-95BA-84833B2F4762}" presName="node" presStyleLbl="node1" presStyleIdx="0" presStyleCnt="2" custLinFactNeighborX="-43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ABA07-694C-464E-A1F2-B5928BC5F54C}" type="pres">
      <dgm:prSet presAssocID="{493B3916-225A-4EA2-816F-891E31109258}" presName="sibTrans" presStyleCnt="0"/>
      <dgm:spPr/>
    </dgm:pt>
    <dgm:pt modelId="{7F44B06B-72B9-4DDB-85E3-D2CBDB828B07}" type="pres">
      <dgm:prSet presAssocID="{5BCD6808-FCAE-4FBF-B994-6B3A2A18E86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E0560-B2FC-47FB-99E7-35DE0C0D8202}" srcId="{D6C8198B-5A10-4D84-95BA-84833B2F4762}" destId="{B4012AC4-89B2-4A3C-B5D7-FBBD61016EB1}" srcOrd="2" destOrd="0" parTransId="{37C77E8B-9B31-4C1D-99D4-C453E9DB92AC}" sibTransId="{E733636E-A06E-48E0-958D-6D1BDD9059C4}"/>
    <dgm:cxn modelId="{0EC45867-FFF3-46FF-B92D-338D0F05F81F}" type="presOf" srcId="{D6C8198B-5A10-4D84-95BA-84833B2F4762}" destId="{A2FF4FE2-A876-4AF6-A7C2-70E5A0E19610}" srcOrd="0" destOrd="0" presId="urn:microsoft.com/office/officeart/2005/8/layout/hList6"/>
    <dgm:cxn modelId="{F840C8E3-98C2-481C-911F-9AEB7E88AACC}" srcId="{D6C8198B-5A10-4D84-95BA-84833B2F4762}" destId="{15242B8E-4357-44D8-BB5D-D7E2FE0D3D75}" srcOrd="0" destOrd="0" parTransId="{2DE16EA6-2B03-4F53-8047-D2A054B07956}" sibTransId="{E48D10D7-0852-4F48-B355-BA34973B5F3A}"/>
    <dgm:cxn modelId="{D7D58404-E692-4C4D-A3B9-1F0208A29CFC}" type="presOf" srcId="{B4012AC4-89B2-4A3C-B5D7-FBBD61016EB1}" destId="{A2FF4FE2-A876-4AF6-A7C2-70E5A0E19610}" srcOrd="0" destOrd="3" presId="urn:microsoft.com/office/officeart/2005/8/layout/hList6"/>
    <dgm:cxn modelId="{F1371FF8-2460-4306-B20F-0194E507C433}" type="presOf" srcId="{22D9BAF6-A1FE-4CFF-90AC-037E8E78BBFF}" destId="{A2FF4FE2-A876-4AF6-A7C2-70E5A0E19610}" srcOrd="0" destOrd="2" presId="urn:microsoft.com/office/officeart/2005/8/layout/hList6"/>
    <dgm:cxn modelId="{62342153-EA28-4527-BB68-7F5FD7B7FBB6}" srcId="{D6C8198B-5A10-4D84-95BA-84833B2F4762}" destId="{12C63533-F2EC-43BC-A1D6-AAE29527B756}" srcOrd="3" destOrd="0" parTransId="{964138AA-4BFD-4AD8-8F42-EB935F1E58B2}" sibTransId="{4F7273F0-C7D9-4C08-9AF4-BD9DB8E15C3E}"/>
    <dgm:cxn modelId="{D4505FE1-BC93-49ED-8326-025E2F81A69B}" srcId="{5BCD6808-FCAE-4FBF-B994-6B3A2A18E86C}" destId="{47B776D9-1B03-4B6D-BBA3-18C152033CDE}" srcOrd="0" destOrd="0" parTransId="{F2C64907-BCC0-4ADC-9246-7BE82927B464}" sibTransId="{DED6FCC2-92AE-48B3-9668-860D0909D87B}"/>
    <dgm:cxn modelId="{BC4838A8-6C44-42E8-A4F8-EE49CABF588C}" type="presOf" srcId="{D7B32D63-937D-408A-9E1D-64233F2E97B4}" destId="{BC2F1AE9-2E7F-49E1-BD38-1E27738B2A06}" srcOrd="0" destOrd="0" presId="urn:microsoft.com/office/officeart/2005/8/layout/hList6"/>
    <dgm:cxn modelId="{48C3574F-2567-488A-81D2-E205B0F73588}" srcId="{D7B32D63-937D-408A-9E1D-64233F2E97B4}" destId="{5BCD6808-FCAE-4FBF-B994-6B3A2A18E86C}" srcOrd="1" destOrd="0" parTransId="{5C8A70FA-051E-4AA5-A74C-02C1FE015A09}" sibTransId="{B00C9FF1-78E1-4497-8E2B-6C1E320ABF41}"/>
    <dgm:cxn modelId="{AF009BE6-BD70-4364-BBD7-20663723DB2D}" type="presOf" srcId="{47B776D9-1B03-4B6D-BBA3-18C152033CDE}" destId="{7F44B06B-72B9-4DDB-85E3-D2CBDB828B07}" srcOrd="0" destOrd="1" presId="urn:microsoft.com/office/officeart/2005/8/layout/hList6"/>
    <dgm:cxn modelId="{8B7FF17B-D5E2-41AD-8669-7BEF3404508B}" type="presOf" srcId="{12C63533-F2EC-43BC-A1D6-AAE29527B756}" destId="{A2FF4FE2-A876-4AF6-A7C2-70E5A0E19610}" srcOrd="0" destOrd="4" presId="urn:microsoft.com/office/officeart/2005/8/layout/hList6"/>
    <dgm:cxn modelId="{109FDECA-443E-4E08-A8C0-99C769A2FDAA}" type="presOf" srcId="{5BCD6808-FCAE-4FBF-B994-6B3A2A18E86C}" destId="{7F44B06B-72B9-4DDB-85E3-D2CBDB828B07}" srcOrd="0" destOrd="0" presId="urn:microsoft.com/office/officeart/2005/8/layout/hList6"/>
    <dgm:cxn modelId="{FC653ACB-F53E-4E6F-A3C2-873179D2C135}" srcId="{D6C8198B-5A10-4D84-95BA-84833B2F4762}" destId="{22D9BAF6-A1FE-4CFF-90AC-037E8E78BBFF}" srcOrd="1" destOrd="0" parTransId="{2678F885-0F72-4497-81EA-14C36A90BA28}" sibTransId="{C72F9C0C-E9D4-4F6C-A551-4240CA89F3DA}"/>
    <dgm:cxn modelId="{C93A76F6-6FBE-4514-8BE0-3B6D7B23033F}" type="presOf" srcId="{15242B8E-4357-44D8-BB5D-D7E2FE0D3D75}" destId="{A2FF4FE2-A876-4AF6-A7C2-70E5A0E19610}" srcOrd="0" destOrd="1" presId="urn:microsoft.com/office/officeart/2005/8/layout/hList6"/>
    <dgm:cxn modelId="{3601FFC9-D653-42DF-BB51-5C0408630EC5}" srcId="{D7B32D63-937D-408A-9E1D-64233F2E97B4}" destId="{D6C8198B-5A10-4D84-95BA-84833B2F4762}" srcOrd="0" destOrd="0" parTransId="{345C9A3E-F171-4E2A-83F1-59B24D70CF37}" sibTransId="{493B3916-225A-4EA2-816F-891E31109258}"/>
    <dgm:cxn modelId="{A7425122-D17A-4E0E-9DED-CA8A462A2CEE}" type="presParOf" srcId="{BC2F1AE9-2E7F-49E1-BD38-1E27738B2A06}" destId="{A2FF4FE2-A876-4AF6-A7C2-70E5A0E19610}" srcOrd="0" destOrd="0" presId="urn:microsoft.com/office/officeart/2005/8/layout/hList6"/>
    <dgm:cxn modelId="{EDF94B53-7E84-4DAD-8980-185C691633C5}" type="presParOf" srcId="{BC2F1AE9-2E7F-49E1-BD38-1E27738B2A06}" destId="{90AABA07-694C-464E-A1F2-B5928BC5F54C}" srcOrd="1" destOrd="0" presId="urn:microsoft.com/office/officeart/2005/8/layout/hList6"/>
    <dgm:cxn modelId="{3BFC747B-716D-490E-B7C0-33A7CB2AAC6E}" type="presParOf" srcId="{BC2F1AE9-2E7F-49E1-BD38-1E27738B2A06}" destId="{7F44B06B-72B9-4DDB-85E3-D2CBDB828B0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55C78A-D6AA-4A1B-8E37-F0D8A316E8F8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038A69E-018C-4F80-8B1E-2F5B4C50D733}">
      <dgm:prSet phldrT="[Text]"/>
      <dgm:spPr/>
      <dgm:t>
        <a:bodyPr/>
        <a:lstStyle/>
        <a:p>
          <a:r>
            <a:rPr lang="en-US" b="1" dirty="0" smtClean="0"/>
            <a:t>Basic Submission</a:t>
          </a:r>
          <a:endParaRPr lang="en-US" b="1" dirty="0"/>
        </a:p>
      </dgm:t>
    </dgm:pt>
    <dgm:pt modelId="{4CC1B71B-4BB5-4F1E-BCF9-4791D6220EB1}" type="parTrans" cxnId="{728A546B-F734-448E-AB71-CB0C1F76F7B7}">
      <dgm:prSet/>
      <dgm:spPr/>
      <dgm:t>
        <a:bodyPr/>
        <a:lstStyle/>
        <a:p>
          <a:endParaRPr lang="en-US"/>
        </a:p>
      </dgm:t>
    </dgm:pt>
    <dgm:pt modelId="{4E29908A-9412-40CA-9C60-2DA2695BF810}" type="sibTrans" cxnId="{728A546B-F734-448E-AB71-CB0C1F76F7B7}">
      <dgm:prSet/>
      <dgm:spPr/>
      <dgm:t>
        <a:bodyPr/>
        <a:lstStyle/>
        <a:p>
          <a:endParaRPr lang="en-US"/>
        </a:p>
      </dgm:t>
    </dgm:pt>
    <dgm:pt modelId="{A6C4C12D-3661-437B-A4FA-D50E8A9984EE}">
      <dgm:prSet phldrT="[Text]"/>
      <dgm:spPr/>
      <dgm:t>
        <a:bodyPr/>
        <a:lstStyle/>
        <a:p>
          <a:r>
            <a:rPr lang="en-US" dirty="0" smtClean="0"/>
            <a:t>Google+ Local</a:t>
          </a:r>
          <a:endParaRPr lang="en-US" dirty="0"/>
        </a:p>
      </dgm:t>
    </dgm:pt>
    <dgm:pt modelId="{CD02FA33-1115-491D-A505-8CD0B0B4CE7D}" type="parTrans" cxnId="{39C81235-0CB3-4FAD-9A1B-AE45C858C89B}">
      <dgm:prSet/>
      <dgm:spPr/>
      <dgm:t>
        <a:bodyPr/>
        <a:lstStyle/>
        <a:p>
          <a:endParaRPr lang="en-US"/>
        </a:p>
      </dgm:t>
    </dgm:pt>
    <dgm:pt modelId="{C189A4EB-7D0B-467D-AEBA-198FDFA255ED}" type="sibTrans" cxnId="{39C81235-0CB3-4FAD-9A1B-AE45C858C89B}">
      <dgm:prSet/>
      <dgm:spPr/>
      <dgm:t>
        <a:bodyPr/>
        <a:lstStyle/>
        <a:p>
          <a:endParaRPr lang="en-US"/>
        </a:p>
      </dgm:t>
    </dgm:pt>
    <dgm:pt modelId="{08BB55F1-093E-4976-B7D6-7871603E0AB0}">
      <dgm:prSet phldrT="[Text]"/>
      <dgm:spPr/>
      <dgm:t>
        <a:bodyPr/>
        <a:lstStyle/>
        <a:p>
          <a:r>
            <a:rPr lang="en-US" dirty="0" smtClean="0"/>
            <a:t>Yahoo!</a:t>
          </a:r>
          <a:endParaRPr lang="en-US" dirty="0"/>
        </a:p>
      </dgm:t>
    </dgm:pt>
    <dgm:pt modelId="{648BD713-D6F7-4939-89ED-5522FBC8ADBC}" type="parTrans" cxnId="{91F875FF-0355-4E2F-B55B-25C5C252A5B4}">
      <dgm:prSet/>
      <dgm:spPr/>
      <dgm:t>
        <a:bodyPr/>
        <a:lstStyle/>
        <a:p>
          <a:endParaRPr lang="en-US"/>
        </a:p>
      </dgm:t>
    </dgm:pt>
    <dgm:pt modelId="{18A76B1C-865F-48C2-BD80-BBE02E683E54}" type="sibTrans" cxnId="{91F875FF-0355-4E2F-B55B-25C5C252A5B4}">
      <dgm:prSet/>
      <dgm:spPr/>
      <dgm:t>
        <a:bodyPr/>
        <a:lstStyle/>
        <a:p>
          <a:endParaRPr lang="en-US"/>
        </a:p>
      </dgm:t>
    </dgm:pt>
    <dgm:pt modelId="{68017AD0-199A-46DD-8248-C85CFA6995BB}">
      <dgm:prSet phldrT="[Text]"/>
      <dgm:spPr/>
      <dgm:t>
        <a:bodyPr/>
        <a:lstStyle/>
        <a:p>
          <a:r>
            <a:rPr lang="en-US" b="1" dirty="0" smtClean="0"/>
            <a:t>Database Submission</a:t>
          </a:r>
          <a:endParaRPr lang="en-US" b="1" dirty="0"/>
        </a:p>
      </dgm:t>
    </dgm:pt>
    <dgm:pt modelId="{32043D58-15F0-419B-B795-1C4E19852515}" type="parTrans" cxnId="{D8066711-AD1E-449B-AFB4-1205318CE04C}">
      <dgm:prSet/>
      <dgm:spPr/>
      <dgm:t>
        <a:bodyPr/>
        <a:lstStyle/>
        <a:p>
          <a:endParaRPr lang="en-US"/>
        </a:p>
      </dgm:t>
    </dgm:pt>
    <dgm:pt modelId="{F8A0E38F-197C-49C7-B0FD-D5922C33447B}" type="sibTrans" cxnId="{D8066711-AD1E-449B-AFB4-1205318CE04C}">
      <dgm:prSet/>
      <dgm:spPr/>
      <dgm:t>
        <a:bodyPr/>
        <a:lstStyle/>
        <a:p>
          <a:endParaRPr lang="en-US"/>
        </a:p>
      </dgm:t>
    </dgm:pt>
    <dgm:pt modelId="{D17291A5-C99C-41D1-966C-554F4B039DC7}">
      <dgm:prSet phldrT="[Text]"/>
      <dgm:spPr/>
      <dgm:t>
        <a:bodyPr/>
        <a:lstStyle/>
        <a:p>
          <a:r>
            <a:rPr lang="en-US" dirty="0" smtClean="0"/>
            <a:t>Over 100 Directories &amp; Local Websites</a:t>
          </a:r>
          <a:endParaRPr lang="en-US" dirty="0"/>
        </a:p>
      </dgm:t>
    </dgm:pt>
    <dgm:pt modelId="{763075D4-8D41-45B4-86F9-90BA920F7584}" type="parTrans" cxnId="{0CFFBF59-33EF-4DA8-97F7-F42B297EA9BF}">
      <dgm:prSet/>
      <dgm:spPr/>
      <dgm:t>
        <a:bodyPr/>
        <a:lstStyle/>
        <a:p>
          <a:endParaRPr lang="en-US"/>
        </a:p>
      </dgm:t>
    </dgm:pt>
    <dgm:pt modelId="{C7845689-5432-442F-8376-DBB8C740A71B}" type="sibTrans" cxnId="{0CFFBF59-33EF-4DA8-97F7-F42B297EA9BF}">
      <dgm:prSet/>
      <dgm:spPr/>
      <dgm:t>
        <a:bodyPr/>
        <a:lstStyle/>
        <a:p>
          <a:endParaRPr lang="en-US"/>
        </a:p>
      </dgm:t>
    </dgm:pt>
    <dgm:pt modelId="{05CCAD62-E9EB-4B5C-A1AE-7028356D8E12}">
      <dgm:prSet phldrT="[Text]"/>
      <dgm:spPr/>
      <dgm:t>
        <a:bodyPr/>
        <a:lstStyle/>
        <a:p>
          <a:r>
            <a:rPr lang="en-US" b="1" dirty="0" smtClean="0"/>
            <a:t>Profile Claiming</a:t>
          </a:r>
          <a:endParaRPr lang="en-US" b="1" dirty="0"/>
        </a:p>
      </dgm:t>
    </dgm:pt>
    <dgm:pt modelId="{7ADEB9D7-9E03-4D8C-ABB1-1F06AD7B6E33}" type="parTrans" cxnId="{9CDE7F1D-F693-412F-9472-A7F8F16D4844}">
      <dgm:prSet/>
      <dgm:spPr/>
      <dgm:t>
        <a:bodyPr/>
        <a:lstStyle/>
        <a:p>
          <a:endParaRPr lang="en-US"/>
        </a:p>
      </dgm:t>
    </dgm:pt>
    <dgm:pt modelId="{18D3400E-B27F-415C-9FBC-2401DD2EEA84}" type="sibTrans" cxnId="{9CDE7F1D-F693-412F-9472-A7F8F16D4844}">
      <dgm:prSet/>
      <dgm:spPr/>
      <dgm:t>
        <a:bodyPr/>
        <a:lstStyle/>
        <a:p>
          <a:endParaRPr lang="en-US"/>
        </a:p>
      </dgm:t>
    </dgm:pt>
    <dgm:pt modelId="{4B6104F4-57A7-4599-8CAE-4C9628EB42B8}">
      <dgm:prSet phldrT="[Text]"/>
      <dgm:spPr/>
      <dgm:t>
        <a:bodyPr/>
        <a:lstStyle/>
        <a:p>
          <a:r>
            <a:rPr lang="en-US" dirty="0" smtClean="0"/>
            <a:t>Facebook</a:t>
          </a:r>
          <a:endParaRPr lang="en-US" dirty="0"/>
        </a:p>
      </dgm:t>
    </dgm:pt>
    <dgm:pt modelId="{CDF7AB63-AF86-46AA-813C-14F03467916E}" type="parTrans" cxnId="{F0100D17-83EA-45AC-AAFF-0BF6CEC3B03B}">
      <dgm:prSet/>
      <dgm:spPr/>
      <dgm:t>
        <a:bodyPr/>
        <a:lstStyle/>
        <a:p>
          <a:endParaRPr lang="en-US"/>
        </a:p>
      </dgm:t>
    </dgm:pt>
    <dgm:pt modelId="{3E0F2DED-3B8F-4B32-B982-6A856167B6B8}" type="sibTrans" cxnId="{F0100D17-83EA-45AC-AAFF-0BF6CEC3B03B}">
      <dgm:prSet/>
      <dgm:spPr/>
      <dgm:t>
        <a:bodyPr/>
        <a:lstStyle/>
        <a:p>
          <a:endParaRPr lang="en-US"/>
        </a:p>
      </dgm:t>
    </dgm:pt>
    <dgm:pt modelId="{4127B652-F7F6-4304-8835-14180A044306}">
      <dgm:prSet phldrT="[Text]"/>
      <dgm:spPr/>
      <dgm:t>
        <a:bodyPr/>
        <a:lstStyle/>
        <a:p>
          <a:r>
            <a:rPr lang="en-US" dirty="0" smtClean="0"/>
            <a:t>Twitter</a:t>
          </a:r>
          <a:endParaRPr lang="en-US" dirty="0"/>
        </a:p>
      </dgm:t>
    </dgm:pt>
    <dgm:pt modelId="{DDA468A0-C652-468F-92CC-88504D5EB9F1}" type="parTrans" cxnId="{D3A1E007-4584-4DF4-B7A4-99D151FB0A9C}">
      <dgm:prSet/>
      <dgm:spPr/>
      <dgm:t>
        <a:bodyPr/>
        <a:lstStyle/>
        <a:p>
          <a:endParaRPr lang="en-US"/>
        </a:p>
      </dgm:t>
    </dgm:pt>
    <dgm:pt modelId="{8EB98103-5628-4579-979D-C60E45768D0F}" type="sibTrans" cxnId="{D3A1E007-4584-4DF4-B7A4-99D151FB0A9C}">
      <dgm:prSet/>
      <dgm:spPr/>
      <dgm:t>
        <a:bodyPr/>
        <a:lstStyle/>
        <a:p>
          <a:endParaRPr lang="en-US"/>
        </a:p>
      </dgm:t>
    </dgm:pt>
    <dgm:pt modelId="{85013111-829C-4282-9CA2-0717B96F8F6A}">
      <dgm:prSet phldrT="[Text]"/>
      <dgm:spPr/>
      <dgm:t>
        <a:bodyPr/>
        <a:lstStyle/>
        <a:p>
          <a:r>
            <a:rPr lang="en-US" dirty="0" smtClean="0"/>
            <a:t>Bing</a:t>
          </a:r>
          <a:endParaRPr lang="en-US" dirty="0"/>
        </a:p>
      </dgm:t>
    </dgm:pt>
    <dgm:pt modelId="{36C78AA0-9158-483C-90FB-A9B5B445B34E}" type="parTrans" cxnId="{A13B684F-8D8C-4448-9130-2EA245A22685}">
      <dgm:prSet/>
      <dgm:spPr/>
    </dgm:pt>
    <dgm:pt modelId="{E9DE8BCE-A25B-4918-9EC3-87BF1479073A}" type="sibTrans" cxnId="{A13B684F-8D8C-4448-9130-2EA245A22685}">
      <dgm:prSet/>
      <dgm:spPr/>
    </dgm:pt>
    <dgm:pt modelId="{DD9D8AFB-ABA0-42F7-BC8B-45C4708D0A43}">
      <dgm:prSet phldrT="[Text]"/>
      <dgm:spPr/>
      <dgm:t>
        <a:bodyPr/>
        <a:lstStyle/>
        <a:p>
          <a:r>
            <a:rPr lang="en-US" dirty="0" smtClean="0"/>
            <a:t>Foursquare</a:t>
          </a:r>
          <a:endParaRPr lang="en-US" dirty="0"/>
        </a:p>
      </dgm:t>
    </dgm:pt>
    <dgm:pt modelId="{CC3AA57B-553C-41B2-97D2-443543D9EF11}" type="parTrans" cxnId="{FF5279D1-9C80-42A1-846D-1BAA972DA4DC}">
      <dgm:prSet/>
      <dgm:spPr/>
    </dgm:pt>
    <dgm:pt modelId="{CCE36E64-BA62-4A12-AD6C-C323E34FCFD4}" type="sibTrans" cxnId="{FF5279D1-9C80-42A1-846D-1BAA972DA4DC}">
      <dgm:prSet/>
      <dgm:spPr/>
    </dgm:pt>
    <dgm:pt modelId="{B36530A6-964C-487A-BF0E-8EDA83263F45}">
      <dgm:prSet phldrT="[Text]"/>
      <dgm:spPr/>
      <dgm:t>
        <a:bodyPr/>
        <a:lstStyle/>
        <a:p>
          <a:r>
            <a:rPr lang="en-US" dirty="0" smtClean="0"/>
            <a:t>Google </a:t>
          </a:r>
          <a:r>
            <a:rPr lang="en-US" dirty="0" smtClean="0"/>
            <a:t>Monthly </a:t>
          </a:r>
          <a:r>
            <a:rPr lang="en-US" dirty="0" smtClean="0"/>
            <a:t>Reporting</a:t>
          </a:r>
          <a:endParaRPr lang="en-US" dirty="0"/>
        </a:p>
      </dgm:t>
    </dgm:pt>
    <dgm:pt modelId="{8FE0B8F2-04B2-4426-9AE5-0B6B853809C1}" type="parTrans" cxnId="{8F3B7A4C-F149-4573-9766-685F805B2064}">
      <dgm:prSet/>
      <dgm:spPr/>
    </dgm:pt>
    <dgm:pt modelId="{C732CB0C-9DD1-4927-A984-E2FA82CA21EC}" type="sibTrans" cxnId="{8F3B7A4C-F149-4573-9766-685F805B2064}">
      <dgm:prSet/>
      <dgm:spPr/>
    </dgm:pt>
    <dgm:pt modelId="{65234674-5FFB-4995-BD14-F527E34F46E6}">
      <dgm:prSet phldrT="[Text]"/>
      <dgm:spPr/>
      <dgm:t>
        <a:bodyPr/>
        <a:lstStyle/>
        <a:p>
          <a:r>
            <a:rPr lang="en-US" dirty="0" smtClean="0"/>
            <a:t>Annual Local Profile Audit</a:t>
          </a:r>
          <a:endParaRPr lang="en-US" dirty="0"/>
        </a:p>
      </dgm:t>
    </dgm:pt>
    <dgm:pt modelId="{2C85D2A1-B031-49BC-9321-5AA8C23EB19F}" type="parTrans" cxnId="{C070ACDE-D211-4940-868C-163087296D7F}">
      <dgm:prSet/>
      <dgm:spPr/>
    </dgm:pt>
    <dgm:pt modelId="{088984BE-D81F-44BB-A98C-6E66D9BC3E53}" type="sibTrans" cxnId="{C070ACDE-D211-4940-868C-163087296D7F}">
      <dgm:prSet/>
      <dgm:spPr/>
    </dgm:pt>
    <dgm:pt modelId="{85E66E31-9B3A-4A4F-9F26-AFE6FF792657}" type="pres">
      <dgm:prSet presAssocID="{7455C78A-D6AA-4A1B-8E37-F0D8A316E8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7FB33-84B2-412A-91DB-9E39C687B91F}" type="pres">
      <dgm:prSet presAssocID="{4038A69E-018C-4F80-8B1E-2F5B4C50D7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549B1-2172-4396-89D3-1CBD36FCE7DF}" type="pres">
      <dgm:prSet presAssocID="{4E29908A-9412-40CA-9C60-2DA2695BF810}" presName="sibTrans" presStyleCnt="0"/>
      <dgm:spPr/>
    </dgm:pt>
    <dgm:pt modelId="{6FF1F957-D3DD-440E-A44F-36176D509E47}" type="pres">
      <dgm:prSet presAssocID="{68017AD0-199A-46DD-8248-C85CFA6995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633E-1355-43AD-A1AD-FB9CB00CF1D4}" type="pres">
      <dgm:prSet presAssocID="{F8A0E38F-197C-49C7-B0FD-D5922C33447B}" presName="sibTrans" presStyleCnt="0"/>
      <dgm:spPr/>
    </dgm:pt>
    <dgm:pt modelId="{5F551D32-2E48-4632-A387-3EFC7E2CC19C}" type="pres">
      <dgm:prSet presAssocID="{05CCAD62-E9EB-4B5C-A1AE-7028356D8E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B684F-8D8C-4448-9130-2EA245A22685}" srcId="{4038A69E-018C-4F80-8B1E-2F5B4C50D733}" destId="{85013111-829C-4282-9CA2-0717B96F8F6A}" srcOrd="2" destOrd="0" parTransId="{36C78AA0-9158-483C-90FB-A9B5B445B34E}" sibTransId="{E9DE8BCE-A25B-4918-9EC3-87BF1479073A}"/>
    <dgm:cxn modelId="{86047A32-214F-4E8C-A9D0-795F28F6A582}" type="presOf" srcId="{7455C78A-D6AA-4A1B-8E37-F0D8A316E8F8}" destId="{85E66E31-9B3A-4A4F-9F26-AFE6FF792657}" srcOrd="0" destOrd="0" presId="urn:microsoft.com/office/officeart/2005/8/layout/hList6"/>
    <dgm:cxn modelId="{9CDE7F1D-F693-412F-9472-A7F8F16D4844}" srcId="{7455C78A-D6AA-4A1B-8E37-F0D8A316E8F8}" destId="{05CCAD62-E9EB-4B5C-A1AE-7028356D8E12}" srcOrd="2" destOrd="0" parTransId="{7ADEB9D7-9E03-4D8C-ABB1-1F06AD7B6E33}" sibTransId="{18D3400E-B27F-415C-9FBC-2401DD2EEA84}"/>
    <dgm:cxn modelId="{3445D20C-DB14-491A-888F-5055F741112D}" type="presOf" srcId="{B36530A6-964C-487A-BF0E-8EDA83263F45}" destId="{2207FB33-84B2-412A-91DB-9E39C687B91F}" srcOrd="0" destOrd="4" presId="urn:microsoft.com/office/officeart/2005/8/layout/hList6"/>
    <dgm:cxn modelId="{FF5279D1-9C80-42A1-846D-1BAA972DA4DC}" srcId="{05CCAD62-E9EB-4B5C-A1AE-7028356D8E12}" destId="{DD9D8AFB-ABA0-42F7-BC8B-45C4708D0A43}" srcOrd="2" destOrd="0" parTransId="{CC3AA57B-553C-41B2-97D2-443543D9EF11}" sibTransId="{CCE36E64-BA62-4A12-AD6C-C323E34FCFD4}"/>
    <dgm:cxn modelId="{F877D931-4A10-4E3B-ABF7-FCA5607A9CAA}" type="presOf" srcId="{08BB55F1-093E-4976-B7D6-7871603E0AB0}" destId="{2207FB33-84B2-412A-91DB-9E39C687B91F}" srcOrd="0" destOrd="2" presId="urn:microsoft.com/office/officeart/2005/8/layout/hList6"/>
    <dgm:cxn modelId="{728A546B-F734-448E-AB71-CB0C1F76F7B7}" srcId="{7455C78A-D6AA-4A1B-8E37-F0D8A316E8F8}" destId="{4038A69E-018C-4F80-8B1E-2F5B4C50D733}" srcOrd="0" destOrd="0" parTransId="{4CC1B71B-4BB5-4F1E-BCF9-4791D6220EB1}" sibTransId="{4E29908A-9412-40CA-9C60-2DA2695BF810}"/>
    <dgm:cxn modelId="{91F875FF-0355-4E2F-B55B-25C5C252A5B4}" srcId="{4038A69E-018C-4F80-8B1E-2F5B4C50D733}" destId="{08BB55F1-093E-4976-B7D6-7871603E0AB0}" srcOrd="1" destOrd="0" parTransId="{648BD713-D6F7-4939-89ED-5522FBC8ADBC}" sibTransId="{18A76B1C-865F-48C2-BD80-BBE02E683E54}"/>
    <dgm:cxn modelId="{2FFA9C04-9361-48C8-AE3E-E8383A0749A5}" type="presOf" srcId="{85013111-829C-4282-9CA2-0717B96F8F6A}" destId="{2207FB33-84B2-412A-91DB-9E39C687B91F}" srcOrd="0" destOrd="3" presId="urn:microsoft.com/office/officeart/2005/8/layout/hList6"/>
    <dgm:cxn modelId="{C92251FB-0985-4816-865A-67628319C281}" type="presOf" srcId="{4B6104F4-57A7-4599-8CAE-4C9628EB42B8}" destId="{5F551D32-2E48-4632-A387-3EFC7E2CC19C}" srcOrd="0" destOrd="1" presId="urn:microsoft.com/office/officeart/2005/8/layout/hList6"/>
    <dgm:cxn modelId="{F7D8C9CF-C3B4-48A9-BD4E-7AB9C6D82D66}" type="presOf" srcId="{4127B652-F7F6-4304-8835-14180A044306}" destId="{5F551D32-2E48-4632-A387-3EFC7E2CC19C}" srcOrd="0" destOrd="2" presId="urn:microsoft.com/office/officeart/2005/8/layout/hList6"/>
    <dgm:cxn modelId="{8F3B7A4C-F149-4573-9766-685F805B2064}" srcId="{4038A69E-018C-4F80-8B1E-2F5B4C50D733}" destId="{B36530A6-964C-487A-BF0E-8EDA83263F45}" srcOrd="3" destOrd="0" parTransId="{8FE0B8F2-04B2-4426-9AE5-0B6B853809C1}" sibTransId="{C732CB0C-9DD1-4927-A984-E2FA82CA21EC}"/>
    <dgm:cxn modelId="{0CFFBF59-33EF-4DA8-97F7-F42B297EA9BF}" srcId="{68017AD0-199A-46DD-8248-C85CFA6995BB}" destId="{D17291A5-C99C-41D1-966C-554F4B039DC7}" srcOrd="0" destOrd="0" parTransId="{763075D4-8D41-45B4-86F9-90BA920F7584}" sibTransId="{C7845689-5432-442F-8376-DBB8C740A71B}"/>
    <dgm:cxn modelId="{F0100D17-83EA-45AC-AAFF-0BF6CEC3B03B}" srcId="{05CCAD62-E9EB-4B5C-A1AE-7028356D8E12}" destId="{4B6104F4-57A7-4599-8CAE-4C9628EB42B8}" srcOrd="0" destOrd="0" parTransId="{CDF7AB63-AF86-46AA-813C-14F03467916E}" sibTransId="{3E0F2DED-3B8F-4B32-B982-6A856167B6B8}"/>
    <dgm:cxn modelId="{D8066711-AD1E-449B-AFB4-1205318CE04C}" srcId="{7455C78A-D6AA-4A1B-8E37-F0D8A316E8F8}" destId="{68017AD0-199A-46DD-8248-C85CFA6995BB}" srcOrd="1" destOrd="0" parTransId="{32043D58-15F0-419B-B795-1C4E19852515}" sibTransId="{F8A0E38F-197C-49C7-B0FD-D5922C33447B}"/>
    <dgm:cxn modelId="{C070ACDE-D211-4940-868C-163087296D7F}" srcId="{05CCAD62-E9EB-4B5C-A1AE-7028356D8E12}" destId="{65234674-5FFB-4995-BD14-F527E34F46E6}" srcOrd="3" destOrd="0" parTransId="{2C85D2A1-B031-49BC-9321-5AA8C23EB19F}" sibTransId="{088984BE-D81F-44BB-A98C-6E66D9BC3E53}"/>
    <dgm:cxn modelId="{C7FB02AB-6C93-4106-BC1B-F4BFD9935715}" type="presOf" srcId="{68017AD0-199A-46DD-8248-C85CFA6995BB}" destId="{6FF1F957-D3DD-440E-A44F-36176D509E47}" srcOrd="0" destOrd="0" presId="urn:microsoft.com/office/officeart/2005/8/layout/hList6"/>
    <dgm:cxn modelId="{FDC170C6-EC42-4E62-ABA9-6817296EDE07}" type="presOf" srcId="{4038A69E-018C-4F80-8B1E-2F5B4C50D733}" destId="{2207FB33-84B2-412A-91DB-9E39C687B91F}" srcOrd="0" destOrd="0" presId="urn:microsoft.com/office/officeart/2005/8/layout/hList6"/>
    <dgm:cxn modelId="{0ED906B7-7B39-40C1-8685-7B21F31D9967}" type="presOf" srcId="{DD9D8AFB-ABA0-42F7-BC8B-45C4708D0A43}" destId="{5F551D32-2E48-4632-A387-3EFC7E2CC19C}" srcOrd="0" destOrd="3" presId="urn:microsoft.com/office/officeart/2005/8/layout/hList6"/>
    <dgm:cxn modelId="{21A09108-7849-44F7-BD06-88CDA271FCEA}" type="presOf" srcId="{05CCAD62-E9EB-4B5C-A1AE-7028356D8E12}" destId="{5F551D32-2E48-4632-A387-3EFC7E2CC19C}" srcOrd="0" destOrd="0" presId="urn:microsoft.com/office/officeart/2005/8/layout/hList6"/>
    <dgm:cxn modelId="{39C81235-0CB3-4FAD-9A1B-AE45C858C89B}" srcId="{4038A69E-018C-4F80-8B1E-2F5B4C50D733}" destId="{A6C4C12D-3661-437B-A4FA-D50E8A9984EE}" srcOrd="0" destOrd="0" parTransId="{CD02FA33-1115-491D-A505-8CD0B0B4CE7D}" sibTransId="{C189A4EB-7D0B-467D-AEBA-198FDFA255ED}"/>
    <dgm:cxn modelId="{0AAB7ACF-EF4B-4F4D-BCCF-DE67686B0859}" type="presOf" srcId="{A6C4C12D-3661-437B-A4FA-D50E8A9984EE}" destId="{2207FB33-84B2-412A-91DB-9E39C687B91F}" srcOrd="0" destOrd="1" presId="urn:microsoft.com/office/officeart/2005/8/layout/hList6"/>
    <dgm:cxn modelId="{D3A1E007-4584-4DF4-B7A4-99D151FB0A9C}" srcId="{05CCAD62-E9EB-4B5C-A1AE-7028356D8E12}" destId="{4127B652-F7F6-4304-8835-14180A044306}" srcOrd="1" destOrd="0" parTransId="{DDA468A0-C652-468F-92CC-88504D5EB9F1}" sibTransId="{8EB98103-5628-4579-979D-C60E45768D0F}"/>
    <dgm:cxn modelId="{143F3F7D-7386-4102-A876-6BE0A4D01D99}" type="presOf" srcId="{D17291A5-C99C-41D1-966C-554F4B039DC7}" destId="{6FF1F957-D3DD-440E-A44F-36176D509E47}" srcOrd="0" destOrd="1" presId="urn:microsoft.com/office/officeart/2005/8/layout/hList6"/>
    <dgm:cxn modelId="{EB697EDD-5C93-4B9E-A91A-47962ED83C0F}" type="presOf" srcId="{65234674-5FFB-4995-BD14-F527E34F46E6}" destId="{5F551D32-2E48-4632-A387-3EFC7E2CC19C}" srcOrd="0" destOrd="4" presId="urn:microsoft.com/office/officeart/2005/8/layout/hList6"/>
    <dgm:cxn modelId="{A87C2E5B-DB7A-4329-88AC-0EC42A31A084}" type="presParOf" srcId="{85E66E31-9B3A-4A4F-9F26-AFE6FF792657}" destId="{2207FB33-84B2-412A-91DB-9E39C687B91F}" srcOrd="0" destOrd="0" presId="urn:microsoft.com/office/officeart/2005/8/layout/hList6"/>
    <dgm:cxn modelId="{55C4D344-21B9-4665-8D85-FB852B81B219}" type="presParOf" srcId="{85E66E31-9B3A-4A4F-9F26-AFE6FF792657}" destId="{8F9549B1-2172-4396-89D3-1CBD36FCE7DF}" srcOrd="1" destOrd="0" presId="urn:microsoft.com/office/officeart/2005/8/layout/hList6"/>
    <dgm:cxn modelId="{79F03A87-895C-4738-9B89-40F4A45EB6E7}" type="presParOf" srcId="{85E66E31-9B3A-4A4F-9F26-AFE6FF792657}" destId="{6FF1F957-D3DD-440E-A44F-36176D509E47}" srcOrd="2" destOrd="0" presId="urn:microsoft.com/office/officeart/2005/8/layout/hList6"/>
    <dgm:cxn modelId="{4347C471-2066-4BAB-A082-A797E484DD9E}" type="presParOf" srcId="{85E66E31-9B3A-4A4F-9F26-AFE6FF792657}" destId="{3D89633E-1355-43AD-A1AD-FB9CB00CF1D4}" srcOrd="3" destOrd="0" presId="urn:microsoft.com/office/officeart/2005/8/layout/hList6"/>
    <dgm:cxn modelId="{5D318265-3FD7-4316-9BD0-04086E0F78CC}" type="presParOf" srcId="{85E66E31-9B3A-4A4F-9F26-AFE6FF792657}" destId="{5F551D32-2E48-4632-A387-3EFC7E2CC19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B53F7F-058D-46BC-BE9E-6845EC550AD7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513462A-F07E-4632-8028-3BDB2712624C}">
      <dgm:prSet phldrT="[Text]"/>
      <dgm:spPr/>
      <dgm:t>
        <a:bodyPr/>
        <a:lstStyle/>
        <a:p>
          <a:r>
            <a:rPr lang="en-US" b="1" dirty="0" smtClean="0"/>
            <a:t>Basic Submission</a:t>
          </a:r>
          <a:endParaRPr lang="en-US" b="1" dirty="0"/>
        </a:p>
      </dgm:t>
    </dgm:pt>
    <dgm:pt modelId="{523AC1BE-33BB-4EB3-9427-8471812451CF}" type="parTrans" cxnId="{A956E23D-13DE-4DDE-B4B9-155CB6FB421A}">
      <dgm:prSet/>
      <dgm:spPr/>
      <dgm:t>
        <a:bodyPr/>
        <a:lstStyle/>
        <a:p>
          <a:endParaRPr lang="en-US"/>
        </a:p>
      </dgm:t>
    </dgm:pt>
    <dgm:pt modelId="{26D0BB52-84A7-4708-909E-6D541F57F24C}" type="sibTrans" cxnId="{A956E23D-13DE-4DDE-B4B9-155CB6FB421A}">
      <dgm:prSet/>
      <dgm:spPr/>
      <dgm:t>
        <a:bodyPr/>
        <a:lstStyle/>
        <a:p>
          <a:endParaRPr lang="en-US"/>
        </a:p>
      </dgm:t>
    </dgm:pt>
    <dgm:pt modelId="{BAF59D21-C904-4213-AF72-84ADE5B35138}">
      <dgm:prSet phldrT="[Text]"/>
      <dgm:spPr/>
      <dgm:t>
        <a:bodyPr/>
        <a:lstStyle/>
        <a:p>
          <a:r>
            <a:rPr lang="en-US" dirty="0" smtClean="0"/>
            <a:t>Google+ Local</a:t>
          </a:r>
          <a:endParaRPr lang="en-US" dirty="0"/>
        </a:p>
      </dgm:t>
    </dgm:pt>
    <dgm:pt modelId="{0BF8CB19-540B-47B3-9A51-42BCCAC56111}" type="parTrans" cxnId="{6C6C97C2-7E26-4138-8281-0FF606CAE60E}">
      <dgm:prSet/>
      <dgm:spPr/>
      <dgm:t>
        <a:bodyPr/>
        <a:lstStyle/>
        <a:p>
          <a:endParaRPr lang="en-US"/>
        </a:p>
      </dgm:t>
    </dgm:pt>
    <dgm:pt modelId="{589D33CD-C365-4353-8870-AF3584C29D0D}" type="sibTrans" cxnId="{6C6C97C2-7E26-4138-8281-0FF606CAE60E}">
      <dgm:prSet/>
      <dgm:spPr/>
      <dgm:t>
        <a:bodyPr/>
        <a:lstStyle/>
        <a:p>
          <a:endParaRPr lang="en-US"/>
        </a:p>
      </dgm:t>
    </dgm:pt>
    <dgm:pt modelId="{99EC37B3-98FE-41B3-944D-511F20F4D6EC}">
      <dgm:prSet phldrT="[Text]"/>
      <dgm:spPr/>
      <dgm:t>
        <a:bodyPr/>
        <a:lstStyle/>
        <a:p>
          <a:r>
            <a:rPr lang="en-US" dirty="0" smtClean="0"/>
            <a:t>Yahoo!</a:t>
          </a:r>
          <a:endParaRPr lang="en-US" dirty="0"/>
        </a:p>
      </dgm:t>
    </dgm:pt>
    <dgm:pt modelId="{28B1A366-35C3-4D1A-9A0F-2AF26C7DFAEB}" type="parTrans" cxnId="{470AB89C-FF99-4856-A6CC-8534E8DD5EDA}">
      <dgm:prSet/>
      <dgm:spPr/>
      <dgm:t>
        <a:bodyPr/>
        <a:lstStyle/>
        <a:p>
          <a:endParaRPr lang="en-US"/>
        </a:p>
      </dgm:t>
    </dgm:pt>
    <dgm:pt modelId="{2342F3C5-35D5-4BAB-8DE8-7F9A0F98B34F}" type="sibTrans" cxnId="{470AB89C-FF99-4856-A6CC-8534E8DD5EDA}">
      <dgm:prSet/>
      <dgm:spPr/>
      <dgm:t>
        <a:bodyPr/>
        <a:lstStyle/>
        <a:p>
          <a:endParaRPr lang="en-US"/>
        </a:p>
      </dgm:t>
    </dgm:pt>
    <dgm:pt modelId="{3EEABBB9-2392-4A00-83CB-F27E6AEAE1DE}">
      <dgm:prSet phldrT="[Text]"/>
      <dgm:spPr/>
      <dgm:t>
        <a:bodyPr/>
        <a:lstStyle/>
        <a:p>
          <a:r>
            <a:rPr lang="en-US" b="1" dirty="0" smtClean="0"/>
            <a:t>Directory Submission</a:t>
          </a:r>
          <a:endParaRPr lang="en-US" b="1" dirty="0"/>
        </a:p>
      </dgm:t>
    </dgm:pt>
    <dgm:pt modelId="{F12B5FE7-0322-41E9-859F-A2B5DEDB6653}" type="parTrans" cxnId="{A0386CE7-8C60-4BE7-B157-001A17440737}">
      <dgm:prSet/>
      <dgm:spPr/>
      <dgm:t>
        <a:bodyPr/>
        <a:lstStyle/>
        <a:p>
          <a:endParaRPr lang="en-US"/>
        </a:p>
      </dgm:t>
    </dgm:pt>
    <dgm:pt modelId="{FE92CD5C-E1C3-4757-8885-023A2F452314}" type="sibTrans" cxnId="{A0386CE7-8C60-4BE7-B157-001A17440737}">
      <dgm:prSet/>
      <dgm:spPr/>
      <dgm:t>
        <a:bodyPr/>
        <a:lstStyle/>
        <a:p>
          <a:endParaRPr lang="en-US"/>
        </a:p>
      </dgm:t>
    </dgm:pt>
    <dgm:pt modelId="{89EDBA89-0859-49B8-820E-A3DCA1224D2A}">
      <dgm:prSet phldrT="[Text]"/>
      <dgm:spPr/>
      <dgm:t>
        <a:bodyPr/>
        <a:lstStyle/>
        <a:p>
          <a:r>
            <a:rPr lang="en-US" dirty="0" smtClean="0"/>
            <a:t>Over 100 Directories &amp; local websites</a:t>
          </a:r>
          <a:endParaRPr lang="en-US" dirty="0"/>
        </a:p>
      </dgm:t>
    </dgm:pt>
    <dgm:pt modelId="{76C3A25E-6F2D-4887-8785-93F9A4C4C91B}" type="parTrans" cxnId="{15D2994E-692D-4BA4-9387-699F95619516}">
      <dgm:prSet/>
      <dgm:spPr/>
      <dgm:t>
        <a:bodyPr/>
        <a:lstStyle/>
        <a:p>
          <a:endParaRPr lang="en-US"/>
        </a:p>
      </dgm:t>
    </dgm:pt>
    <dgm:pt modelId="{5F2E82A9-00F5-44FB-A9EC-79D53A51E217}" type="sibTrans" cxnId="{15D2994E-692D-4BA4-9387-699F95619516}">
      <dgm:prSet/>
      <dgm:spPr/>
      <dgm:t>
        <a:bodyPr/>
        <a:lstStyle/>
        <a:p>
          <a:endParaRPr lang="en-US"/>
        </a:p>
      </dgm:t>
    </dgm:pt>
    <dgm:pt modelId="{412EE180-AA11-42DC-9345-1C78BDDADDD3}">
      <dgm:prSet phldrT="[Text]"/>
      <dgm:spPr/>
      <dgm:t>
        <a:bodyPr/>
        <a:lstStyle/>
        <a:p>
          <a:r>
            <a:rPr lang="en-US" b="1" dirty="0" smtClean="0"/>
            <a:t>Profile Claiming</a:t>
          </a:r>
          <a:endParaRPr lang="en-US" b="1" dirty="0"/>
        </a:p>
      </dgm:t>
    </dgm:pt>
    <dgm:pt modelId="{2CC97C28-220E-4A01-B6B9-8438A15AC349}" type="parTrans" cxnId="{340DD68C-CEAE-463E-920E-B4F70A3A20CA}">
      <dgm:prSet/>
      <dgm:spPr/>
      <dgm:t>
        <a:bodyPr/>
        <a:lstStyle/>
        <a:p>
          <a:endParaRPr lang="en-US"/>
        </a:p>
      </dgm:t>
    </dgm:pt>
    <dgm:pt modelId="{96E26BFB-634A-460A-9EB3-7D1315B08423}" type="sibTrans" cxnId="{340DD68C-CEAE-463E-920E-B4F70A3A20CA}">
      <dgm:prSet/>
      <dgm:spPr/>
      <dgm:t>
        <a:bodyPr/>
        <a:lstStyle/>
        <a:p>
          <a:endParaRPr lang="en-US"/>
        </a:p>
      </dgm:t>
    </dgm:pt>
    <dgm:pt modelId="{A1B4131A-162A-4111-A407-8322B344D88D}">
      <dgm:prSet phldrT="[Text]"/>
      <dgm:spPr/>
      <dgm:t>
        <a:bodyPr/>
        <a:lstStyle/>
        <a:p>
          <a:r>
            <a:rPr lang="en-US" dirty="0" smtClean="0"/>
            <a:t>Facebook</a:t>
          </a:r>
          <a:endParaRPr lang="en-US" dirty="0"/>
        </a:p>
      </dgm:t>
    </dgm:pt>
    <dgm:pt modelId="{CEB44B02-187C-4CF7-9D7A-8868D7BD9A1D}" type="parTrans" cxnId="{7311D098-E40B-422A-A9AF-CD4807658F58}">
      <dgm:prSet/>
      <dgm:spPr/>
      <dgm:t>
        <a:bodyPr/>
        <a:lstStyle/>
        <a:p>
          <a:endParaRPr lang="en-US"/>
        </a:p>
      </dgm:t>
    </dgm:pt>
    <dgm:pt modelId="{1BE7515D-A615-43F6-90B2-25F1BB8E533F}" type="sibTrans" cxnId="{7311D098-E40B-422A-A9AF-CD4807658F58}">
      <dgm:prSet/>
      <dgm:spPr/>
      <dgm:t>
        <a:bodyPr/>
        <a:lstStyle/>
        <a:p>
          <a:endParaRPr lang="en-US"/>
        </a:p>
      </dgm:t>
    </dgm:pt>
    <dgm:pt modelId="{0FBE2B10-EC15-4838-8394-AF510CD146FA}">
      <dgm:prSet phldrT="[Text]"/>
      <dgm:spPr/>
      <dgm:t>
        <a:bodyPr/>
        <a:lstStyle/>
        <a:p>
          <a:r>
            <a:rPr lang="en-US" dirty="0" smtClean="0"/>
            <a:t>Foursquare</a:t>
          </a:r>
          <a:endParaRPr lang="en-US" dirty="0"/>
        </a:p>
      </dgm:t>
    </dgm:pt>
    <dgm:pt modelId="{3F0A2C7F-D25B-458C-95C0-6EA405C50384}" type="parTrans" cxnId="{06303DBE-3916-4140-860A-A08B16FC92B3}">
      <dgm:prSet/>
      <dgm:spPr/>
      <dgm:t>
        <a:bodyPr/>
        <a:lstStyle/>
        <a:p>
          <a:endParaRPr lang="en-US"/>
        </a:p>
      </dgm:t>
    </dgm:pt>
    <dgm:pt modelId="{C8E90B8A-B855-42FD-98CF-C50A79CD724D}" type="sibTrans" cxnId="{06303DBE-3916-4140-860A-A08B16FC92B3}">
      <dgm:prSet/>
      <dgm:spPr/>
      <dgm:t>
        <a:bodyPr/>
        <a:lstStyle/>
        <a:p>
          <a:endParaRPr lang="en-US"/>
        </a:p>
      </dgm:t>
    </dgm:pt>
    <dgm:pt modelId="{BDA77016-998F-4849-B69C-4059E0E4DCCD}">
      <dgm:prSet phldrT="[Text]"/>
      <dgm:spPr/>
      <dgm:t>
        <a:bodyPr/>
        <a:lstStyle/>
        <a:p>
          <a:r>
            <a:rPr lang="en-US" b="1" dirty="0" smtClean="0"/>
            <a:t>Review Aggregation &amp; Monitoring</a:t>
          </a:r>
          <a:endParaRPr lang="en-US" b="1" dirty="0"/>
        </a:p>
      </dgm:t>
    </dgm:pt>
    <dgm:pt modelId="{D7275AAC-803C-4DC6-9A97-DCA73AC64894}" type="parTrans" cxnId="{14650101-3F5B-432D-A108-0FD9664262E5}">
      <dgm:prSet/>
      <dgm:spPr/>
      <dgm:t>
        <a:bodyPr/>
        <a:lstStyle/>
        <a:p>
          <a:endParaRPr lang="en-US"/>
        </a:p>
      </dgm:t>
    </dgm:pt>
    <dgm:pt modelId="{8CBD600F-EE23-4A36-996D-7F72C536BC6A}" type="sibTrans" cxnId="{14650101-3F5B-432D-A108-0FD9664262E5}">
      <dgm:prSet/>
      <dgm:spPr/>
      <dgm:t>
        <a:bodyPr/>
        <a:lstStyle/>
        <a:p>
          <a:endParaRPr lang="en-US"/>
        </a:p>
      </dgm:t>
    </dgm:pt>
    <dgm:pt modelId="{289D94A9-1524-48D8-8AD5-4A3749FCF11E}">
      <dgm:prSet phldrT="[Text]"/>
      <dgm:spPr/>
      <dgm:t>
        <a:bodyPr/>
        <a:lstStyle/>
        <a:p>
          <a:r>
            <a:rPr lang="en-US" dirty="0" smtClean="0"/>
            <a:t>Access to a sophisticated tool that will allow you to aggregate, monitor, and respond to reviews on your own</a:t>
          </a:r>
          <a:endParaRPr lang="en-US" dirty="0"/>
        </a:p>
      </dgm:t>
    </dgm:pt>
    <dgm:pt modelId="{2B36E897-7ECD-4FE0-8780-618EB1A347CF}" type="parTrans" cxnId="{86E116B8-23CE-407C-81A1-CFE8E167E276}">
      <dgm:prSet/>
      <dgm:spPr/>
      <dgm:t>
        <a:bodyPr/>
        <a:lstStyle/>
        <a:p>
          <a:endParaRPr lang="en-US"/>
        </a:p>
      </dgm:t>
    </dgm:pt>
    <dgm:pt modelId="{0E05A873-E57A-4AA1-B030-600162206C14}" type="sibTrans" cxnId="{86E116B8-23CE-407C-81A1-CFE8E167E276}">
      <dgm:prSet/>
      <dgm:spPr/>
      <dgm:t>
        <a:bodyPr/>
        <a:lstStyle/>
        <a:p>
          <a:endParaRPr lang="en-US"/>
        </a:p>
      </dgm:t>
    </dgm:pt>
    <dgm:pt modelId="{87FF4463-73C1-4ADA-A652-324634896AEA}">
      <dgm:prSet phldrT="[Text]"/>
      <dgm:spPr/>
      <dgm:t>
        <a:bodyPr/>
        <a:lstStyle/>
        <a:p>
          <a:r>
            <a:rPr lang="en-US" dirty="0" smtClean="0"/>
            <a:t>Bing</a:t>
          </a:r>
          <a:endParaRPr lang="en-US" dirty="0"/>
        </a:p>
      </dgm:t>
    </dgm:pt>
    <dgm:pt modelId="{F4FEC5E7-2C4A-42D9-BAD5-7E66B81FD82C}" type="parTrans" cxnId="{3BAD565A-66A2-4597-8F22-503D713BC2E0}">
      <dgm:prSet/>
      <dgm:spPr/>
      <dgm:t>
        <a:bodyPr/>
        <a:lstStyle/>
        <a:p>
          <a:endParaRPr lang="en-US"/>
        </a:p>
      </dgm:t>
    </dgm:pt>
    <dgm:pt modelId="{1698EC4E-C180-4AB8-97FC-488424537464}" type="sibTrans" cxnId="{3BAD565A-66A2-4597-8F22-503D713BC2E0}">
      <dgm:prSet/>
      <dgm:spPr/>
      <dgm:t>
        <a:bodyPr/>
        <a:lstStyle/>
        <a:p>
          <a:endParaRPr lang="en-US"/>
        </a:p>
      </dgm:t>
    </dgm:pt>
    <dgm:pt modelId="{8C2B4338-904F-4E12-817D-B6FFD8ACB3E0}">
      <dgm:prSet phldrT="[Text]"/>
      <dgm:spPr/>
      <dgm:t>
        <a:bodyPr/>
        <a:lstStyle/>
        <a:p>
          <a:r>
            <a:rPr lang="en-US" dirty="0" smtClean="0"/>
            <a:t>Twitter</a:t>
          </a:r>
          <a:endParaRPr lang="en-US" dirty="0"/>
        </a:p>
      </dgm:t>
    </dgm:pt>
    <dgm:pt modelId="{7827AED0-E1B6-4F7F-B0CB-F04D666DF023}" type="parTrans" cxnId="{72DFF465-3C0B-4707-9F87-7529269C23C4}">
      <dgm:prSet/>
      <dgm:spPr/>
      <dgm:t>
        <a:bodyPr/>
        <a:lstStyle/>
        <a:p>
          <a:endParaRPr lang="en-US"/>
        </a:p>
      </dgm:t>
    </dgm:pt>
    <dgm:pt modelId="{5C004BE1-2485-4637-83AF-EC69BE5B14D2}" type="sibTrans" cxnId="{72DFF465-3C0B-4707-9F87-7529269C23C4}">
      <dgm:prSet/>
      <dgm:spPr/>
      <dgm:t>
        <a:bodyPr/>
        <a:lstStyle/>
        <a:p>
          <a:endParaRPr lang="en-US"/>
        </a:p>
      </dgm:t>
    </dgm:pt>
    <dgm:pt modelId="{63E9B751-4350-44E7-AD4F-AF106C463252}">
      <dgm:prSet phldrT="[Text]"/>
      <dgm:spPr/>
      <dgm:t>
        <a:bodyPr/>
        <a:lstStyle/>
        <a:p>
          <a:r>
            <a:rPr lang="en-US" dirty="0" smtClean="0"/>
            <a:t>Google </a:t>
          </a:r>
          <a:r>
            <a:rPr lang="en-US" dirty="0" smtClean="0"/>
            <a:t>Monthly </a:t>
          </a:r>
          <a:r>
            <a:rPr lang="en-US" dirty="0" smtClean="0"/>
            <a:t>reporting</a:t>
          </a:r>
          <a:endParaRPr lang="en-US" dirty="0"/>
        </a:p>
      </dgm:t>
    </dgm:pt>
    <dgm:pt modelId="{984C5882-5576-48F3-8B3F-ECD297DEF57E}" type="parTrans" cxnId="{8CABB70B-0B9A-4336-990B-DA1646B9BF74}">
      <dgm:prSet/>
      <dgm:spPr/>
    </dgm:pt>
    <dgm:pt modelId="{33EA1C23-C5E1-4416-BEC4-62CC6E4D91B8}" type="sibTrans" cxnId="{8CABB70B-0B9A-4336-990B-DA1646B9BF74}">
      <dgm:prSet/>
      <dgm:spPr/>
    </dgm:pt>
    <dgm:pt modelId="{C9D5EAA8-2C14-4BCB-80FB-058D4D6FF644}">
      <dgm:prSet phldrT="[Text]"/>
      <dgm:spPr/>
      <dgm:t>
        <a:bodyPr/>
        <a:lstStyle/>
        <a:p>
          <a:r>
            <a:rPr lang="en-US" dirty="0" smtClean="0"/>
            <a:t>Quarterly Local Profile Audit</a:t>
          </a:r>
          <a:endParaRPr lang="en-US" dirty="0"/>
        </a:p>
      </dgm:t>
    </dgm:pt>
    <dgm:pt modelId="{DEEE73C3-E2A7-4DED-88EC-C3BC0A328CCD}" type="parTrans" cxnId="{DCA38963-ACEE-4F4A-B813-7F352473A834}">
      <dgm:prSet/>
      <dgm:spPr/>
    </dgm:pt>
    <dgm:pt modelId="{8E875C3D-B83F-4740-911A-6B4EABE05838}" type="sibTrans" cxnId="{DCA38963-ACEE-4F4A-B813-7F352473A834}">
      <dgm:prSet/>
      <dgm:spPr/>
    </dgm:pt>
    <dgm:pt modelId="{C9313823-2494-4B5C-A771-3F4435B148F6}" type="pres">
      <dgm:prSet presAssocID="{1BB53F7F-058D-46BC-BE9E-6845EC550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3FFB4-E02F-4738-AC28-A4EB79DB3235}" type="pres">
      <dgm:prSet presAssocID="{F513462A-F07E-4632-8028-3BDB271262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5371-FA58-4D2C-A6AC-9921FD5C3950}" type="pres">
      <dgm:prSet presAssocID="{26D0BB52-84A7-4708-909E-6D541F57F24C}" presName="sibTrans" presStyleCnt="0"/>
      <dgm:spPr/>
    </dgm:pt>
    <dgm:pt modelId="{65DD02CD-1691-43D3-80FB-C70A39B40FA0}" type="pres">
      <dgm:prSet presAssocID="{3EEABBB9-2392-4A00-83CB-F27E6AEAE1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4BFB7-E1B1-431C-AD0B-A7557574D1B6}" type="pres">
      <dgm:prSet presAssocID="{FE92CD5C-E1C3-4757-8885-023A2F452314}" presName="sibTrans" presStyleCnt="0"/>
      <dgm:spPr/>
    </dgm:pt>
    <dgm:pt modelId="{78D15ACC-D833-4A34-9403-ED2C18A2F7DD}" type="pres">
      <dgm:prSet presAssocID="{412EE180-AA11-42DC-9345-1C78BDDADD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D89A1-91D3-43F3-B51D-00DC2D59AB03}" type="pres">
      <dgm:prSet presAssocID="{96E26BFB-634A-460A-9EB3-7D1315B08423}" presName="sibTrans" presStyleCnt="0"/>
      <dgm:spPr/>
    </dgm:pt>
    <dgm:pt modelId="{F611F95A-10CB-43CD-8A12-016AFEC7F5A8}" type="pres">
      <dgm:prSet presAssocID="{BDA77016-998F-4849-B69C-4059E0E4DC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045D2-1E8A-49A9-96FC-D64F46944B62}" type="presOf" srcId="{0FBE2B10-EC15-4838-8394-AF510CD146FA}" destId="{78D15ACC-D833-4A34-9403-ED2C18A2F7DD}" srcOrd="0" destOrd="3" presId="urn:microsoft.com/office/officeart/2005/8/layout/hList6"/>
    <dgm:cxn modelId="{A0386CE7-8C60-4BE7-B157-001A17440737}" srcId="{1BB53F7F-058D-46BC-BE9E-6845EC550AD7}" destId="{3EEABBB9-2392-4A00-83CB-F27E6AEAE1DE}" srcOrd="1" destOrd="0" parTransId="{F12B5FE7-0322-41E9-859F-A2B5DEDB6653}" sibTransId="{FE92CD5C-E1C3-4757-8885-023A2F452314}"/>
    <dgm:cxn modelId="{6C6C97C2-7E26-4138-8281-0FF606CAE60E}" srcId="{F513462A-F07E-4632-8028-3BDB2712624C}" destId="{BAF59D21-C904-4213-AF72-84ADE5B35138}" srcOrd="0" destOrd="0" parTransId="{0BF8CB19-540B-47B3-9A51-42BCCAC56111}" sibTransId="{589D33CD-C365-4353-8870-AF3584C29D0D}"/>
    <dgm:cxn modelId="{8A1544E0-EB13-4D10-84D4-BE6AF5FE33AA}" type="presOf" srcId="{A1B4131A-162A-4111-A407-8322B344D88D}" destId="{78D15ACC-D833-4A34-9403-ED2C18A2F7DD}" srcOrd="0" destOrd="1" presId="urn:microsoft.com/office/officeart/2005/8/layout/hList6"/>
    <dgm:cxn modelId="{3BAD565A-66A2-4597-8F22-503D713BC2E0}" srcId="{F513462A-F07E-4632-8028-3BDB2712624C}" destId="{87FF4463-73C1-4ADA-A652-324634896AEA}" srcOrd="2" destOrd="0" parTransId="{F4FEC5E7-2C4A-42D9-BAD5-7E66B81FD82C}" sibTransId="{1698EC4E-C180-4AB8-97FC-488424537464}"/>
    <dgm:cxn modelId="{077DF692-0FB9-4107-BD59-6E038D9F888F}" type="presOf" srcId="{89EDBA89-0859-49B8-820E-A3DCA1224D2A}" destId="{65DD02CD-1691-43D3-80FB-C70A39B40FA0}" srcOrd="0" destOrd="1" presId="urn:microsoft.com/office/officeart/2005/8/layout/hList6"/>
    <dgm:cxn modelId="{DCA38963-ACEE-4F4A-B813-7F352473A834}" srcId="{412EE180-AA11-42DC-9345-1C78BDDADDD3}" destId="{C9D5EAA8-2C14-4BCB-80FB-058D4D6FF644}" srcOrd="3" destOrd="0" parTransId="{DEEE73C3-E2A7-4DED-88EC-C3BC0A328CCD}" sibTransId="{8E875C3D-B83F-4740-911A-6B4EABE05838}"/>
    <dgm:cxn modelId="{268AAF06-89DF-46A5-B801-9D57EC2A3ACD}" type="presOf" srcId="{1BB53F7F-058D-46BC-BE9E-6845EC550AD7}" destId="{C9313823-2494-4B5C-A771-3F4435B148F6}" srcOrd="0" destOrd="0" presId="urn:microsoft.com/office/officeart/2005/8/layout/hList6"/>
    <dgm:cxn modelId="{D0FBF743-7352-41AC-8B87-D5D716BF49B9}" type="presOf" srcId="{C9D5EAA8-2C14-4BCB-80FB-058D4D6FF644}" destId="{78D15ACC-D833-4A34-9403-ED2C18A2F7DD}" srcOrd="0" destOrd="4" presId="urn:microsoft.com/office/officeart/2005/8/layout/hList6"/>
    <dgm:cxn modelId="{43D2E24B-7381-4FF0-8F57-9F2094F0E1C5}" type="presOf" srcId="{63E9B751-4350-44E7-AD4F-AF106C463252}" destId="{79A3FFB4-E02F-4738-AC28-A4EB79DB3235}" srcOrd="0" destOrd="4" presId="urn:microsoft.com/office/officeart/2005/8/layout/hList6"/>
    <dgm:cxn modelId="{A956E23D-13DE-4DDE-B4B9-155CB6FB421A}" srcId="{1BB53F7F-058D-46BC-BE9E-6845EC550AD7}" destId="{F513462A-F07E-4632-8028-3BDB2712624C}" srcOrd="0" destOrd="0" parTransId="{523AC1BE-33BB-4EB3-9427-8471812451CF}" sibTransId="{26D0BB52-84A7-4708-909E-6D541F57F24C}"/>
    <dgm:cxn modelId="{1FC84303-1F4A-456A-B993-81BE5DFAD2C2}" type="presOf" srcId="{289D94A9-1524-48D8-8AD5-4A3749FCF11E}" destId="{F611F95A-10CB-43CD-8A12-016AFEC7F5A8}" srcOrd="0" destOrd="1" presId="urn:microsoft.com/office/officeart/2005/8/layout/hList6"/>
    <dgm:cxn modelId="{72DFF465-3C0B-4707-9F87-7529269C23C4}" srcId="{412EE180-AA11-42DC-9345-1C78BDDADDD3}" destId="{8C2B4338-904F-4E12-817D-B6FFD8ACB3E0}" srcOrd="1" destOrd="0" parTransId="{7827AED0-E1B6-4F7F-B0CB-F04D666DF023}" sibTransId="{5C004BE1-2485-4637-83AF-EC69BE5B14D2}"/>
    <dgm:cxn modelId="{271EBB8C-2632-4153-BD29-3BE3A711C7D9}" type="presOf" srcId="{BAF59D21-C904-4213-AF72-84ADE5B35138}" destId="{79A3FFB4-E02F-4738-AC28-A4EB79DB3235}" srcOrd="0" destOrd="1" presId="urn:microsoft.com/office/officeart/2005/8/layout/hList6"/>
    <dgm:cxn modelId="{5EA2F2E5-8AD8-4C62-8B88-583601A73F64}" type="presOf" srcId="{3EEABBB9-2392-4A00-83CB-F27E6AEAE1DE}" destId="{65DD02CD-1691-43D3-80FB-C70A39B40FA0}" srcOrd="0" destOrd="0" presId="urn:microsoft.com/office/officeart/2005/8/layout/hList6"/>
    <dgm:cxn modelId="{14650101-3F5B-432D-A108-0FD9664262E5}" srcId="{1BB53F7F-058D-46BC-BE9E-6845EC550AD7}" destId="{BDA77016-998F-4849-B69C-4059E0E4DCCD}" srcOrd="3" destOrd="0" parTransId="{D7275AAC-803C-4DC6-9A97-DCA73AC64894}" sibTransId="{8CBD600F-EE23-4A36-996D-7F72C536BC6A}"/>
    <dgm:cxn modelId="{82496369-9F7E-4322-A996-3A5EB5E46957}" type="presOf" srcId="{BDA77016-998F-4849-B69C-4059E0E4DCCD}" destId="{F611F95A-10CB-43CD-8A12-016AFEC7F5A8}" srcOrd="0" destOrd="0" presId="urn:microsoft.com/office/officeart/2005/8/layout/hList6"/>
    <dgm:cxn modelId="{340DD68C-CEAE-463E-920E-B4F70A3A20CA}" srcId="{1BB53F7F-058D-46BC-BE9E-6845EC550AD7}" destId="{412EE180-AA11-42DC-9345-1C78BDDADDD3}" srcOrd="2" destOrd="0" parTransId="{2CC97C28-220E-4A01-B6B9-8438A15AC349}" sibTransId="{96E26BFB-634A-460A-9EB3-7D1315B08423}"/>
    <dgm:cxn modelId="{39B084C9-C80D-4C25-BE99-929B17619BC8}" type="presOf" srcId="{8C2B4338-904F-4E12-817D-B6FFD8ACB3E0}" destId="{78D15ACC-D833-4A34-9403-ED2C18A2F7DD}" srcOrd="0" destOrd="2" presId="urn:microsoft.com/office/officeart/2005/8/layout/hList6"/>
    <dgm:cxn modelId="{8CABB70B-0B9A-4336-990B-DA1646B9BF74}" srcId="{F513462A-F07E-4632-8028-3BDB2712624C}" destId="{63E9B751-4350-44E7-AD4F-AF106C463252}" srcOrd="3" destOrd="0" parTransId="{984C5882-5576-48F3-8B3F-ECD297DEF57E}" sibTransId="{33EA1C23-C5E1-4416-BEC4-62CC6E4D91B8}"/>
    <dgm:cxn modelId="{10D19816-E178-4C02-A5F4-0E88A09386C2}" type="presOf" srcId="{412EE180-AA11-42DC-9345-1C78BDDADDD3}" destId="{78D15ACC-D833-4A34-9403-ED2C18A2F7DD}" srcOrd="0" destOrd="0" presId="urn:microsoft.com/office/officeart/2005/8/layout/hList6"/>
    <dgm:cxn modelId="{15D2994E-692D-4BA4-9387-699F95619516}" srcId="{3EEABBB9-2392-4A00-83CB-F27E6AEAE1DE}" destId="{89EDBA89-0859-49B8-820E-A3DCA1224D2A}" srcOrd="0" destOrd="0" parTransId="{76C3A25E-6F2D-4887-8785-93F9A4C4C91B}" sibTransId="{5F2E82A9-00F5-44FB-A9EC-79D53A51E217}"/>
    <dgm:cxn modelId="{8B722FF1-755D-4EEA-A67C-19A5864512D5}" type="presOf" srcId="{F513462A-F07E-4632-8028-3BDB2712624C}" destId="{79A3FFB4-E02F-4738-AC28-A4EB79DB3235}" srcOrd="0" destOrd="0" presId="urn:microsoft.com/office/officeart/2005/8/layout/hList6"/>
    <dgm:cxn modelId="{B6DAA70A-4015-4488-8063-47B5500BC347}" type="presOf" srcId="{87FF4463-73C1-4ADA-A652-324634896AEA}" destId="{79A3FFB4-E02F-4738-AC28-A4EB79DB3235}" srcOrd="0" destOrd="3" presId="urn:microsoft.com/office/officeart/2005/8/layout/hList6"/>
    <dgm:cxn modelId="{470AB89C-FF99-4856-A6CC-8534E8DD5EDA}" srcId="{F513462A-F07E-4632-8028-3BDB2712624C}" destId="{99EC37B3-98FE-41B3-944D-511F20F4D6EC}" srcOrd="1" destOrd="0" parTransId="{28B1A366-35C3-4D1A-9A0F-2AF26C7DFAEB}" sibTransId="{2342F3C5-35D5-4BAB-8DE8-7F9A0F98B34F}"/>
    <dgm:cxn modelId="{7311D098-E40B-422A-A9AF-CD4807658F58}" srcId="{412EE180-AA11-42DC-9345-1C78BDDADDD3}" destId="{A1B4131A-162A-4111-A407-8322B344D88D}" srcOrd="0" destOrd="0" parTransId="{CEB44B02-187C-4CF7-9D7A-8868D7BD9A1D}" sibTransId="{1BE7515D-A615-43F6-90B2-25F1BB8E533F}"/>
    <dgm:cxn modelId="{EB009C06-8B8F-48B1-B220-AB2ABE5A56E3}" type="presOf" srcId="{99EC37B3-98FE-41B3-944D-511F20F4D6EC}" destId="{79A3FFB4-E02F-4738-AC28-A4EB79DB3235}" srcOrd="0" destOrd="2" presId="urn:microsoft.com/office/officeart/2005/8/layout/hList6"/>
    <dgm:cxn modelId="{06303DBE-3916-4140-860A-A08B16FC92B3}" srcId="{412EE180-AA11-42DC-9345-1C78BDDADDD3}" destId="{0FBE2B10-EC15-4838-8394-AF510CD146FA}" srcOrd="2" destOrd="0" parTransId="{3F0A2C7F-D25B-458C-95C0-6EA405C50384}" sibTransId="{C8E90B8A-B855-42FD-98CF-C50A79CD724D}"/>
    <dgm:cxn modelId="{86E116B8-23CE-407C-81A1-CFE8E167E276}" srcId="{BDA77016-998F-4849-B69C-4059E0E4DCCD}" destId="{289D94A9-1524-48D8-8AD5-4A3749FCF11E}" srcOrd="0" destOrd="0" parTransId="{2B36E897-7ECD-4FE0-8780-618EB1A347CF}" sibTransId="{0E05A873-E57A-4AA1-B030-600162206C14}"/>
    <dgm:cxn modelId="{22325708-96FA-47E0-8E5D-D5A2A21130D6}" type="presParOf" srcId="{C9313823-2494-4B5C-A771-3F4435B148F6}" destId="{79A3FFB4-E02F-4738-AC28-A4EB79DB3235}" srcOrd="0" destOrd="0" presId="urn:microsoft.com/office/officeart/2005/8/layout/hList6"/>
    <dgm:cxn modelId="{4536BB8D-CCEB-459B-9A2E-351E3A0AA599}" type="presParOf" srcId="{C9313823-2494-4B5C-A771-3F4435B148F6}" destId="{C5555371-FA58-4D2C-A6AC-9921FD5C3950}" srcOrd="1" destOrd="0" presId="urn:microsoft.com/office/officeart/2005/8/layout/hList6"/>
    <dgm:cxn modelId="{80D6A8BA-CD9A-455D-82DA-32EBAC1D6125}" type="presParOf" srcId="{C9313823-2494-4B5C-A771-3F4435B148F6}" destId="{65DD02CD-1691-43D3-80FB-C70A39B40FA0}" srcOrd="2" destOrd="0" presId="urn:microsoft.com/office/officeart/2005/8/layout/hList6"/>
    <dgm:cxn modelId="{8D602E3E-6ADE-4D8F-9A0A-F614918B20AB}" type="presParOf" srcId="{C9313823-2494-4B5C-A771-3F4435B148F6}" destId="{ECE4BFB7-E1B1-431C-AD0B-A7557574D1B6}" srcOrd="3" destOrd="0" presId="urn:microsoft.com/office/officeart/2005/8/layout/hList6"/>
    <dgm:cxn modelId="{9FE20ED2-D10C-4E21-8D3B-BE6267631EF1}" type="presParOf" srcId="{C9313823-2494-4B5C-A771-3F4435B148F6}" destId="{78D15ACC-D833-4A34-9403-ED2C18A2F7DD}" srcOrd="4" destOrd="0" presId="urn:microsoft.com/office/officeart/2005/8/layout/hList6"/>
    <dgm:cxn modelId="{6B7094A1-B779-4357-8ED0-9276EF6C6E25}" type="presParOf" srcId="{C9313823-2494-4B5C-A771-3F4435B148F6}" destId="{984D89A1-91D3-43F3-B51D-00DC2D59AB03}" srcOrd="5" destOrd="0" presId="urn:microsoft.com/office/officeart/2005/8/layout/hList6"/>
    <dgm:cxn modelId="{B1657C00-0C97-4B05-BC7B-F5F88C015412}" type="presParOf" srcId="{C9313823-2494-4B5C-A771-3F4435B148F6}" destId="{F611F95A-10CB-43CD-8A12-016AFEC7F5A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D5BF9D-C586-48DB-983A-509D33635B4A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46A2202-E3F8-4277-B5CA-19EE24FEE58D}">
      <dgm:prSet phldrT="[Text]"/>
      <dgm:spPr/>
      <dgm:t>
        <a:bodyPr/>
        <a:lstStyle/>
        <a:p>
          <a:r>
            <a:rPr lang="en-US" b="1" dirty="0" smtClean="0"/>
            <a:t>Basic Submission</a:t>
          </a:r>
          <a:endParaRPr lang="en-US" b="1" dirty="0"/>
        </a:p>
      </dgm:t>
    </dgm:pt>
    <dgm:pt modelId="{80737231-44CB-424E-ADC6-17D936F8C2EB}" type="parTrans" cxnId="{7F1F93CF-E4CF-4F4A-806E-F185A58E5595}">
      <dgm:prSet/>
      <dgm:spPr/>
      <dgm:t>
        <a:bodyPr/>
        <a:lstStyle/>
        <a:p>
          <a:endParaRPr lang="en-US"/>
        </a:p>
      </dgm:t>
    </dgm:pt>
    <dgm:pt modelId="{3C8D7187-BBA1-4D35-B439-5C3535D03A27}" type="sibTrans" cxnId="{7F1F93CF-E4CF-4F4A-806E-F185A58E5595}">
      <dgm:prSet/>
      <dgm:spPr/>
      <dgm:t>
        <a:bodyPr/>
        <a:lstStyle/>
        <a:p>
          <a:endParaRPr lang="en-US"/>
        </a:p>
      </dgm:t>
    </dgm:pt>
    <dgm:pt modelId="{D4142403-34F6-4B0C-8D96-4DD29062EFFF}">
      <dgm:prSet phldrT="[Text]"/>
      <dgm:spPr/>
      <dgm:t>
        <a:bodyPr/>
        <a:lstStyle/>
        <a:p>
          <a:r>
            <a:rPr lang="en-US" dirty="0" smtClean="0"/>
            <a:t>Google+ Local</a:t>
          </a:r>
          <a:endParaRPr lang="en-US" dirty="0"/>
        </a:p>
      </dgm:t>
    </dgm:pt>
    <dgm:pt modelId="{FDF5A215-4937-4614-9C7A-0C8F3505065B}" type="parTrans" cxnId="{08E16329-EEA3-45E2-A970-016C001EBCDB}">
      <dgm:prSet/>
      <dgm:spPr/>
      <dgm:t>
        <a:bodyPr/>
        <a:lstStyle/>
        <a:p>
          <a:endParaRPr lang="en-US"/>
        </a:p>
      </dgm:t>
    </dgm:pt>
    <dgm:pt modelId="{6AFB17F8-218B-463C-BB49-99421C4B5F52}" type="sibTrans" cxnId="{08E16329-EEA3-45E2-A970-016C001EBCDB}">
      <dgm:prSet/>
      <dgm:spPr/>
      <dgm:t>
        <a:bodyPr/>
        <a:lstStyle/>
        <a:p>
          <a:endParaRPr lang="en-US"/>
        </a:p>
      </dgm:t>
    </dgm:pt>
    <dgm:pt modelId="{27595ED1-0986-4050-98A5-EB7C3AC1AE87}">
      <dgm:prSet phldrT="[Text]"/>
      <dgm:spPr/>
      <dgm:t>
        <a:bodyPr/>
        <a:lstStyle/>
        <a:p>
          <a:r>
            <a:rPr lang="en-US" dirty="0" smtClean="0"/>
            <a:t>Yahoo!</a:t>
          </a:r>
          <a:endParaRPr lang="en-US" dirty="0"/>
        </a:p>
      </dgm:t>
    </dgm:pt>
    <dgm:pt modelId="{F10FD212-69DE-4E8B-9F34-BE158EAB3C56}" type="parTrans" cxnId="{38C4469E-D49A-47E8-BC56-D54D86262596}">
      <dgm:prSet/>
      <dgm:spPr/>
      <dgm:t>
        <a:bodyPr/>
        <a:lstStyle/>
        <a:p>
          <a:endParaRPr lang="en-US"/>
        </a:p>
      </dgm:t>
    </dgm:pt>
    <dgm:pt modelId="{57DA93D7-B8FA-4BDE-9CD2-CC65E7E99C97}" type="sibTrans" cxnId="{38C4469E-D49A-47E8-BC56-D54D86262596}">
      <dgm:prSet/>
      <dgm:spPr/>
      <dgm:t>
        <a:bodyPr/>
        <a:lstStyle/>
        <a:p>
          <a:endParaRPr lang="en-US"/>
        </a:p>
      </dgm:t>
    </dgm:pt>
    <dgm:pt modelId="{FD4B3EB3-16C1-4BEA-B0E1-66E8F20F9633}">
      <dgm:prSet phldrT="[Text]"/>
      <dgm:spPr/>
      <dgm:t>
        <a:bodyPr/>
        <a:lstStyle/>
        <a:p>
          <a:r>
            <a:rPr lang="en-US" b="1" dirty="0" smtClean="0"/>
            <a:t>Directory Submission</a:t>
          </a:r>
          <a:endParaRPr lang="en-US" b="1" dirty="0"/>
        </a:p>
      </dgm:t>
    </dgm:pt>
    <dgm:pt modelId="{B1848623-0AD9-4EF9-A213-56B11192F650}" type="parTrans" cxnId="{CDB3D013-748F-454A-9557-CF68BFDDEE03}">
      <dgm:prSet/>
      <dgm:spPr/>
      <dgm:t>
        <a:bodyPr/>
        <a:lstStyle/>
        <a:p>
          <a:endParaRPr lang="en-US"/>
        </a:p>
      </dgm:t>
    </dgm:pt>
    <dgm:pt modelId="{F1C15120-CE09-4BA8-BAFB-C3587D8211F7}" type="sibTrans" cxnId="{CDB3D013-748F-454A-9557-CF68BFDDEE03}">
      <dgm:prSet/>
      <dgm:spPr/>
      <dgm:t>
        <a:bodyPr/>
        <a:lstStyle/>
        <a:p>
          <a:endParaRPr lang="en-US"/>
        </a:p>
      </dgm:t>
    </dgm:pt>
    <dgm:pt modelId="{435FEE0E-C8A5-48BE-B954-0845129A09FA}">
      <dgm:prSet phldrT="[Text]"/>
      <dgm:spPr/>
      <dgm:t>
        <a:bodyPr/>
        <a:lstStyle/>
        <a:p>
          <a:r>
            <a:rPr lang="en-US" dirty="0" smtClean="0"/>
            <a:t>Over 100 directories and local websites</a:t>
          </a:r>
          <a:endParaRPr lang="en-US" dirty="0"/>
        </a:p>
      </dgm:t>
    </dgm:pt>
    <dgm:pt modelId="{FC669F3E-7BCB-4CDC-91E7-31854DC18FD8}" type="parTrans" cxnId="{2ED67D5E-E946-43AE-892A-CFB67E3AF0CD}">
      <dgm:prSet/>
      <dgm:spPr/>
      <dgm:t>
        <a:bodyPr/>
        <a:lstStyle/>
        <a:p>
          <a:endParaRPr lang="en-US"/>
        </a:p>
      </dgm:t>
    </dgm:pt>
    <dgm:pt modelId="{F148CCC3-0CCF-4456-857F-FCCD72B78713}" type="sibTrans" cxnId="{2ED67D5E-E946-43AE-892A-CFB67E3AF0CD}">
      <dgm:prSet/>
      <dgm:spPr/>
      <dgm:t>
        <a:bodyPr/>
        <a:lstStyle/>
        <a:p>
          <a:endParaRPr lang="en-US"/>
        </a:p>
      </dgm:t>
    </dgm:pt>
    <dgm:pt modelId="{8E57F89B-1041-497E-BDF2-B88D6B4B8B12}">
      <dgm:prSet phldrT="[Text]"/>
      <dgm:spPr/>
      <dgm:t>
        <a:bodyPr/>
        <a:lstStyle/>
        <a:p>
          <a:r>
            <a:rPr lang="en-US" b="1" dirty="0" smtClean="0"/>
            <a:t>Profile Claiming</a:t>
          </a:r>
          <a:endParaRPr lang="en-US" b="1" dirty="0"/>
        </a:p>
      </dgm:t>
    </dgm:pt>
    <dgm:pt modelId="{2DBE7873-2E52-49E3-A0C5-ECBD3B22559D}" type="parTrans" cxnId="{1DD45316-6F21-4444-91F7-5E99C948DE44}">
      <dgm:prSet/>
      <dgm:spPr/>
      <dgm:t>
        <a:bodyPr/>
        <a:lstStyle/>
        <a:p>
          <a:endParaRPr lang="en-US"/>
        </a:p>
      </dgm:t>
    </dgm:pt>
    <dgm:pt modelId="{C051A776-F2EC-48F1-BB88-8C777F5AEF61}" type="sibTrans" cxnId="{1DD45316-6F21-4444-91F7-5E99C948DE44}">
      <dgm:prSet/>
      <dgm:spPr/>
      <dgm:t>
        <a:bodyPr/>
        <a:lstStyle/>
        <a:p>
          <a:endParaRPr lang="en-US"/>
        </a:p>
      </dgm:t>
    </dgm:pt>
    <dgm:pt modelId="{10B88C60-B96A-422A-AD2A-B486127B62EE}">
      <dgm:prSet phldrT="[Text]"/>
      <dgm:spPr/>
      <dgm:t>
        <a:bodyPr/>
        <a:lstStyle/>
        <a:p>
          <a:r>
            <a:rPr lang="en-US" dirty="0" smtClean="0"/>
            <a:t>Facebook</a:t>
          </a:r>
          <a:endParaRPr lang="en-US" dirty="0"/>
        </a:p>
      </dgm:t>
    </dgm:pt>
    <dgm:pt modelId="{68A45E2E-FAE5-44D2-AB91-16A7448A5752}" type="parTrans" cxnId="{A200C518-8261-4F2C-A7D6-708BC961224B}">
      <dgm:prSet/>
      <dgm:spPr/>
      <dgm:t>
        <a:bodyPr/>
        <a:lstStyle/>
        <a:p>
          <a:endParaRPr lang="en-US"/>
        </a:p>
      </dgm:t>
    </dgm:pt>
    <dgm:pt modelId="{1E150AD3-DF7E-416A-9F00-A7904AB532C8}" type="sibTrans" cxnId="{A200C518-8261-4F2C-A7D6-708BC961224B}">
      <dgm:prSet/>
      <dgm:spPr/>
      <dgm:t>
        <a:bodyPr/>
        <a:lstStyle/>
        <a:p>
          <a:endParaRPr lang="en-US"/>
        </a:p>
      </dgm:t>
    </dgm:pt>
    <dgm:pt modelId="{49A6C18B-EDC2-4134-BD07-BFA7F59E005E}">
      <dgm:prSet phldrT="[Text]"/>
      <dgm:spPr/>
      <dgm:t>
        <a:bodyPr/>
        <a:lstStyle/>
        <a:p>
          <a:r>
            <a:rPr lang="en-US" b="1" dirty="0" smtClean="0"/>
            <a:t>Review aggregation + Monitoring</a:t>
          </a:r>
          <a:endParaRPr lang="en-US" b="1" dirty="0"/>
        </a:p>
      </dgm:t>
    </dgm:pt>
    <dgm:pt modelId="{BC2273AE-27BD-4F45-898E-821E14089591}" type="parTrans" cxnId="{ECB5E5CC-431B-4B3B-BB08-ED059BCE6A73}">
      <dgm:prSet/>
      <dgm:spPr/>
      <dgm:t>
        <a:bodyPr/>
        <a:lstStyle/>
        <a:p>
          <a:endParaRPr lang="en-US"/>
        </a:p>
      </dgm:t>
    </dgm:pt>
    <dgm:pt modelId="{932589A5-6725-4E07-94D4-D687E948CA77}" type="sibTrans" cxnId="{ECB5E5CC-431B-4B3B-BB08-ED059BCE6A73}">
      <dgm:prSet/>
      <dgm:spPr/>
      <dgm:t>
        <a:bodyPr/>
        <a:lstStyle/>
        <a:p>
          <a:endParaRPr lang="en-US"/>
        </a:p>
      </dgm:t>
    </dgm:pt>
    <dgm:pt modelId="{F4381265-9911-4CE1-AF5A-FC9A4282C88D}">
      <dgm:prSet phldrT="[Text]"/>
      <dgm:spPr/>
      <dgm:t>
        <a:bodyPr/>
        <a:lstStyle/>
        <a:p>
          <a:r>
            <a:rPr lang="en-US" dirty="0" smtClean="0"/>
            <a:t>Access to a sophisticated tool that will allow you to aggregate, monitor, and respond to reviews on your own</a:t>
          </a:r>
          <a:endParaRPr lang="en-US" dirty="0"/>
        </a:p>
      </dgm:t>
    </dgm:pt>
    <dgm:pt modelId="{A675E5DC-6C1F-4B74-B647-D025C94BB6C0}" type="parTrans" cxnId="{223BEC33-8015-4988-8152-CE4F76D4B2FF}">
      <dgm:prSet/>
      <dgm:spPr/>
      <dgm:t>
        <a:bodyPr/>
        <a:lstStyle/>
        <a:p>
          <a:endParaRPr lang="en-US"/>
        </a:p>
      </dgm:t>
    </dgm:pt>
    <dgm:pt modelId="{94AE50D1-D32E-410D-AE69-C76EECF37FE7}" type="sibTrans" cxnId="{223BEC33-8015-4988-8152-CE4F76D4B2FF}">
      <dgm:prSet/>
      <dgm:spPr/>
      <dgm:t>
        <a:bodyPr/>
        <a:lstStyle/>
        <a:p>
          <a:endParaRPr lang="en-US"/>
        </a:p>
      </dgm:t>
    </dgm:pt>
    <dgm:pt modelId="{2922C6C1-17F9-40A9-B8EA-A1D74790828E}">
      <dgm:prSet phldrT="[Text]"/>
      <dgm:spPr/>
      <dgm:t>
        <a:bodyPr/>
        <a:lstStyle/>
        <a:p>
          <a:r>
            <a:rPr lang="en-US" b="1" dirty="0" smtClean="0"/>
            <a:t>Full Service Review Management</a:t>
          </a:r>
          <a:endParaRPr lang="en-US" b="1" dirty="0"/>
        </a:p>
      </dgm:t>
    </dgm:pt>
    <dgm:pt modelId="{85FF9E9F-1B4C-4DCE-8390-56181FDA52A0}" type="parTrans" cxnId="{5A6512A7-1066-4858-8163-9D6A3D5FDE52}">
      <dgm:prSet/>
      <dgm:spPr/>
      <dgm:t>
        <a:bodyPr/>
        <a:lstStyle/>
        <a:p>
          <a:endParaRPr lang="en-US"/>
        </a:p>
      </dgm:t>
    </dgm:pt>
    <dgm:pt modelId="{BCABB0FD-485F-421B-917B-E57A21EAB401}" type="sibTrans" cxnId="{5A6512A7-1066-4858-8163-9D6A3D5FDE52}">
      <dgm:prSet/>
      <dgm:spPr/>
      <dgm:t>
        <a:bodyPr/>
        <a:lstStyle/>
        <a:p>
          <a:endParaRPr lang="en-US"/>
        </a:p>
      </dgm:t>
    </dgm:pt>
    <dgm:pt modelId="{53D6A58A-DFF0-4ED4-9E27-321C5BDA339B}">
      <dgm:prSet phldrT="[Text]"/>
      <dgm:spPr/>
      <dgm:t>
        <a:bodyPr/>
        <a:lstStyle/>
        <a:p>
          <a:r>
            <a:rPr lang="en-US" dirty="0" smtClean="0"/>
            <a:t>Our reputation management analysts will aggregate, monitor, and respond to your reviews for you</a:t>
          </a:r>
          <a:endParaRPr lang="en-US" dirty="0"/>
        </a:p>
      </dgm:t>
    </dgm:pt>
    <dgm:pt modelId="{8D6C6118-4818-40BD-A5FB-E4F85A11DA79}" type="parTrans" cxnId="{8E196DD8-22F3-49AA-BD22-F9F518DAE521}">
      <dgm:prSet/>
      <dgm:spPr/>
      <dgm:t>
        <a:bodyPr/>
        <a:lstStyle/>
        <a:p>
          <a:endParaRPr lang="en-US"/>
        </a:p>
      </dgm:t>
    </dgm:pt>
    <dgm:pt modelId="{89AFBC67-0720-486C-9B40-1559E856DFEB}" type="sibTrans" cxnId="{8E196DD8-22F3-49AA-BD22-F9F518DAE521}">
      <dgm:prSet/>
      <dgm:spPr/>
      <dgm:t>
        <a:bodyPr/>
        <a:lstStyle/>
        <a:p>
          <a:endParaRPr lang="en-US"/>
        </a:p>
      </dgm:t>
    </dgm:pt>
    <dgm:pt modelId="{8A4481B3-72D1-4967-891A-9D869C91AECF}">
      <dgm:prSet phldrT="[Text]"/>
      <dgm:spPr/>
      <dgm:t>
        <a:bodyPr/>
        <a:lstStyle/>
        <a:p>
          <a:r>
            <a:rPr lang="en-US" dirty="0" smtClean="0"/>
            <a:t>Bing</a:t>
          </a:r>
          <a:endParaRPr lang="en-US" dirty="0"/>
        </a:p>
      </dgm:t>
    </dgm:pt>
    <dgm:pt modelId="{93ADEED1-65EF-4403-B9F5-D25FFF847CAA}" type="parTrans" cxnId="{9B1B8221-7D7E-4E43-B592-8F0026D86FB9}">
      <dgm:prSet/>
      <dgm:spPr/>
      <dgm:t>
        <a:bodyPr/>
        <a:lstStyle/>
        <a:p>
          <a:endParaRPr lang="en-US"/>
        </a:p>
      </dgm:t>
    </dgm:pt>
    <dgm:pt modelId="{1D1ABA19-DC98-4EE5-A1FF-41F4E3A75400}" type="sibTrans" cxnId="{9B1B8221-7D7E-4E43-B592-8F0026D86FB9}">
      <dgm:prSet/>
      <dgm:spPr/>
      <dgm:t>
        <a:bodyPr/>
        <a:lstStyle/>
        <a:p>
          <a:endParaRPr lang="en-US"/>
        </a:p>
      </dgm:t>
    </dgm:pt>
    <dgm:pt modelId="{FB4DD15C-B774-41A2-9993-F92E616AC64B}">
      <dgm:prSet phldrT="[Text]"/>
      <dgm:spPr/>
      <dgm:t>
        <a:bodyPr/>
        <a:lstStyle/>
        <a:p>
          <a:r>
            <a:rPr lang="en-US" dirty="0" smtClean="0"/>
            <a:t>Twitter</a:t>
          </a:r>
          <a:endParaRPr lang="en-US" dirty="0"/>
        </a:p>
      </dgm:t>
    </dgm:pt>
    <dgm:pt modelId="{012AB9B6-B1F5-4AD6-B05E-5E4B94BE2801}" type="parTrans" cxnId="{8E0C53B1-972B-42A1-8CCC-28FF1CCD16EC}">
      <dgm:prSet/>
      <dgm:spPr/>
      <dgm:t>
        <a:bodyPr/>
        <a:lstStyle/>
        <a:p>
          <a:endParaRPr lang="en-US"/>
        </a:p>
      </dgm:t>
    </dgm:pt>
    <dgm:pt modelId="{78DEE024-3DD2-485D-BD1C-02F687B7E258}" type="sibTrans" cxnId="{8E0C53B1-972B-42A1-8CCC-28FF1CCD16EC}">
      <dgm:prSet/>
      <dgm:spPr/>
      <dgm:t>
        <a:bodyPr/>
        <a:lstStyle/>
        <a:p>
          <a:endParaRPr lang="en-US"/>
        </a:p>
      </dgm:t>
    </dgm:pt>
    <dgm:pt modelId="{E5D0369D-0FA3-4CC8-9E05-115894DCFE67}">
      <dgm:prSet phldrT="[Text]"/>
      <dgm:spPr/>
      <dgm:t>
        <a:bodyPr/>
        <a:lstStyle/>
        <a:p>
          <a:r>
            <a:rPr lang="en-US" dirty="0" smtClean="0"/>
            <a:t>Foursquare</a:t>
          </a:r>
          <a:endParaRPr lang="en-US" dirty="0"/>
        </a:p>
      </dgm:t>
    </dgm:pt>
    <dgm:pt modelId="{C29C2F27-202A-4949-9493-AE402BA3AD9B}" type="parTrans" cxnId="{4A31EDE3-EBDE-493E-A1CE-189872CB8C51}">
      <dgm:prSet/>
      <dgm:spPr/>
      <dgm:t>
        <a:bodyPr/>
        <a:lstStyle/>
        <a:p>
          <a:endParaRPr lang="en-US"/>
        </a:p>
      </dgm:t>
    </dgm:pt>
    <dgm:pt modelId="{3E0134A1-A3BB-4158-8B3C-E514237FA42D}" type="sibTrans" cxnId="{4A31EDE3-EBDE-493E-A1CE-189872CB8C51}">
      <dgm:prSet/>
      <dgm:spPr/>
      <dgm:t>
        <a:bodyPr/>
        <a:lstStyle/>
        <a:p>
          <a:endParaRPr lang="en-US"/>
        </a:p>
      </dgm:t>
    </dgm:pt>
    <dgm:pt modelId="{0D10C192-BEF7-44DB-92F0-96DC3F03100E}">
      <dgm:prSet phldrT="[Text]"/>
      <dgm:spPr/>
      <dgm:t>
        <a:bodyPr/>
        <a:lstStyle/>
        <a:p>
          <a:r>
            <a:rPr lang="en-US" dirty="0" smtClean="0"/>
            <a:t>Monthly Google </a:t>
          </a:r>
          <a:r>
            <a:rPr lang="en-US" dirty="0" smtClean="0"/>
            <a:t>reporting</a:t>
          </a:r>
          <a:endParaRPr lang="en-US" dirty="0"/>
        </a:p>
      </dgm:t>
    </dgm:pt>
    <dgm:pt modelId="{B6C31F1E-8DEA-46E5-B4D4-B30435558D22}" type="parTrans" cxnId="{40B44360-6B3E-485F-935C-437D619F565F}">
      <dgm:prSet/>
      <dgm:spPr/>
    </dgm:pt>
    <dgm:pt modelId="{2981290C-E5B5-4A99-9099-1DFFBB114B92}" type="sibTrans" cxnId="{40B44360-6B3E-485F-935C-437D619F565F}">
      <dgm:prSet/>
      <dgm:spPr/>
    </dgm:pt>
    <dgm:pt modelId="{D8C1CD11-AE05-480A-8314-5FF80DB7809F}">
      <dgm:prSet phldrT="[Text]"/>
      <dgm:spPr/>
      <dgm:t>
        <a:bodyPr/>
        <a:lstStyle/>
        <a:p>
          <a:r>
            <a:rPr lang="en-US" dirty="0" smtClean="0"/>
            <a:t>Local Profile Audit &amp; </a:t>
          </a:r>
          <a:r>
            <a:rPr lang="en-US" dirty="0" err="1" smtClean="0"/>
            <a:t>Datafeed</a:t>
          </a:r>
          <a:endParaRPr lang="en-US" dirty="0"/>
        </a:p>
      </dgm:t>
    </dgm:pt>
    <dgm:pt modelId="{CC61233E-D12C-4E12-8F0D-2FC5C9014199}" type="parTrans" cxnId="{BACCEA1B-0162-460B-A425-F88EAFA075B1}">
      <dgm:prSet/>
      <dgm:spPr/>
    </dgm:pt>
    <dgm:pt modelId="{F62001AD-10CC-42E9-9BD7-1AD3E324E66C}" type="sibTrans" cxnId="{BACCEA1B-0162-460B-A425-F88EAFA075B1}">
      <dgm:prSet/>
      <dgm:spPr/>
    </dgm:pt>
    <dgm:pt modelId="{8C977419-7476-44E1-8637-6730DE8E1C03}" type="pres">
      <dgm:prSet presAssocID="{DCD5BF9D-C586-48DB-983A-509D33635B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CBAA7-FC39-40C2-98B0-B5E8B0D075D6}" type="pres">
      <dgm:prSet presAssocID="{846A2202-E3F8-4277-B5CA-19EE24FEE5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D99D-E362-4D13-AFBB-9F7938ED3ABF}" type="pres">
      <dgm:prSet presAssocID="{3C8D7187-BBA1-4D35-B439-5C3535D03A27}" presName="sibTrans" presStyleCnt="0"/>
      <dgm:spPr/>
    </dgm:pt>
    <dgm:pt modelId="{DC7B079F-E984-4012-B8B7-2FBF913BCAB9}" type="pres">
      <dgm:prSet presAssocID="{FD4B3EB3-16C1-4BEA-B0E1-66E8F20F96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4F27-F9C1-4A07-AD74-1B06B42ECA66}" type="pres">
      <dgm:prSet presAssocID="{F1C15120-CE09-4BA8-BAFB-C3587D8211F7}" presName="sibTrans" presStyleCnt="0"/>
      <dgm:spPr/>
    </dgm:pt>
    <dgm:pt modelId="{D1F7CEBF-E0C7-4BB0-A1CD-EF67AF338B60}" type="pres">
      <dgm:prSet presAssocID="{8E57F89B-1041-497E-BDF2-B88D6B4B8B1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2E66B-1D45-4729-928F-E93C9651D845}" type="pres">
      <dgm:prSet presAssocID="{C051A776-F2EC-48F1-BB88-8C777F5AEF61}" presName="sibTrans" presStyleCnt="0"/>
      <dgm:spPr/>
    </dgm:pt>
    <dgm:pt modelId="{D87924C8-A76E-4804-9D1C-E3664633F675}" type="pres">
      <dgm:prSet presAssocID="{49A6C18B-EDC2-4134-BD07-BFA7F59E00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02C3F-AD43-41C4-8EE9-8E805B9B6D7B}" type="pres">
      <dgm:prSet presAssocID="{932589A5-6725-4E07-94D4-D687E948CA77}" presName="sibTrans" presStyleCnt="0"/>
      <dgm:spPr/>
    </dgm:pt>
    <dgm:pt modelId="{2516DEE1-016D-4838-A9B6-D9652B37E650}" type="pres">
      <dgm:prSet presAssocID="{2922C6C1-17F9-40A9-B8EA-A1D7479082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204BA-7281-4196-BDB4-9CEF606403FC}" type="presOf" srcId="{D4142403-34F6-4B0C-8D96-4DD29062EFFF}" destId="{B85CBAA7-FC39-40C2-98B0-B5E8B0D075D6}" srcOrd="0" destOrd="1" presId="urn:microsoft.com/office/officeart/2005/8/layout/hList6"/>
    <dgm:cxn modelId="{08E16329-EEA3-45E2-A970-016C001EBCDB}" srcId="{846A2202-E3F8-4277-B5CA-19EE24FEE58D}" destId="{D4142403-34F6-4B0C-8D96-4DD29062EFFF}" srcOrd="0" destOrd="0" parTransId="{FDF5A215-4937-4614-9C7A-0C8F3505065B}" sibTransId="{6AFB17F8-218B-463C-BB49-99421C4B5F52}"/>
    <dgm:cxn modelId="{7F1F93CF-E4CF-4F4A-806E-F185A58E5595}" srcId="{DCD5BF9D-C586-48DB-983A-509D33635B4A}" destId="{846A2202-E3F8-4277-B5CA-19EE24FEE58D}" srcOrd="0" destOrd="0" parTransId="{80737231-44CB-424E-ADC6-17D936F8C2EB}" sibTransId="{3C8D7187-BBA1-4D35-B439-5C3535D03A27}"/>
    <dgm:cxn modelId="{1B224DC6-FD47-4606-B5E6-731A6526915B}" type="presOf" srcId="{0D10C192-BEF7-44DB-92F0-96DC3F03100E}" destId="{B85CBAA7-FC39-40C2-98B0-B5E8B0D075D6}" srcOrd="0" destOrd="4" presId="urn:microsoft.com/office/officeart/2005/8/layout/hList6"/>
    <dgm:cxn modelId="{1DD45316-6F21-4444-91F7-5E99C948DE44}" srcId="{DCD5BF9D-C586-48DB-983A-509D33635B4A}" destId="{8E57F89B-1041-497E-BDF2-B88D6B4B8B12}" srcOrd="2" destOrd="0" parTransId="{2DBE7873-2E52-49E3-A0C5-ECBD3B22559D}" sibTransId="{C051A776-F2EC-48F1-BB88-8C777F5AEF61}"/>
    <dgm:cxn modelId="{7A57B6F6-49BA-4D8E-AD99-E7A6081A2430}" type="presOf" srcId="{435FEE0E-C8A5-48BE-B954-0845129A09FA}" destId="{DC7B079F-E984-4012-B8B7-2FBF913BCAB9}" srcOrd="0" destOrd="1" presId="urn:microsoft.com/office/officeart/2005/8/layout/hList6"/>
    <dgm:cxn modelId="{BD7251E8-4661-465C-89E3-0E6B11C570FD}" type="presOf" srcId="{2922C6C1-17F9-40A9-B8EA-A1D74790828E}" destId="{2516DEE1-016D-4838-A9B6-D9652B37E650}" srcOrd="0" destOrd="0" presId="urn:microsoft.com/office/officeart/2005/8/layout/hList6"/>
    <dgm:cxn modelId="{8E196DD8-22F3-49AA-BD22-F9F518DAE521}" srcId="{2922C6C1-17F9-40A9-B8EA-A1D74790828E}" destId="{53D6A58A-DFF0-4ED4-9E27-321C5BDA339B}" srcOrd="0" destOrd="0" parTransId="{8D6C6118-4818-40BD-A5FB-E4F85A11DA79}" sibTransId="{89AFBC67-0720-486C-9B40-1559E856DFEB}"/>
    <dgm:cxn modelId="{8E0C53B1-972B-42A1-8CCC-28FF1CCD16EC}" srcId="{8E57F89B-1041-497E-BDF2-B88D6B4B8B12}" destId="{FB4DD15C-B774-41A2-9993-F92E616AC64B}" srcOrd="1" destOrd="0" parTransId="{012AB9B6-B1F5-4AD6-B05E-5E4B94BE2801}" sibTransId="{78DEE024-3DD2-485D-BD1C-02F687B7E258}"/>
    <dgm:cxn modelId="{67CD8FAF-E865-4BA4-AA8E-326AA4577CB3}" type="presOf" srcId="{49A6C18B-EDC2-4134-BD07-BFA7F59E005E}" destId="{D87924C8-A76E-4804-9D1C-E3664633F675}" srcOrd="0" destOrd="0" presId="urn:microsoft.com/office/officeart/2005/8/layout/hList6"/>
    <dgm:cxn modelId="{2943099A-8213-456D-8317-E564373BE762}" type="presOf" srcId="{8E57F89B-1041-497E-BDF2-B88D6B4B8B12}" destId="{D1F7CEBF-E0C7-4BB0-A1CD-EF67AF338B60}" srcOrd="0" destOrd="0" presId="urn:microsoft.com/office/officeart/2005/8/layout/hList6"/>
    <dgm:cxn modelId="{ECB5E5CC-431B-4B3B-BB08-ED059BCE6A73}" srcId="{DCD5BF9D-C586-48DB-983A-509D33635B4A}" destId="{49A6C18B-EDC2-4134-BD07-BFA7F59E005E}" srcOrd="3" destOrd="0" parTransId="{BC2273AE-27BD-4F45-898E-821E14089591}" sibTransId="{932589A5-6725-4E07-94D4-D687E948CA77}"/>
    <dgm:cxn modelId="{0F849F23-B352-4CD1-8B35-7E48B397B7D0}" type="presOf" srcId="{27595ED1-0986-4050-98A5-EB7C3AC1AE87}" destId="{B85CBAA7-FC39-40C2-98B0-B5E8B0D075D6}" srcOrd="0" destOrd="2" presId="urn:microsoft.com/office/officeart/2005/8/layout/hList6"/>
    <dgm:cxn modelId="{7BD92EF5-FDC0-4463-9BE0-BA848878FAFD}" type="presOf" srcId="{F4381265-9911-4CE1-AF5A-FC9A4282C88D}" destId="{D87924C8-A76E-4804-9D1C-E3664633F675}" srcOrd="0" destOrd="1" presId="urn:microsoft.com/office/officeart/2005/8/layout/hList6"/>
    <dgm:cxn modelId="{C3850A17-47BD-4AD3-92E5-F6D5C487E7CA}" type="presOf" srcId="{846A2202-E3F8-4277-B5CA-19EE24FEE58D}" destId="{B85CBAA7-FC39-40C2-98B0-B5E8B0D075D6}" srcOrd="0" destOrd="0" presId="urn:microsoft.com/office/officeart/2005/8/layout/hList6"/>
    <dgm:cxn modelId="{FA6F295F-E5AF-408E-AF37-E2420EA36520}" type="presOf" srcId="{D8C1CD11-AE05-480A-8314-5FF80DB7809F}" destId="{D1F7CEBF-E0C7-4BB0-A1CD-EF67AF338B60}" srcOrd="0" destOrd="4" presId="urn:microsoft.com/office/officeart/2005/8/layout/hList6"/>
    <dgm:cxn modelId="{42652ADA-C5B7-441A-AA65-54F9316A9C1B}" type="presOf" srcId="{53D6A58A-DFF0-4ED4-9E27-321C5BDA339B}" destId="{2516DEE1-016D-4838-A9B6-D9652B37E650}" srcOrd="0" destOrd="1" presId="urn:microsoft.com/office/officeart/2005/8/layout/hList6"/>
    <dgm:cxn modelId="{2ED67D5E-E946-43AE-892A-CFB67E3AF0CD}" srcId="{FD4B3EB3-16C1-4BEA-B0E1-66E8F20F9633}" destId="{435FEE0E-C8A5-48BE-B954-0845129A09FA}" srcOrd="0" destOrd="0" parTransId="{FC669F3E-7BCB-4CDC-91E7-31854DC18FD8}" sibTransId="{F148CCC3-0CCF-4456-857F-FCCD72B78713}"/>
    <dgm:cxn modelId="{83B896D5-8D41-4A7E-B0F2-46393C3A6AF9}" type="presOf" srcId="{8A4481B3-72D1-4967-891A-9D869C91AECF}" destId="{B85CBAA7-FC39-40C2-98B0-B5E8B0D075D6}" srcOrd="0" destOrd="3" presId="urn:microsoft.com/office/officeart/2005/8/layout/hList6"/>
    <dgm:cxn modelId="{40B44360-6B3E-485F-935C-437D619F565F}" srcId="{846A2202-E3F8-4277-B5CA-19EE24FEE58D}" destId="{0D10C192-BEF7-44DB-92F0-96DC3F03100E}" srcOrd="3" destOrd="0" parTransId="{B6C31F1E-8DEA-46E5-B4D4-B30435558D22}" sibTransId="{2981290C-E5B5-4A99-9099-1DFFBB114B92}"/>
    <dgm:cxn modelId="{4A31EDE3-EBDE-493E-A1CE-189872CB8C51}" srcId="{8E57F89B-1041-497E-BDF2-B88D6B4B8B12}" destId="{E5D0369D-0FA3-4CC8-9E05-115894DCFE67}" srcOrd="2" destOrd="0" parTransId="{C29C2F27-202A-4949-9493-AE402BA3AD9B}" sibTransId="{3E0134A1-A3BB-4158-8B3C-E514237FA42D}"/>
    <dgm:cxn modelId="{CDB3D013-748F-454A-9557-CF68BFDDEE03}" srcId="{DCD5BF9D-C586-48DB-983A-509D33635B4A}" destId="{FD4B3EB3-16C1-4BEA-B0E1-66E8F20F9633}" srcOrd="1" destOrd="0" parTransId="{B1848623-0AD9-4EF9-A213-56B11192F650}" sibTransId="{F1C15120-CE09-4BA8-BAFB-C3587D8211F7}"/>
    <dgm:cxn modelId="{CDBF6774-A754-483E-865B-8E4BCF92F9EC}" type="presOf" srcId="{E5D0369D-0FA3-4CC8-9E05-115894DCFE67}" destId="{D1F7CEBF-E0C7-4BB0-A1CD-EF67AF338B60}" srcOrd="0" destOrd="3" presId="urn:microsoft.com/office/officeart/2005/8/layout/hList6"/>
    <dgm:cxn modelId="{38C4469E-D49A-47E8-BC56-D54D86262596}" srcId="{846A2202-E3F8-4277-B5CA-19EE24FEE58D}" destId="{27595ED1-0986-4050-98A5-EB7C3AC1AE87}" srcOrd="1" destOrd="0" parTransId="{F10FD212-69DE-4E8B-9F34-BE158EAB3C56}" sibTransId="{57DA93D7-B8FA-4BDE-9CD2-CC65E7E99C97}"/>
    <dgm:cxn modelId="{0D345D33-C7C4-47F8-9C0A-45873AD24C0D}" type="presOf" srcId="{DCD5BF9D-C586-48DB-983A-509D33635B4A}" destId="{8C977419-7476-44E1-8637-6730DE8E1C03}" srcOrd="0" destOrd="0" presId="urn:microsoft.com/office/officeart/2005/8/layout/hList6"/>
    <dgm:cxn modelId="{3B45F2B9-7D2A-477E-A6AF-0A029A8ED28C}" type="presOf" srcId="{FD4B3EB3-16C1-4BEA-B0E1-66E8F20F9633}" destId="{DC7B079F-E984-4012-B8B7-2FBF913BCAB9}" srcOrd="0" destOrd="0" presId="urn:microsoft.com/office/officeart/2005/8/layout/hList6"/>
    <dgm:cxn modelId="{9B1B8221-7D7E-4E43-B592-8F0026D86FB9}" srcId="{846A2202-E3F8-4277-B5CA-19EE24FEE58D}" destId="{8A4481B3-72D1-4967-891A-9D869C91AECF}" srcOrd="2" destOrd="0" parTransId="{93ADEED1-65EF-4403-B9F5-D25FFF847CAA}" sibTransId="{1D1ABA19-DC98-4EE5-A1FF-41F4E3A75400}"/>
    <dgm:cxn modelId="{A200C518-8261-4F2C-A7D6-708BC961224B}" srcId="{8E57F89B-1041-497E-BDF2-B88D6B4B8B12}" destId="{10B88C60-B96A-422A-AD2A-B486127B62EE}" srcOrd="0" destOrd="0" parTransId="{68A45E2E-FAE5-44D2-AB91-16A7448A5752}" sibTransId="{1E150AD3-DF7E-416A-9F00-A7904AB532C8}"/>
    <dgm:cxn modelId="{BACCEA1B-0162-460B-A425-F88EAFA075B1}" srcId="{8E57F89B-1041-497E-BDF2-B88D6B4B8B12}" destId="{D8C1CD11-AE05-480A-8314-5FF80DB7809F}" srcOrd="3" destOrd="0" parTransId="{CC61233E-D12C-4E12-8F0D-2FC5C9014199}" sibTransId="{F62001AD-10CC-42E9-9BD7-1AD3E324E66C}"/>
    <dgm:cxn modelId="{F92952EB-96C5-43B1-B5A9-0BE0F9DFB98A}" type="presOf" srcId="{10B88C60-B96A-422A-AD2A-B486127B62EE}" destId="{D1F7CEBF-E0C7-4BB0-A1CD-EF67AF338B60}" srcOrd="0" destOrd="1" presId="urn:microsoft.com/office/officeart/2005/8/layout/hList6"/>
    <dgm:cxn modelId="{5A6512A7-1066-4858-8163-9D6A3D5FDE52}" srcId="{DCD5BF9D-C586-48DB-983A-509D33635B4A}" destId="{2922C6C1-17F9-40A9-B8EA-A1D74790828E}" srcOrd="4" destOrd="0" parTransId="{85FF9E9F-1B4C-4DCE-8390-56181FDA52A0}" sibTransId="{BCABB0FD-485F-421B-917B-E57A21EAB401}"/>
    <dgm:cxn modelId="{C378704B-B9EB-4802-832E-E980A7233BF1}" type="presOf" srcId="{FB4DD15C-B774-41A2-9993-F92E616AC64B}" destId="{D1F7CEBF-E0C7-4BB0-A1CD-EF67AF338B60}" srcOrd="0" destOrd="2" presId="urn:microsoft.com/office/officeart/2005/8/layout/hList6"/>
    <dgm:cxn modelId="{223BEC33-8015-4988-8152-CE4F76D4B2FF}" srcId="{49A6C18B-EDC2-4134-BD07-BFA7F59E005E}" destId="{F4381265-9911-4CE1-AF5A-FC9A4282C88D}" srcOrd="0" destOrd="0" parTransId="{A675E5DC-6C1F-4B74-B647-D025C94BB6C0}" sibTransId="{94AE50D1-D32E-410D-AE69-C76EECF37FE7}"/>
    <dgm:cxn modelId="{8FB4120C-937F-486F-A2D4-D3DFB2F192F5}" type="presParOf" srcId="{8C977419-7476-44E1-8637-6730DE8E1C03}" destId="{B85CBAA7-FC39-40C2-98B0-B5E8B0D075D6}" srcOrd="0" destOrd="0" presId="urn:microsoft.com/office/officeart/2005/8/layout/hList6"/>
    <dgm:cxn modelId="{6BF5325A-FC47-47C5-B2EB-9EB7BEA75842}" type="presParOf" srcId="{8C977419-7476-44E1-8637-6730DE8E1C03}" destId="{18A8D99D-E362-4D13-AFBB-9F7938ED3ABF}" srcOrd="1" destOrd="0" presId="urn:microsoft.com/office/officeart/2005/8/layout/hList6"/>
    <dgm:cxn modelId="{AEBC5D2B-E2C2-45C0-A647-576816D9ACE1}" type="presParOf" srcId="{8C977419-7476-44E1-8637-6730DE8E1C03}" destId="{DC7B079F-E984-4012-B8B7-2FBF913BCAB9}" srcOrd="2" destOrd="0" presId="urn:microsoft.com/office/officeart/2005/8/layout/hList6"/>
    <dgm:cxn modelId="{4214A738-7223-4158-BBD0-793EA8D0F0E2}" type="presParOf" srcId="{8C977419-7476-44E1-8637-6730DE8E1C03}" destId="{7A634F27-F9C1-4A07-AD74-1B06B42ECA66}" srcOrd="3" destOrd="0" presId="urn:microsoft.com/office/officeart/2005/8/layout/hList6"/>
    <dgm:cxn modelId="{8FF66375-BCB6-4F51-A211-ACF2C274F1C0}" type="presParOf" srcId="{8C977419-7476-44E1-8637-6730DE8E1C03}" destId="{D1F7CEBF-E0C7-4BB0-A1CD-EF67AF338B60}" srcOrd="4" destOrd="0" presId="urn:microsoft.com/office/officeart/2005/8/layout/hList6"/>
    <dgm:cxn modelId="{07ACA7C0-CB4C-4EB9-8061-498CED932767}" type="presParOf" srcId="{8C977419-7476-44E1-8637-6730DE8E1C03}" destId="{ABC2E66B-1D45-4729-928F-E93C9651D845}" srcOrd="5" destOrd="0" presId="urn:microsoft.com/office/officeart/2005/8/layout/hList6"/>
    <dgm:cxn modelId="{955351CF-836F-478B-947E-7B48C0E9250A}" type="presParOf" srcId="{8C977419-7476-44E1-8637-6730DE8E1C03}" destId="{D87924C8-A76E-4804-9D1C-E3664633F675}" srcOrd="6" destOrd="0" presId="urn:microsoft.com/office/officeart/2005/8/layout/hList6"/>
    <dgm:cxn modelId="{088A683D-0F27-46AA-B93B-DA5C95564D78}" type="presParOf" srcId="{8C977419-7476-44E1-8637-6730DE8E1C03}" destId="{21102C3F-AD43-41C4-8EE9-8E805B9B6D7B}" srcOrd="7" destOrd="0" presId="urn:microsoft.com/office/officeart/2005/8/layout/hList6"/>
    <dgm:cxn modelId="{010772B1-595D-48DE-ACDE-32805AF6FE30}" type="presParOf" srcId="{8C977419-7476-44E1-8637-6730DE8E1C03}" destId="{2516DEE1-016D-4838-A9B6-D9652B37E65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7D6FD6-FDB4-4FA1-9874-5F54AA9B3146}">
      <dsp:nvSpPr>
        <dsp:cNvPr id="0" name=""/>
        <dsp:cNvSpPr/>
      </dsp:nvSpPr>
      <dsp:spPr>
        <a:xfrm>
          <a:off x="0" y="0"/>
          <a:ext cx="6629400" cy="116586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Local Listings &amp; Reviews are now more important than ever.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629400" cy="1165860"/>
      </dsp:txXfrm>
    </dsp:sp>
    <dsp:sp modelId="{3EC213FB-C6BF-4165-AF42-815F0D3984B8}">
      <dsp:nvSpPr>
        <dsp:cNvPr id="0" name=""/>
        <dsp:cNvSpPr/>
      </dsp:nvSpPr>
      <dsp:spPr>
        <a:xfrm>
          <a:off x="3237" y="1165860"/>
          <a:ext cx="2207641" cy="244830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20</a:t>
          </a: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%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of all Google searches are for local businesses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3237" y="1165860"/>
        <a:ext cx="2207641" cy="2448306"/>
      </dsp:txXfrm>
    </dsp:sp>
    <dsp:sp modelId="{5EFEE5AF-BBC9-4520-8B4D-7318AF7EDAA7}">
      <dsp:nvSpPr>
        <dsp:cNvPr id="0" name=""/>
        <dsp:cNvSpPr/>
      </dsp:nvSpPr>
      <dsp:spPr>
        <a:xfrm>
          <a:off x="2210879" y="1165860"/>
          <a:ext cx="2207641" cy="2448306"/>
        </a:xfrm>
        <a:prstGeom prst="rect">
          <a:avLst/>
        </a:prstGeom>
        <a:solidFill>
          <a:srgbClr val="2FA2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64</a:t>
          </a: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%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of consumers made an attempt to search for a review before making a decision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210879" y="1165860"/>
        <a:ext cx="2207641" cy="2448306"/>
      </dsp:txXfrm>
    </dsp:sp>
    <dsp:sp modelId="{6C22FE20-58EE-42B0-85E0-9C397FDBA476}">
      <dsp:nvSpPr>
        <dsp:cNvPr id="0" name=""/>
        <dsp:cNvSpPr/>
      </dsp:nvSpPr>
      <dsp:spPr>
        <a:xfrm>
          <a:off x="4418520" y="1165860"/>
          <a:ext cx="2207641" cy="2448306"/>
        </a:xfrm>
        <a:prstGeom prst="rect">
          <a:avLst/>
        </a:prstGeom>
        <a:solidFill>
          <a:schemeClr val="accent3">
            <a:shade val="50000"/>
            <a:hueOff val="433167"/>
            <a:satOff val="-13573"/>
            <a:lumOff val="32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u="none" kern="1200" dirty="0" smtClean="0">
              <a:latin typeface="Arial" pitchFamily="34" charset="0"/>
              <a:cs typeface="Arial" pitchFamily="34" charset="0"/>
            </a:rPr>
            <a:t>72% </a:t>
          </a:r>
          <a:endParaRPr lang="en-US" sz="2200" b="1" i="0" u="none" kern="1200" dirty="0" smtClean="0">
            <a:latin typeface="Arial" pitchFamily="34" charset="0"/>
            <a:cs typeface="Arial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>
              <a:latin typeface="Arial" pitchFamily="34" charset="0"/>
              <a:cs typeface="Arial" pitchFamily="34" charset="0"/>
            </a:rPr>
            <a:t>of </a:t>
          </a:r>
          <a:r>
            <a:rPr lang="en-US" sz="2000" b="0" i="0" u="none" kern="1200" dirty="0" smtClean="0">
              <a:latin typeface="Arial" pitchFamily="34" charset="0"/>
              <a:cs typeface="Arial" pitchFamily="34" charset="0"/>
            </a:rPr>
            <a:t>consumers trust online reviews as much as personal recommendations</a:t>
          </a:r>
          <a:endParaRPr lang="en-US" sz="2000" b="0" i="0" u="none" kern="1200" dirty="0">
            <a:latin typeface="Arial" pitchFamily="34" charset="0"/>
            <a:cs typeface="Arial" pitchFamily="34" charset="0"/>
          </a:endParaRPr>
        </a:p>
      </dsp:txBody>
      <dsp:txXfrm>
        <a:off x="4418520" y="1165860"/>
        <a:ext cx="2207641" cy="2448306"/>
      </dsp:txXfrm>
    </dsp:sp>
    <dsp:sp modelId="{733A8E80-A7BB-4344-AC44-3FD22C54CC97}">
      <dsp:nvSpPr>
        <dsp:cNvPr id="0" name=""/>
        <dsp:cNvSpPr/>
      </dsp:nvSpPr>
      <dsp:spPr>
        <a:xfrm>
          <a:off x="0" y="3614166"/>
          <a:ext cx="6629400" cy="27203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F04341-6B96-468B-A556-54DE340491E0}">
      <dsp:nvSpPr>
        <dsp:cNvPr id="0" name=""/>
        <dsp:cNvSpPr/>
      </dsp:nvSpPr>
      <dsp:spPr>
        <a:xfrm>
          <a:off x="117418" y="738"/>
          <a:ext cx="1748468" cy="140559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Distribution Across Local Websites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117418" y="738"/>
        <a:ext cx="1748468" cy="1405599"/>
      </dsp:txXfrm>
    </dsp:sp>
    <dsp:sp modelId="{CA89C79F-B22E-4797-91F0-B86CAF74E79F}">
      <dsp:nvSpPr>
        <dsp:cNvPr id="0" name=""/>
        <dsp:cNvSpPr/>
      </dsp:nvSpPr>
      <dsp:spPr>
        <a:xfrm>
          <a:off x="778721" y="1465958"/>
          <a:ext cx="425861" cy="425861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78721" y="1465958"/>
        <a:ext cx="425861" cy="425861"/>
      </dsp:txXfrm>
    </dsp:sp>
    <dsp:sp modelId="{234FEA0F-81CE-4FB9-A731-5A5A44744DD8}">
      <dsp:nvSpPr>
        <dsp:cNvPr id="0" name=""/>
        <dsp:cNvSpPr/>
      </dsp:nvSpPr>
      <dsp:spPr>
        <a:xfrm>
          <a:off x="80081" y="1951440"/>
          <a:ext cx="1823141" cy="15530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Review Management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80081" y="1951440"/>
        <a:ext cx="1823141" cy="1553020"/>
      </dsp:txXfrm>
    </dsp:sp>
    <dsp:sp modelId="{6C174AF1-49F5-4137-8E9E-50868024A8E0}">
      <dsp:nvSpPr>
        <dsp:cNvPr id="0" name=""/>
        <dsp:cNvSpPr/>
      </dsp:nvSpPr>
      <dsp:spPr>
        <a:xfrm>
          <a:off x="2013359" y="1616030"/>
          <a:ext cx="233489" cy="27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691513"/>
            <a:satOff val="-20789"/>
            <a:lumOff val="405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13359" y="1616030"/>
        <a:ext cx="233489" cy="273138"/>
      </dsp:txXfrm>
    </dsp:sp>
    <dsp:sp modelId="{CE971CC8-1B01-4A14-BD5C-221F284089EE}">
      <dsp:nvSpPr>
        <dsp:cNvPr id="0" name=""/>
        <dsp:cNvSpPr/>
      </dsp:nvSpPr>
      <dsp:spPr>
        <a:xfrm>
          <a:off x="2343769" y="1018356"/>
          <a:ext cx="1538548" cy="1468487"/>
        </a:xfrm>
        <a:prstGeom prst="ellipse">
          <a:avLst/>
        </a:prstGeom>
        <a:solidFill>
          <a:schemeClr val="accent3">
            <a:shade val="50000"/>
            <a:hueOff val="433167"/>
            <a:satOff val="-13573"/>
            <a:lumOff val="32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libri" pitchFamily="34" charset="0"/>
              <a:cs typeface="Calibri" pitchFamily="34" charset="0"/>
            </a:rPr>
            <a:t>Qualified Traffic &amp; Sales</a:t>
          </a:r>
          <a:endParaRPr lang="en-US" sz="2100" b="1" kern="1200" dirty="0">
            <a:latin typeface="Calibri" pitchFamily="34" charset="0"/>
            <a:cs typeface="Calibri" pitchFamily="34" charset="0"/>
          </a:endParaRPr>
        </a:p>
      </dsp:txBody>
      <dsp:txXfrm>
        <a:off x="2343769" y="1018356"/>
        <a:ext cx="1538548" cy="14684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65383C-ABF0-4484-A591-AD7D906ADC2B}">
      <dsp:nvSpPr>
        <dsp:cNvPr id="0" name=""/>
        <dsp:cNvSpPr/>
      </dsp:nvSpPr>
      <dsp:spPr>
        <a:xfrm rot="16200000">
          <a:off x="-393699" y="393699"/>
          <a:ext cx="3759200" cy="2971800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Basic Submission</a:t>
          </a:r>
          <a:endParaRPr lang="en-US" sz="25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Google </a:t>
          </a:r>
          <a:r>
            <a:rPr lang="en-US" sz="2000" kern="1200" dirty="0" smtClean="0"/>
            <a:t>+ Local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Yahoo!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Quarterly Google </a:t>
          </a:r>
          <a:r>
            <a:rPr lang="en-US" sz="2000" kern="1200" dirty="0" smtClean="0"/>
            <a:t>reporting</a:t>
          </a:r>
          <a:endParaRPr lang="en-US" sz="2000" kern="1200" dirty="0"/>
        </a:p>
      </dsp:txBody>
      <dsp:txXfrm rot="16200000">
        <a:off x="-393699" y="393699"/>
        <a:ext cx="3759200" cy="2971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F4FE2-A876-4AF6-A7C2-70E5A0E19610}">
      <dsp:nvSpPr>
        <dsp:cNvPr id="0" name=""/>
        <dsp:cNvSpPr/>
      </dsp:nvSpPr>
      <dsp:spPr>
        <a:xfrm rot="16200000">
          <a:off x="-636500" y="636500"/>
          <a:ext cx="3657600" cy="2384598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53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Basic Submission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Google+ Local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Yahoo!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Quarterly Google </a:t>
          </a:r>
          <a:r>
            <a:rPr lang="en-US" sz="1900" kern="1200" dirty="0" smtClean="0"/>
            <a:t>Reporting</a:t>
          </a:r>
          <a:endParaRPr lang="en-US" sz="1900" kern="1200" dirty="0"/>
        </a:p>
      </dsp:txBody>
      <dsp:txXfrm rot="16200000">
        <a:off x="-636500" y="636500"/>
        <a:ext cx="3657600" cy="2384598"/>
      </dsp:txXfrm>
    </dsp:sp>
    <dsp:sp modelId="{7F44B06B-72B9-4DDB-85E3-D2CBDB828B07}">
      <dsp:nvSpPr>
        <dsp:cNvPr id="0" name=""/>
        <dsp:cNvSpPr/>
      </dsp:nvSpPr>
      <dsp:spPr>
        <a:xfrm rot="16200000">
          <a:off x="1929421" y="636500"/>
          <a:ext cx="3657600" cy="2384598"/>
        </a:xfrm>
        <a:prstGeom prst="flowChartManualOperation">
          <a:avLst/>
        </a:prstGeom>
        <a:solidFill>
          <a:schemeClr val="accent3">
            <a:shade val="80000"/>
            <a:hueOff val="571055"/>
            <a:satOff val="-18867"/>
            <a:lumOff val="3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53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Database Submission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Over 100 directories &amp; local websites</a:t>
          </a:r>
          <a:endParaRPr lang="en-US" sz="1900" kern="1200" dirty="0"/>
        </a:p>
      </dsp:txBody>
      <dsp:txXfrm rot="16200000">
        <a:off x="1929421" y="636500"/>
        <a:ext cx="3657600" cy="23845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7FB33-84B2-412A-91DB-9E39C687B91F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278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Basic Submission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Google+ Local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Yahoo!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Google </a:t>
          </a:r>
          <a:r>
            <a:rPr lang="en-US" sz="1700" kern="1200" dirty="0" smtClean="0"/>
            <a:t>Monthly </a:t>
          </a:r>
          <a:r>
            <a:rPr lang="en-US" sz="1700" kern="1200" dirty="0" smtClean="0"/>
            <a:t>Reporting</a:t>
          </a:r>
          <a:endParaRPr lang="en-US" sz="1700" kern="1200" dirty="0"/>
        </a:p>
      </dsp:txBody>
      <dsp:txXfrm rot="16200000">
        <a:off x="-1063873" y="1064617"/>
        <a:ext cx="4064000" cy="1934765"/>
      </dsp:txXfrm>
    </dsp:sp>
    <dsp:sp modelId="{6FF1F957-D3DD-440E-A44F-36176D509E47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3">
            <a:shade val="80000"/>
            <a:hueOff val="285527"/>
            <a:satOff val="-9433"/>
            <a:lumOff val="172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278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Database Submission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Over 100 Directories &amp; Local Websites</a:t>
          </a:r>
          <a:endParaRPr lang="en-US" sz="1700" kern="1200" dirty="0"/>
        </a:p>
      </dsp:txBody>
      <dsp:txXfrm rot="16200000">
        <a:off x="1016000" y="1064617"/>
        <a:ext cx="4064000" cy="1934765"/>
      </dsp:txXfrm>
    </dsp:sp>
    <dsp:sp modelId="{5F551D32-2E48-4632-A387-3EFC7E2CC19C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3">
            <a:shade val="80000"/>
            <a:hueOff val="571055"/>
            <a:satOff val="-18867"/>
            <a:lumOff val="3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278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Profile Claiming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Facebook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Twitter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Foursquare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Annual Local Profile Audit</a:t>
          </a:r>
          <a:endParaRPr lang="en-US" sz="1700" kern="1200" dirty="0"/>
        </a:p>
      </dsp:txBody>
      <dsp:txXfrm rot="16200000">
        <a:off x="3095873" y="1064617"/>
        <a:ext cx="4064000" cy="19347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3FFB4-E02F-4738-AC28-A4EB79DB3235}">
      <dsp:nvSpPr>
        <dsp:cNvPr id="0" name=""/>
        <dsp:cNvSpPr/>
      </dsp:nvSpPr>
      <dsp:spPr>
        <a:xfrm rot="16200000">
          <a:off x="-1291394" y="1292900"/>
          <a:ext cx="4064000" cy="1478198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0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Basic Submission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Google+ Local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Yahoo!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Google </a:t>
          </a:r>
          <a:r>
            <a:rPr lang="en-US" sz="1200" kern="1200" dirty="0" smtClean="0"/>
            <a:t>Monthly </a:t>
          </a:r>
          <a:r>
            <a:rPr lang="en-US" sz="1200" kern="1200" dirty="0" smtClean="0"/>
            <a:t>reporting</a:t>
          </a:r>
          <a:endParaRPr lang="en-US" sz="1200" kern="1200" dirty="0"/>
        </a:p>
      </dsp:txBody>
      <dsp:txXfrm rot="16200000">
        <a:off x="-1291394" y="1292900"/>
        <a:ext cx="4064000" cy="1478198"/>
      </dsp:txXfrm>
    </dsp:sp>
    <dsp:sp modelId="{65DD02CD-1691-43D3-80FB-C70A39B40FA0}">
      <dsp:nvSpPr>
        <dsp:cNvPr id="0" name=""/>
        <dsp:cNvSpPr/>
      </dsp:nvSpPr>
      <dsp:spPr>
        <a:xfrm rot="16200000">
          <a:off x="297668" y="1292900"/>
          <a:ext cx="4064000" cy="1478198"/>
        </a:xfrm>
        <a:prstGeom prst="flowChartManualOperation">
          <a:avLst/>
        </a:prstGeom>
        <a:solidFill>
          <a:schemeClr val="accent3">
            <a:shade val="80000"/>
            <a:hueOff val="190352"/>
            <a:satOff val="-6289"/>
            <a:lumOff val="11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0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Directory Submission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Over 100 Directories &amp; local websites</a:t>
          </a:r>
          <a:endParaRPr lang="en-US" sz="1200" kern="1200" dirty="0"/>
        </a:p>
      </dsp:txBody>
      <dsp:txXfrm rot="16200000">
        <a:off x="297668" y="1292900"/>
        <a:ext cx="4064000" cy="1478198"/>
      </dsp:txXfrm>
    </dsp:sp>
    <dsp:sp modelId="{78D15ACC-D833-4A34-9403-ED2C18A2F7DD}">
      <dsp:nvSpPr>
        <dsp:cNvPr id="0" name=""/>
        <dsp:cNvSpPr/>
      </dsp:nvSpPr>
      <dsp:spPr>
        <a:xfrm rot="16200000">
          <a:off x="1886731" y="1292900"/>
          <a:ext cx="4064000" cy="1478198"/>
        </a:xfrm>
        <a:prstGeom prst="flowChartManualOperation">
          <a:avLst/>
        </a:prstGeom>
        <a:solidFill>
          <a:schemeClr val="accent3">
            <a:shade val="80000"/>
            <a:hueOff val="380703"/>
            <a:satOff val="-12578"/>
            <a:lumOff val="230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0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Profile Claiming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Facebook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Twitter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Foursquare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Quarterly Local Profile Audit</a:t>
          </a:r>
          <a:endParaRPr lang="en-US" sz="1200" kern="1200" dirty="0"/>
        </a:p>
      </dsp:txBody>
      <dsp:txXfrm rot="16200000">
        <a:off x="1886731" y="1292900"/>
        <a:ext cx="4064000" cy="1478198"/>
      </dsp:txXfrm>
    </dsp:sp>
    <dsp:sp modelId="{F611F95A-10CB-43CD-8A12-016AFEC7F5A8}">
      <dsp:nvSpPr>
        <dsp:cNvPr id="0" name=""/>
        <dsp:cNvSpPr/>
      </dsp:nvSpPr>
      <dsp:spPr>
        <a:xfrm rot="16200000">
          <a:off x="3475794" y="1292900"/>
          <a:ext cx="4064000" cy="1478198"/>
        </a:xfrm>
        <a:prstGeom prst="flowChartManualOperation">
          <a:avLst/>
        </a:prstGeom>
        <a:solidFill>
          <a:schemeClr val="accent3">
            <a:shade val="80000"/>
            <a:hueOff val="571055"/>
            <a:satOff val="-18867"/>
            <a:lumOff val="3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0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Review Aggregation &amp; Monitoring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Access to a sophisticated tool that will allow you to aggregate, monitor, and respond to reviews on your own</a:t>
          </a:r>
          <a:endParaRPr lang="en-US" sz="1200" kern="1200" dirty="0"/>
        </a:p>
      </dsp:txBody>
      <dsp:txXfrm rot="16200000">
        <a:off x="3475794" y="1292900"/>
        <a:ext cx="4064000" cy="14781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CBAA7-FC39-40C2-98B0-B5E8B0D075D6}">
      <dsp:nvSpPr>
        <dsp:cNvPr id="0" name=""/>
        <dsp:cNvSpPr/>
      </dsp:nvSpPr>
      <dsp:spPr>
        <a:xfrm rot="16200000">
          <a:off x="-1534677" y="1538647"/>
          <a:ext cx="4470400" cy="1393105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8025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Basic Submission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Google+ Local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Yahoo!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Monthly Google </a:t>
          </a:r>
          <a:r>
            <a:rPr lang="en-US" sz="1200" kern="1200" dirty="0" smtClean="0"/>
            <a:t>reporting</a:t>
          </a:r>
          <a:endParaRPr lang="en-US" sz="1200" kern="1200" dirty="0"/>
        </a:p>
      </dsp:txBody>
      <dsp:txXfrm rot="16200000">
        <a:off x="-1534677" y="1538647"/>
        <a:ext cx="4470400" cy="1393105"/>
      </dsp:txXfrm>
    </dsp:sp>
    <dsp:sp modelId="{DC7B079F-E984-4012-B8B7-2FBF913BCAB9}">
      <dsp:nvSpPr>
        <dsp:cNvPr id="0" name=""/>
        <dsp:cNvSpPr/>
      </dsp:nvSpPr>
      <dsp:spPr>
        <a:xfrm rot="16200000">
          <a:off x="-37088" y="1538647"/>
          <a:ext cx="4470400" cy="1393105"/>
        </a:xfrm>
        <a:prstGeom prst="flowChartManualOperation">
          <a:avLst/>
        </a:prstGeom>
        <a:solidFill>
          <a:schemeClr val="accent3">
            <a:shade val="80000"/>
            <a:hueOff val="142764"/>
            <a:satOff val="-4717"/>
            <a:lumOff val="8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8025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Directory Submission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Over 100 directories and local websites</a:t>
          </a:r>
          <a:endParaRPr lang="en-US" sz="1200" kern="1200" dirty="0"/>
        </a:p>
      </dsp:txBody>
      <dsp:txXfrm rot="16200000">
        <a:off x="-37088" y="1538647"/>
        <a:ext cx="4470400" cy="1393105"/>
      </dsp:txXfrm>
    </dsp:sp>
    <dsp:sp modelId="{D1F7CEBF-E0C7-4BB0-A1CD-EF67AF338B60}">
      <dsp:nvSpPr>
        <dsp:cNvPr id="0" name=""/>
        <dsp:cNvSpPr/>
      </dsp:nvSpPr>
      <dsp:spPr>
        <a:xfrm rot="16200000">
          <a:off x="1460500" y="1538647"/>
          <a:ext cx="4470400" cy="1393105"/>
        </a:xfrm>
        <a:prstGeom prst="flowChartManualOperation">
          <a:avLst/>
        </a:prstGeom>
        <a:solidFill>
          <a:schemeClr val="accent3">
            <a:shade val="80000"/>
            <a:hueOff val="285527"/>
            <a:satOff val="-9433"/>
            <a:lumOff val="172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8025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Profile Claiming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Facebook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Twitter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Foursquare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Local Profile Audit &amp; </a:t>
          </a:r>
          <a:r>
            <a:rPr lang="en-US" sz="1200" kern="1200" dirty="0" err="1" smtClean="0"/>
            <a:t>Datafeed</a:t>
          </a:r>
          <a:endParaRPr lang="en-US" sz="1200" kern="1200" dirty="0"/>
        </a:p>
      </dsp:txBody>
      <dsp:txXfrm rot="16200000">
        <a:off x="1460500" y="1538647"/>
        <a:ext cx="4470400" cy="1393105"/>
      </dsp:txXfrm>
    </dsp:sp>
    <dsp:sp modelId="{D87924C8-A76E-4804-9D1C-E3664633F675}">
      <dsp:nvSpPr>
        <dsp:cNvPr id="0" name=""/>
        <dsp:cNvSpPr/>
      </dsp:nvSpPr>
      <dsp:spPr>
        <a:xfrm rot="16200000">
          <a:off x="2958088" y="1538647"/>
          <a:ext cx="4470400" cy="1393105"/>
        </a:xfrm>
        <a:prstGeom prst="flowChartManualOperation">
          <a:avLst/>
        </a:prstGeom>
        <a:solidFill>
          <a:schemeClr val="accent3">
            <a:shade val="80000"/>
            <a:hueOff val="428291"/>
            <a:satOff val="-14150"/>
            <a:lumOff val="25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8025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Review aggregation + Monitoring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Access to a sophisticated tool that will allow you to aggregate, monitor, and respond to reviews on your own</a:t>
          </a:r>
          <a:endParaRPr lang="en-US" sz="1200" kern="1200" dirty="0"/>
        </a:p>
      </dsp:txBody>
      <dsp:txXfrm rot="16200000">
        <a:off x="2958088" y="1538647"/>
        <a:ext cx="4470400" cy="1393105"/>
      </dsp:txXfrm>
    </dsp:sp>
    <dsp:sp modelId="{2516DEE1-016D-4838-A9B6-D9652B37E650}">
      <dsp:nvSpPr>
        <dsp:cNvPr id="0" name=""/>
        <dsp:cNvSpPr/>
      </dsp:nvSpPr>
      <dsp:spPr>
        <a:xfrm rot="16200000">
          <a:off x="4455677" y="1538647"/>
          <a:ext cx="4470400" cy="1393105"/>
        </a:xfrm>
        <a:prstGeom prst="flowChartManualOperation">
          <a:avLst/>
        </a:prstGeom>
        <a:solidFill>
          <a:schemeClr val="accent3">
            <a:shade val="80000"/>
            <a:hueOff val="571055"/>
            <a:satOff val="-18867"/>
            <a:lumOff val="3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8025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Full Service Review Management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Our reputation management analysts will aggregate, monitor, and respond to your reviews for you</a:t>
          </a:r>
          <a:endParaRPr lang="en-US" sz="1200" kern="1200" dirty="0"/>
        </a:p>
      </dsp:txBody>
      <dsp:txXfrm rot="16200000">
        <a:off x="4455677" y="1538647"/>
        <a:ext cx="4470400" cy="1393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543D-8838-41A3-BC7B-3AAC958E34D6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17C-029D-4F0F-BD0A-CF1BC971D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17C-029D-4F0F-BD0A-CF1BC971D4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17C-029D-4F0F-BD0A-CF1BC971D4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17C-029D-4F0F-BD0A-CF1BC971D4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17C-029D-4F0F-BD0A-CF1BC971D4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2A00-0F97-4D17-8FF2-6ECB0F91434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276600"/>
            <a:ext cx="2895600" cy="3581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7780" y="3213584"/>
            <a:ext cx="9242404" cy="364441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38143 h 2038143"/>
              <a:gd name="connsiteX1" fmla="*/ 2836585 w 3352800"/>
              <a:gd name="connsiteY1" fmla="*/ 35242 h 2038143"/>
              <a:gd name="connsiteX2" fmla="*/ 2818808 w 3352800"/>
              <a:gd name="connsiteY2" fmla="*/ 0 h 2038143"/>
              <a:gd name="connsiteX3" fmla="*/ 3352800 w 3352800"/>
              <a:gd name="connsiteY3" fmla="*/ 2038143 h 2038143"/>
              <a:gd name="connsiteX4" fmla="*/ 0 w 3352800"/>
              <a:gd name="connsiteY4" fmla="*/ 2038143 h 2038143"/>
              <a:gd name="connsiteX0" fmla="*/ 0 w 2836585"/>
              <a:gd name="connsiteY0" fmla="*/ 2038143 h 2038143"/>
              <a:gd name="connsiteX1" fmla="*/ 2836585 w 2836585"/>
              <a:gd name="connsiteY1" fmla="*/ 35242 h 2038143"/>
              <a:gd name="connsiteX2" fmla="*/ 2818808 w 2836585"/>
              <a:gd name="connsiteY2" fmla="*/ 0 h 2038143"/>
              <a:gd name="connsiteX3" fmla="*/ 2814910 w 2836585"/>
              <a:gd name="connsiteY3" fmla="*/ 2031041 h 2038143"/>
              <a:gd name="connsiteX4" fmla="*/ 0 w 2836585"/>
              <a:gd name="connsiteY4" fmla="*/ 2038143 h 203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585" h="2038143">
                <a:moveTo>
                  <a:pt x="0" y="2038143"/>
                </a:moveTo>
                <a:lnTo>
                  <a:pt x="2836585" y="35242"/>
                </a:lnTo>
                <a:lnTo>
                  <a:pt x="2818808" y="0"/>
                </a:lnTo>
                <a:cubicBezTo>
                  <a:pt x="2817509" y="677014"/>
                  <a:pt x="2816209" y="1354027"/>
                  <a:pt x="2814910" y="2031041"/>
                </a:cubicBezTo>
                <a:lnTo>
                  <a:pt x="0" y="2038143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089275"/>
            <a:ext cx="5210176" cy="329259"/>
          </a:xfrm>
        </p:spPr>
        <p:txBody>
          <a:bodyPr tIns="9144">
            <a:noAutofit/>
          </a:bodyPr>
          <a:lstStyle>
            <a:lvl1pPr marL="0" indent="0" algn="l">
              <a:buNone/>
              <a:defRPr kumimoji="0" lang="en-US" sz="1800" b="0" i="0" u="none" strike="noStrike" kern="1200" cap="none" spc="40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8018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990600"/>
            <a:ext cx="5362575" cy="1704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415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Tx/>
              <a:buBlip>
                <a:blip r:embed="rId2"/>
              </a:buBlip>
              <a:defRPr>
                <a:latin typeface="Calibri" pitchFamily="34" charset="0"/>
                <a:cs typeface="Calibri" pitchFamily="34" charset="0"/>
              </a:defRPr>
            </a:lvl2pPr>
            <a:lvl3pPr marL="402336" indent="-164592">
              <a:buFontTx/>
              <a:buBlip>
                <a:blip r:embed="rId2"/>
              </a:buBlip>
              <a:defRPr>
                <a:latin typeface="Calibri" pitchFamily="34" charset="0"/>
                <a:cs typeface="Calibri" pitchFamily="34" charset="0"/>
              </a:defRPr>
            </a:lvl3pPr>
            <a:lvl4pPr marL="630936" indent="-164592">
              <a:buFontTx/>
              <a:buBlip>
                <a:blip r:embed="rId2"/>
              </a:buBlip>
              <a:defRPr>
                <a:latin typeface="Calibri" pitchFamily="34" charset="0"/>
                <a:cs typeface="Calibri" pitchFamily="34" charset="0"/>
              </a:defRPr>
            </a:lvl4pPr>
            <a:lvl5pPr marL="859536" indent="-173736">
              <a:buFontTx/>
              <a:buBlip>
                <a:blip r:embed="rId2"/>
              </a:buBlip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0D15-9A61-4267-98E3-5DC8ED711E13}" type="datetimeFigureOut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8018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93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0D15-9A61-4267-98E3-5DC8ED711E13}" type="datetimeFigureOut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8018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934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200400" cy="3712464"/>
          </a:xfrm>
        </p:spPr>
        <p:txBody>
          <a:bodyPr/>
          <a:lstStyle>
            <a:lvl1pPr>
              <a:defRPr sz="2800" b="0">
                <a:latin typeface="Calibri" pitchFamily="34" charset="0"/>
                <a:cs typeface="Calibri" pitchFamily="34" charset="0"/>
              </a:defRPr>
            </a:lvl1pPr>
            <a:lvl2pPr marL="173736" indent="-173736">
              <a:buFontTx/>
              <a:buBlip>
                <a:blip r:embed="rId2"/>
              </a:buBlip>
              <a:defRPr sz="2400"/>
            </a:lvl2pPr>
            <a:lvl3pPr marL="402336" indent="-164592">
              <a:buFontTx/>
              <a:buBlip>
                <a:blip r:embed="rId2"/>
              </a:buBlip>
              <a:defRPr sz="2000"/>
            </a:lvl3pPr>
            <a:lvl4pPr marL="630936" indent="-164592">
              <a:buFontTx/>
              <a:buBlip>
                <a:blip r:embed="rId2"/>
              </a:buBlip>
              <a:defRPr sz="1800"/>
            </a:lvl4pPr>
            <a:lvl5pPr marL="859536" indent="-173736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200400" cy="3712464"/>
          </a:xfrm>
        </p:spPr>
        <p:txBody>
          <a:bodyPr/>
          <a:lstStyle>
            <a:lvl1pPr>
              <a:defRPr sz="2800" b="0">
                <a:latin typeface="Calibri" pitchFamily="34" charset="0"/>
                <a:cs typeface="Calibri" pitchFamily="34" charset="0"/>
              </a:defRPr>
            </a:lvl1pPr>
            <a:lvl2pPr marL="173736" indent="-173736">
              <a:buFontTx/>
              <a:buBlip>
                <a:blip r:embed="rId2"/>
              </a:buBlip>
              <a:defRPr sz="2400">
                <a:latin typeface="Calibri" pitchFamily="34" charset="0"/>
                <a:cs typeface="Calibri" pitchFamily="34" charset="0"/>
              </a:defRPr>
            </a:lvl2pPr>
            <a:lvl3pPr marL="402336" indent="-164592">
              <a:buFontTx/>
              <a:buBlip>
                <a:blip r:embed="rId2"/>
              </a:buBlip>
              <a:defRPr sz="2000">
                <a:latin typeface="Calibri" pitchFamily="34" charset="0"/>
                <a:cs typeface="Calibri" pitchFamily="34" charset="0"/>
              </a:defRPr>
            </a:lvl3pPr>
            <a:lvl4pPr marL="630936" indent="-164592">
              <a:buFontTx/>
              <a:buBlip>
                <a:blip r:embed="rId2"/>
              </a:buBlip>
              <a:defRPr sz="1800">
                <a:latin typeface="Calibri" pitchFamily="34" charset="0"/>
                <a:cs typeface="Calibri" pitchFamily="34" charset="0"/>
              </a:defRPr>
            </a:lvl4pPr>
            <a:lvl5pPr marL="859536" indent="-173736">
              <a:buFontTx/>
              <a:buBlip>
                <a:blip r:embed="rId2"/>
              </a:buBlip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0D15-9A61-4267-98E3-5DC8ED711E13}" type="datetimeFigureOut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48018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20940" cy="548640"/>
          </a:xfrm>
        </p:spPr>
        <p:txBody>
          <a:bodyPr/>
          <a:lstStyle>
            <a:lvl1pPr>
              <a:defRPr sz="4000" cap="none" baseline="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86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0D15-9A61-4267-98E3-5DC8ED711E13}" type="datetimeFigureOut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48018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187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0D15-9A61-4267-98E3-5DC8ED711E13}" type="datetimeFigureOut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348018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065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2E06-CE59-44EA-8EAB-089BA65B526A}" type="datetime1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1FAC-CB37-934F-81E8-0F08471711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1787" y="3803720"/>
            <a:ext cx="8355013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331788" y="1603375"/>
            <a:ext cx="8355012" cy="20272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862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F7B723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AEEF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458200" y="63246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C9A8-D78C-45BB-81FE-3517C62DE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6172199"/>
            <a:ext cx="3574257" cy="68580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6172199"/>
            <a:ext cx="9146380" cy="68580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410D15-9A61-4267-98E3-5DC8ED711E13}" type="datetimeFigureOut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7ED94D7-A3F7-4283-8DF8-353A9E7866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149"/>
            <a:ext cx="2147888" cy="68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1720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accent2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20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0.jpeg"/><Relationship Id="rId4" Type="http://schemas.openxmlformats.org/officeDocument/2006/relationships/image" Target="../media/image25.jpeg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6.xml"/><Relationship Id="rId9" Type="http://schemas.openxmlformats.org/officeDocument/2006/relationships/image" Target="../media/image20.jpe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4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7.xml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Binary_Worksheet1.xlsb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Local Submit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Proposal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Customer Service Monitoring &amp; Response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500" y="1905000"/>
            <a:ext cx="7962900" cy="284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0200" marR="0" lvl="0" indent="-320675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" pitchFamily="1" charset="0"/>
              </a:rPr>
              <a:t>Daily Monitoring and Response on Review Sites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" pitchFamily="1" charset="0"/>
            </a:endParaRPr>
          </a:p>
          <a:p>
            <a:pPr marL="561975" marR="0" lvl="1" indent="-239713" defTabSz="914400" rtl="0" eaLnBrk="1" fontAlgn="auto" latinLnBrk="0" hangingPunct="1">
              <a:lnSpc>
                <a:spcPct val="13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Tx/>
              <a:buFont typeface="Helvetica" pitchFamily="1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" pitchFamily="1" charset="0"/>
              </a:rPr>
              <a:t>Watch review sites for negative mentions of the brand and respond accordingly.</a:t>
            </a:r>
          </a:p>
          <a:p>
            <a:pPr marL="561975" marR="0" lvl="1" indent="-239713" defTabSz="914400" rtl="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Helvetica" pitchFamily="1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" pitchFamily="1" charset="0"/>
              </a:rPr>
              <a:t>Act as first responder to dissatisfied customers and directing them offline and connecting to your customer service team.</a:t>
            </a:r>
          </a:p>
          <a:p>
            <a:pPr marL="561975" marR="0" lvl="1" indent="-239713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Helvetica" pitchFamily="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495800"/>
            <a:ext cx="472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negative review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Management Tool Features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21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Review Management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Whenever your profile receives a new review, you will receive an email.  This gives your organization the opportunity to respond and/or resolve any issues.  </a:t>
            </a:r>
            <a:endParaRPr lang="en-US" sz="1600" b="1" dirty="0" bmk="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27636"/>
          <a:stretch>
            <a:fillRect/>
          </a:stretch>
        </p:blipFill>
        <p:spPr bwMode="auto">
          <a:xfrm>
            <a:off x="1676400" y="3235504"/>
            <a:ext cx="6172200" cy="217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Aggregate Reviews for Quick Reference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19200" y="190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Access to an aggregated review section that lists your most recent reviews by location.  </a:t>
            </a:r>
            <a:endParaRPr lang="en-US" sz="1600" b="1" dirty="0" bmk="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0823"/>
          <a:stretch>
            <a:fillRect/>
          </a:stretch>
        </p:blipFill>
        <p:spPr bwMode="auto">
          <a:xfrm>
            <a:off x="1752600" y="2667000"/>
            <a:ext cx="5943600" cy="32016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Customer Service Integration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 bmk="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with Salesforce.com, </a:t>
            </a:r>
            <a:r>
              <a:rPr lang="en-US" sz="2000" dirty="0" err="1" smtClean="0" bmk="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ZenDesk</a:t>
            </a:r>
            <a:r>
              <a:rPr lang="en-US" sz="2000" dirty="0" smtClean="0" bmk="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or other CRMs.  This allows you to push the online review to your customer service team for them to evaluate and respond in an efficient manner.  </a:t>
            </a:r>
            <a:endParaRPr lang="en-US" sz="1600" b="1" dirty="0" bmk="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429000"/>
            <a:ext cx="1966174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1533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The Stars, The Stars, The Stars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Stay on top of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Google+ Local &amp;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Yelp ratings.</a:t>
            </a:r>
            <a:endParaRPr lang="en-US" sz="1600" b="1" dirty="0" bmk="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4667250" cy="34682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Packages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21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Package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550" y="2634456"/>
            <a:ext cx="3009900" cy="245745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57400"/>
            <a:ext cx="1362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36216" b="23041"/>
          <a:stretch>
            <a:fillRect/>
          </a:stretch>
        </p:blipFill>
        <p:spPr bwMode="auto">
          <a:xfrm>
            <a:off x="6248400" y="5105400"/>
            <a:ext cx="1295400" cy="5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Diagram 10"/>
          <p:cNvGraphicFramePr/>
          <p:nvPr/>
        </p:nvGraphicFramePr>
        <p:xfrm>
          <a:off x="1295400" y="1676400"/>
          <a:ext cx="29718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1752600"/>
            <a:ext cx="10287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84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Basic + Database Package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3352800"/>
            <a:ext cx="1233253" cy="12277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950" y="2435013"/>
            <a:ext cx="2381250" cy="6858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685800" y="1905000"/>
          <a:ext cx="495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095" y="5257800"/>
            <a:ext cx="1010105" cy="824706"/>
          </a:xfr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5715000"/>
            <a:ext cx="381000" cy="37930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399" y="5307178"/>
            <a:ext cx="1295399" cy="37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32004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902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+ Profile Claiming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5257800"/>
            <a:ext cx="1010105" cy="824706"/>
          </a:xfrm>
        </p:spPr>
      </p:pic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792893"/>
            <a:ext cx="381000" cy="37930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399" y="5307178"/>
            <a:ext cx="1295399" cy="3730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5257800"/>
            <a:ext cx="914400" cy="2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0918" y="5562600"/>
            <a:ext cx="93668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867400"/>
            <a:ext cx="79429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14932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5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"/>
            <a:ext cx="7520940" cy="548640"/>
          </a:xfrm>
        </p:spPr>
        <p:txBody>
          <a:bodyPr/>
          <a:lstStyle/>
          <a:p>
            <a:r>
              <a:rPr lang="en-US" sz="3600" dirty="0" smtClean="0"/>
              <a:t>Online Reputation is the New Word of Mouth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1905000"/>
          <a:ext cx="6629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5943600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6S Research study, 2011, Local Consumer Review Survey, 2012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+ Review 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5334000"/>
            <a:ext cx="2590800" cy="731235"/>
          </a:xfr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2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1" y="5257800"/>
            <a:ext cx="1010105" cy="824706"/>
          </a:xfr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5715000"/>
            <a:ext cx="381000" cy="37930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5334000"/>
            <a:ext cx="1219200" cy="3511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5334000"/>
            <a:ext cx="914400" cy="2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6918" y="5638800"/>
            <a:ext cx="93668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5943600"/>
            <a:ext cx="79429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951872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9868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0068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8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Service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724400" cy="2209800"/>
          </a:xfrm>
        </p:spPr>
        <p:txBody>
          <a:bodyPr>
            <a:normAutofit/>
          </a:bodyPr>
          <a:lstStyle/>
          <a:p>
            <a:pPr marL="742950" lvl="2" indent="-342900">
              <a:buSzPct val="125000"/>
              <a:buNone/>
            </a:pPr>
            <a:endParaRPr lang="en-US" dirty="0" smtClean="0"/>
          </a:p>
          <a:p>
            <a:pPr marL="400050" lvl="2" indent="0">
              <a:buSzPct val="12500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59"/>
          <a:stretch>
            <a:fillRect/>
          </a:stretch>
        </p:blipFill>
        <p:spPr>
          <a:xfrm>
            <a:off x="7696200" y="5486400"/>
            <a:ext cx="838200" cy="505912"/>
          </a:xfrm>
        </p:spPr>
      </p:pic>
      <p:graphicFrame>
        <p:nvGraphicFramePr>
          <p:cNvPr id="7" name="Diagram 6"/>
          <p:cNvGraphicFramePr/>
          <p:nvPr/>
        </p:nvGraphicFramePr>
        <p:xfrm>
          <a:off x="990600" y="1397000"/>
          <a:ext cx="7391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30" t="17869"/>
          <a:stretch>
            <a:fillRect/>
          </a:stretch>
        </p:blipFill>
        <p:spPr>
          <a:xfrm>
            <a:off x="5715000" y="5715000"/>
            <a:ext cx="1282279" cy="350235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1" y="5584794"/>
            <a:ext cx="609599" cy="497711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791200"/>
            <a:ext cx="381000" cy="379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5562600"/>
            <a:ext cx="838200" cy="24140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604553"/>
            <a:ext cx="762000" cy="20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5867400"/>
            <a:ext cx="66419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314136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2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Local Business Profile Tiers</a:t>
            </a:r>
            <a:endParaRPr lang="en-US" sz="36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1137" y="2209800"/>
          <a:ext cx="8704263" cy="2057400"/>
        </p:xfrm>
        <a:graphic>
          <a:graphicData uri="http://schemas.openxmlformats.org/presentationml/2006/ole">
            <p:oleObj spid="_x0000_s1027" name="Binary Worksheet" r:id="rId3" imgW="6448348" imgH="1524045" progId="Excel.SheetBinaryMacroEnabled.12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2209800" y="4724400"/>
            <a:ext cx="1447800" cy="1295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Social Domain Protection - $500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Additional Services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Additional billed hours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9084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20940" cy="548640"/>
          </a:xfrm>
        </p:spPr>
        <p:txBody>
          <a:bodyPr/>
          <a:lstStyle/>
          <a:p>
            <a:r>
              <a:rPr lang="en-US" sz="3600" dirty="0" smtClean="0"/>
              <a:t>Process &amp; Timing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(First Half)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148"/>
          <a:stretch>
            <a:fillRect/>
          </a:stretch>
        </p:blipFill>
        <p:spPr bwMode="auto">
          <a:xfrm>
            <a:off x="533400" y="15240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97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20940" cy="548640"/>
          </a:xfrm>
        </p:spPr>
        <p:txBody>
          <a:bodyPr/>
          <a:lstStyle/>
          <a:p>
            <a:r>
              <a:rPr lang="en-US" sz="3600" dirty="0" smtClean="0"/>
              <a:t>Process &amp; Timing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(Second Half)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07" b="23003"/>
          <a:stretch>
            <a:fillRect/>
          </a:stretch>
        </p:blipFill>
        <p:spPr bwMode="auto">
          <a:xfrm>
            <a:off x="4038600" y="1833142"/>
            <a:ext cx="4572000" cy="313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777"/>
          <a:stretch>
            <a:fillRect/>
          </a:stretch>
        </p:blipFill>
        <p:spPr bwMode="auto">
          <a:xfrm>
            <a:off x="914400" y="1828800"/>
            <a:ext cx="3117272" cy="406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038600" y="2262407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38600" y="4319807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3710207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38600" y="4938932"/>
            <a:ext cx="0" cy="952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3024407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297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Major Shift in Local Ecosystem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12"/>
          <a:stretch>
            <a:fillRect/>
          </a:stretch>
        </p:blipFill>
        <p:spPr>
          <a:xfrm>
            <a:off x="199292" y="3048000"/>
            <a:ext cx="4448908" cy="2514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 b="4387"/>
          <a:stretch>
            <a:fillRect/>
          </a:stretch>
        </p:blipFill>
        <p:spPr bwMode="auto">
          <a:xfrm>
            <a:off x="4800600" y="3071474"/>
            <a:ext cx="4038600" cy="249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1524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local database landscape is constantly changing.  The process to submit your local business to continues to be complicated.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74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20940" cy="548640"/>
          </a:xfrm>
        </p:spPr>
        <p:txBody>
          <a:bodyPr/>
          <a:lstStyle/>
          <a:p>
            <a:r>
              <a:rPr lang="en-US" sz="3600" dirty="0" smtClean="0"/>
              <a:t>Your Current Local Evaluation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2542"/>
          <a:stretch>
            <a:fillRect/>
          </a:stretch>
        </p:blipFill>
        <p:spPr bwMode="auto">
          <a:xfrm>
            <a:off x="3962400" y="1371600"/>
            <a:ext cx="2133601" cy="46440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6019800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GetListed.org, 2012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6858000" y="2438400"/>
            <a:ext cx="1600200" cy="1371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Pull from GetListed.org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0% </a:t>
            </a:r>
            <a:r>
              <a:rPr lang="en-US" dirty="0" smtClean="0"/>
              <a:t>Completed Listing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20940" cy="548640"/>
          </a:xfrm>
        </p:spPr>
        <p:txBody>
          <a:bodyPr/>
          <a:lstStyle/>
          <a:p>
            <a:r>
              <a:rPr lang="en-US" sz="3600" dirty="0" smtClean="0"/>
              <a:t>Sample Reviews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581400" y="2514600"/>
            <a:ext cx="1600200" cy="1371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Examples of reviews on Google Places, Yelp, etc.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20940" cy="548640"/>
          </a:xfrm>
        </p:spPr>
        <p:txBody>
          <a:bodyPr/>
          <a:lstStyle/>
          <a:p>
            <a:r>
              <a:rPr lang="en-US" sz="3600" dirty="0" smtClean="0"/>
              <a:t>How We Can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4343400" cy="5029200"/>
          </a:xfrm>
        </p:spPr>
        <p:txBody>
          <a:bodyPr>
            <a:normAutofit fontScale="47500" lnSpcReduction="20000"/>
          </a:bodyPr>
          <a:lstStyle/>
          <a:p>
            <a:pPr marL="511175" lvl="0" indent="-279400">
              <a:lnSpc>
                <a:spcPct val="90000"/>
              </a:lnSpc>
              <a:spcBef>
                <a:spcPct val="20000"/>
              </a:spcBef>
              <a:buClr>
                <a:srgbClr val="F7B723"/>
              </a:buClr>
              <a:buSzPct val="125000"/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Local Submit &amp; Listings Management</a:t>
            </a:r>
          </a:p>
          <a:p>
            <a:pPr marL="511175" lvl="0" indent="-279400">
              <a:lnSpc>
                <a:spcPct val="90000"/>
              </a:lnSpc>
              <a:spcBef>
                <a:spcPct val="20000"/>
              </a:spcBef>
              <a:buClr>
                <a:srgbClr val="F7B723"/>
              </a:buClr>
              <a:buSzPct val="125000"/>
              <a:defRPr/>
            </a:pPr>
            <a:endParaRPr lang="en-US" sz="3800" dirty="0" smtClean="0">
              <a:solidFill>
                <a:prstClr val="black"/>
              </a:solidFill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AEEF"/>
              </a:buClr>
              <a:buFont typeface="Arial" pitchFamily="34" charset="0"/>
              <a:buChar char="–"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 Submit pushes out your company business listings to over 80 local search engine directories</a:t>
            </a:r>
          </a:p>
          <a:p>
            <a:pPr marL="742950" lvl="1" indent="-285750">
              <a:spcBef>
                <a:spcPct val="20000"/>
              </a:spcBef>
              <a:buClr>
                <a:srgbClr val="00AEEF"/>
              </a:buClr>
              <a:buFont typeface="Arial" pitchFamily="34" charset="0"/>
              <a:buChar char="–"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Appear more often in local search results for your products and services</a:t>
            </a:r>
          </a:p>
          <a:p>
            <a:pPr marL="742950" lvl="1" indent="-285750">
              <a:spcBef>
                <a:spcPct val="20000"/>
              </a:spcBef>
              <a:buClr>
                <a:srgbClr val="00AEEF"/>
              </a:buClr>
              <a:buFont typeface="Arial" pitchFamily="34" charset="0"/>
              <a:buChar char="–"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Update business information across all properties with one monthly submission</a:t>
            </a:r>
          </a:p>
          <a:p>
            <a:pPr marL="742950" lvl="1" indent="-285750">
              <a:spcBef>
                <a:spcPct val="20000"/>
              </a:spcBef>
              <a:buClr>
                <a:srgbClr val="00AEEF"/>
              </a:buClr>
              <a:buFont typeface="Arial" pitchFamily="34" charset="0"/>
              <a:buChar char="–"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Aggregate and manage reviews quicker and more efficiently</a:t>
            </a:r>
          </a:p>
          <a:p>
            <a:pPr marL="511175" lvl="0" indent="-279400">
              <a:lnSpc>
                <a:spcPct val="90000"/>
              </a:lnSpc>
              <a:spcBef>
                <a:spcPct val="20000"/>
              </a:spcBef>
              <a:buClr>
                <a:srgbClr val="F7B723"/>
              </a:buClr>
              <a:buSzPct val="125000"/>
              <a:buFont typeface="Arial" pitchFamily="34" charset="0"/>
              <a:buChar char="•"/>
              <a:defRPr/>
            </a:pPr>
            <a:endParaRPr lang="en-US" sz="2600" b="0" dirty="0" smtClean="0">
              <a:solidFill>
                <a:prstClr val="black"/>
              </a:solidFill>
              <a:latin typeface="Calibri"/>
              <a:ea typeface="ＭＳ Ｐゴシック" pitchFamily="-65" charset="-128"/>
            </a:endParaRPr>
          </a:p>
          <a:p>
            <a:pPr marL="511175" lvl="0" indent="-279400">
              <a:lnSpc>
                <a:spcPct val="90000"/>
              </a:lnSpc>
              <a:spcBef>
                <a:spcPct val="20000"/>
              </a:spcBef>
              <a:buClr>
                <a:srgbClr val="F7B723"/>
              </a:buClr>
              <a:buSzPct val="125000"/>
              <a:buFont typeface="Arial" pitchFamily="34" charset="0"/>
              <a:buChar char="•"/>
              <a:defRPr/>
            </a:pPr>
            <a:endParaRPr lang="en-US" b="0" dirty="0" smtClean="0">
              <a:solidFill>
                <a:prstClr val="black"/>
              </a:solidFill>
              <a:latin typeface="Calibri"/>
              <a:ea typeface="ＭＳ Ｐゴシック" pitchFamily="-65" charset="-128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953000" y="1600200"/>
          <a:ext cx="3962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20940" cy="548640"/>
          </a:xfrm>
        </p:spPr>
        <p:txBody>
          <a:bodyPr/>
          <a:lstStyle/>
          <a:p>
            <a:r>
              <a:rPr lang="en-US" sz="3600" dirty="0" smtClean="0"/>
              <a:t>Multi-Location Experts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495800" cy="3276600"/>
          </a:xfrm>
        </p:spPr>
        <p:txBody>
          <a:bodyPr/>
          <a:lstStyle/>
          <a:p>
            <a:pPr marL="151731" indent="0">
              <a:buNone/>
            </a:pPr>
            <a:r>
              <a:rPr lang="en-US" sz="2400" dirty="0" smtClean="0"/>
              <a:t>BFO has experience submitting and managing local listings  for multi-location retailers.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Experience managing 300+ Locations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Skilled at responding to negative reviews, and setting up processes to maximize positive experiences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Experience working with customer service teams to encourage best practices and positive brand exposure online</a:t>
            </a:r>
          </a:p>
          <a:p>
            <a:pPr marL="151731" indent="0">
              <a:buNone/>
            </a:pPr>
            <a:endParaRPr lang="en-US" dirty="0" smtClean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855911" cy="24717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Local Submit &amp; Listings Management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bmk="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Direct Submission to </a:t>
            </a:r>
            <a:r>
              <a:rPr lang="en-US" sz="2000" dirty="0" smtClean="0" bmk="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Google+ Local, </a:t>
            </a:r>
            <a:r>
              <a:rPr lang="en-US" sz="2000" dirty="0" bmk="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Yahoo Local, Superpages.com and Switchboard.com combined with a comprehensive database submission </a:t>
            </a:r>
            <a:r>
              <a:rPr lang="en-US" sz="2000" b="1" dirty="0" bmk="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over </a:t>
            </a:r>
            <a:r>
              <a:rPr lang="en-US" sz="2000" b="1" dirty="0" smtClean="0" bmk="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 </a:t>
            </a:r>
            <a:r>
              <a:rPr lang="en-US" sz="2000" b="1" dirty="0" bmk="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Internet Yellow Pages and local search directories &amp; mobile platforms.</a:t>
            </a:r>
            <a:endParaRPr lang="en-US" sz="1600" dirty="0" bmk="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298" y="3429000"/>
            <a:ext cx="419310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Jeannine\Documents\BFO\images logos\BFO-180x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1356923" cy="3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9160"/>
            <a:ext cx="7520940" cy="548640"/>
          </a:xfrm>
        </p:spPr>
        <p:txBody>
          <a:bodyPr/>
          <a:lstStyle/>
          <a:p>
            <a:r>
              <a:rPr lang="en-US" sz="3600" dirty="0" smtClean="0"/>
              <a:t>SEO Tactics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We’ll use our SEO expertise to ensure your local listings have the best keywords, categories and product terms to make sure you’re found when 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people are searching for your business name or your business type.</a:t>
            </a:r>
            <a:endParaRPr lang="en-US" sz="1600" b="1" dirty="0" bmk="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121223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“Evergreen Air, </a:t>
            </a:r>
            <a:r>
              <a:rPr lang="en-US" sz="1400" dirty="0">
                <a:solidFill>
                  <a:srgbClr val="000000"/>
                </a:solidFill>
              </a:rPr>
              <a:t>95655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3121223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“Refrigerator service company, </a:t>
            </a:r>
            <a:r>
              <a:rPr lang="en-US" sz="1400" dirty="0">
                <a:solidFill>
                  <a:srgbClr val="000000"/>
                </a:solidFill>
              </a:rPr>
              <a:t>95655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67125"/>
            <a:ext cx="3302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276600" cy="11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3609536"/>
            <a:ext cx="33528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3324225" cy="132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1" y="3581400"/>
            <a:ext cx="2667000" cy="3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029200" y="3581400"/>
            <a:ext cx="33528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bfo color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7B723"/>
      </a:accent2>
      <a:accent3>
        <a:srgbClr val="00AEEF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17192</TotalTime>
  <Words>753</Words>
  <Application>Microsoft Office PowerPoint</Application>
  <PresentationFormat>On-screen Show (4:3)</PresentationFormat>
  <Paragraphs>153</Paragraphs>
  <Slides>24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Angles</vt:lpstr>
      <vt:lpstr>Binary Worksheet</vt:lpstr>
      <vt:lpstr>2012 Local Submit</vt:lpstr>
      <vt:lpstr>Online Reputation is the New Word of Mouth</vt:lpstr>
      <vt:lpstr>Major Shift in Local Ecosystem</vt:lpstr>
      <vt:lpstr>Your Current Local Evaluation</vt:lpstr>
      <vt:lpstr>Sample Reviews </vt:lpstr>
      <vt:lpstr>How We Can Help</vt:lpstr>
      <vt:lpstr>Multi-Location Experts</vt:lpstr>
      <vt:lpstr>Local Submit &amp; Listings Management</vt:lpstr>
      <vt:lpstr>SEO Tactics</vt:lpstr>
      <vt:lpstr>Customer Service Monitoring &amp; Response</vt:lpstr>
      <vt:lpstr>Review Management Tool Features</vt:lpstr>
      <vt:lpstr>Review Management</vt:lpstr>
      <vt:lpstr>Aggregate Reviews for Quick Reference</vt:lpstr>
      <vt:lpstr>Customer Service Integration</vt:lpstr>
      <vt:lpstr>The Stars, The Stars, The Stars</vt:lpstr>
      <vt:lpstr>Our Packages</vt:lpstr>
      <vt:lpstr>Basic Package</vt:lpstr>
      <vt:lpstr>Basic + Database Package</vt:lpstr>
      <vt:lpstr>Basic + Profile Claiming</vt:lpstr>
      <vt:lpstr>Basic + Review Management</vt:lpstr>
      <vt:lpstr>Full Service Package</vt:lpstr>
      <vt:lpstr>Local Business Profile Tiers</vt:lpstr>
      <vt:lpstr>Process &amp; Timing (First Half)</vt:lpstr>
      <vt:lpstr>Process &amp; Timing (Second Half)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Current Local Evaluation</dc:title>
  <dc:creator>oliver</dc:creator>
  <cp:lastModifiedBy>Natalie Sowards</cp:lastModifiedBy>
  <cp:revision>37</cp:revision>
  <dcterms:created xsi:type="dcterms:W3CDTF">2012-01-30T22:16:41Z</dcterms:created>
  <dcterms:modified xsi:type="dcterms:W3CDTF">2012-06-14T21:08:44Z</dcterms:modified>
</cp:coreProperties>
</file>