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xls" ContentType="application/vnd.ms-excel"/>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7.xml" ContentType="application/vnd.openxmlformats-officedocument.presentationml.notesSlide+xml"/>
  <Override PartName="/ppt/charts/chart4.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 id="2147483780" r:id="rId2"/>
    <p:sldMasterId id="2147483792" r:id="rId3"/>
    <p:sldMasterId id="2147483804" r:id="rId4"/>
    <p:sldMasterId id="2147483818" r:id="rId5"/>
    <p:sldMasterId id="2147483829" r:id="rId6"/>
    <p:sldMasterId id="2147483841" r:id="rId7"/>
    <p:sldMasterId id="2147483852" r:id="rId8"/>
    <p:sldMasterId id="2147483864" r:id="rId9"/>
    <p:sldMasterId id="2147483876" r:id="rId10"/>
    <p:sldMasterId id="2147483891" r:id="rId11"/>
    <p:sldMasterId id="2147483903" r:id="rId12"/>
    <p:sldMasterId id="2147483915" r:id="rId13"/>
    <p:sldMasterId id="2147483927" r:id="rId14"/>
    <p:sldMasterId id="2147483957" r:id="rId15"/>
  </p:sldMasterIdLst>
  <p:notesMasterIdLst>
    <p:notesMasterId r:id="rId49"/>
  </p:notesMasterIdLst>
  <p:handoutMasterIdLst>
    <p:handoutMasterId r:id="rId50"/>
  </p:handoutMasterIdLst>
  <p:sldIdLst>
    <p:sldId id="908" r:id="rId16"/>
    <p:sldId id="1083" r:id="rId17"/>
    <p:sldId id="1036" r:id="rId18"/>
    <p:sldId id="1033" r:id="rId19"/>
    <p:sldId id="1066" r:id="rId20"/>
    <p:sldId id="1035" r:id="rId21"/>
    <p:sldId id="1048" r:id="rId22"/>
    <p:sldId id="1049" r:id="rId23"/>
    <p:sldId id="1047" r:id="rId24"/>
    <p:sldId id="1059" r:id="rId25"/>
    <p:sldId id="1064" r:id="rId26"/>
    <p:sldId id="1061" r:id="rId27"/>
    <p:sldId id="1057" r:id="rId28"/>
    <p:sldId id="1060" r:id="rId29"/>
    <p:sldId id="1070" r:id="rId30"/>
    <p:sldId id="1071" r:id="rId31"/>
    <p:sldId id="1072" r:id="rId32"/>
    <p:sldId id="1073" r:id="rId33"/>
    <p:sldId id="1074" r:id="rId34"/>
    <p:sldId id="1075" r:id="rId35"/>
    <p:sldId id="1090" r:id="rId36"/>
    <p:sldId id="1087" r:id="rId37"/>
    <p:sldId id="1084" r:id="rId38"/>
    <p:sldId id="1032" r:id="rId39"/>
    <p:sldId id="1085" r:id="rId40"/>
    <p:sldId id="1089" r:id="rId41"/>
    <p:sldId id="1088" r:id="rId42"/>
    <p:sldId id="1050" r:id="rId43"/>
    <p:sldId id="1051" r:id="rId44"/>
    <p:sldId id="1052" r:id="rId45"/>
    <p:sldId id="1058" r:id="rId46"/>
    <p:sldId id="1067" r:id="rId47"/>
    <p:sldId id="1068" r:id="rId48"/>
  </p:sldIdLst>
  <p:sldSz cx="9144000" cy="6858000" type="screen4x3"/>
  <p:notesSz cx="6858000" cy="9296400"/>
  <p:custDataLst>
    <p:tags r:id="rId51"/>
  </p:custDataLst>
  <p:defaultTextStyle>
    <a:defPPr>
      <a:defRPr lang="en-US"/>
    </a:defPPr>
    <a:lvl1pPr algn="l" rtl="0" fontAlgn="base">
      <a:spcBef>
        <a:spcPct val="0"/>
      </a:spcBef>
      <a:spcAft>
        <a:spcPct val="0"/>
      </a:spcAft>
      <a:defRPr sz="1400" kern="1200">
        <a:solidFill>
          <a:schemeClr val="hlink"/>
        </a:solidFill>
        <a:latin typeface="Arial" pitchFamily="34" charset="0"/>
        <a:ea typeface="+mn-ea"/>
        <a:cs typeface="+mn-cs"/>
      </a:defRPr>
    </a:lvl1pPr>
    <a:lvl2pPr marL="457200" algn="l" rtl="0" fontAlgn="base">
      <a:spcBef>
        <a:spcPct val="0"/>
      </a:spcBef>
      <a:spcAft>
        <a:spcPct val="0"/>
      </a:spcAft>
      <a:defRPr sz="1400" kern="1200">
        <a:solidFill>
          <a:schemeClr val="hlink"/>
        </a:solidFill>
        <a:latin typeface="Arial" pitchFamily="34" charset="0"/>
        <a:ea typeface="+mn-ea"/>
        <a:cs typeface="+mn-cs"/>
      </a:defRPr>
    </a:lvl2pPr>
    <a:lvl3pPr marL="914400" algn="l" rtl="0" fontAlgn="base">
      <a:spcBef>
        <a:spcPct val="0"/>
      </a:spcBef>
      <a:spcAft>
        <a:spcPct val="0"/>
      </a:spcAft>
      <a:defRPr sz="1400" kern="1200">
        <a:solidFill>
          <a:schemeClr val="hlink"/>
        </a:solidFill>
        <a:latin typeface="Arial" pitchFamily="34" charset="0"/>
        <a:ea typeface="+mn-ea"/>
        <a:cs typeface="+mn-cs"/>
      </a:defRPr>
    </a:lvl3pPr>
    <a:lvl4pPr marL="1371600" algn="l" rtl="0" fontAlgn="base">
      <a:spcBef>
        <a:spcPct val="0"/>
      </a:spcBef>
      <a:spcAft>
        <a:spcPct val="0"/>
      </a:spcAft>
      <a:defRPr sz="1400" kern="1200">
        <a:solidFill>
          <a:schemeClr val="hlink"/>
        </a:solidFill>
        <a:latin typeface="Arial" pitchFamily="34" charset="0"/>
        <a:ea typeface="+mn-ea"/>
        <a:cs typeface="+mn-cs"/>
      </a:defRPr>
    </a:lvl4pPr>
    <a:lvl5pPr marL="1828800" algn="l" rtl="0" fontAlgn="base">
      <a:spcBef>
        <a:spcPct val="0"/>
      </a:spcBef>
      <a:spcAft>
        <a:spcPct val="0"/>
      </a:spcAft>
      <a:defRPr sz="1400" kern="1200">
        <a:solidFill>
          <a:schemeClr val="hlink"/>
        </a:solidFill>
        <a:latin typeface="Arial" pitchFamily="34" charset="0"/>
        <a:ea typeface="+mn-ea"/>
        <a:cs typeface="+mn-cs"/>
      </a:defRPr>
    </a:lvl5pPr>
    <a:lvl6pPr marL="2286000" algn="l" defTabSz="914400" rtl="0" eaLnBrk="1" latinLnBrk="0" hangingPunct="1">
      <a:defRPr sz="1400" kern="1200">
        <a:solidFill>
          <a:schemeClr val="hlink"/>
        </a:solidFill>
        <a:latin typeface="Arial" pitchFamily="34" charset="0"/>
        <a:ea typeface="+mn-ea"/>
        <a:cs typeface="+mn-cs"/>
      </a:defRPr>
    </a:lvl6pPr>
    <a:lvl7pPr marL="2743200" algn="l" defTabSz="914400" rtl="0" eaLnBrk="1" latinLnBrk="0" hangingPunct="1">
      <a:defRPr sz="1400" kern="1200">
        <a:solidFill>
          <a:schemeClr val="hlink"/>
        </a:solidFill>
        <a:latin typeface="Arial" pitchFamily="34" charset="0"/>
        <a:ea typeface="+mn-ea"/>
        <a:cs typeface="+mn-cs"/>
      </a:defRPr>
    </a:lvl7pPr>
    <a:lvl8pPr marL="3200400" algn="l" defTabSz="914400" rtl="0" eaLnBrk="1" latinLnBrk="0" hangingPunct="1">
      <a:defRPr sz="1400" kern="1200">
        <a:solidFill>
          <a:schemeClr val="hlink"/>
        </a:solidFill>
        <a:latin typeface="Arial" pitchFamily="34" charset="0"/>
        <a:ea typeface="+mn-ea"/>
        <a:cs typeface="+mn-cs"/>
      </a:defRPr>
    </a:lvl8pPr>
    <a:lvl9pPr marL="3657600" algn="l" defTabSz="914400" rtl="0" eaLnBrk="1" latinLnBrk="0" hangingPunct="1">
      <a:defRPr sz="1400" kern="1200">
        <a:solidFill>
          <a:schemeClr val="hlink"/>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FA2"/>
    <a:srgbClr val="FDD880"/>
    <a:srgbClr val="000000"/>
    <a:srgbClr val="339966"/>
    <a:srgbClr val="339933"/>
    <a:srgbClr val="FFFFC1"/>
    <a:srgbClr val="004F9F"/>
    <a:srgbClr val="78C2F4"/>
    <a:srgbClr val="389CED"/>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3" autoAdjust="0"/>
    <p:restoredTop sz="98646" autoAdjust="0"/>
  </p:normalViewPr>
  <p:slideViewPr>
    <p:cSldViewPr snapToGrid="0" showGuides="1">
      <p:cViewPr>
        <p:scale>
          <a:sx n="100" d="100"/>
          <a:sy n="100" d="100"/>
        </p:scale>
        <p:origin x="-540" y="390"/>
      </p:cViewPr>
      <p:guideLst>
        <p:guide orient="horz" pos="456"/>
        <p:guide orient="horz" pos="4032"/>
        <p:guide orient="horz" pos="3984"/>
        <p:guide orient="horz" pos="816"/>
        <p:guide orient="horz" pos="768"/>
        <p:guide pos="288"/>
        <p:guide pos="5472"/>
        <p:guide pos="5424"/>
        <p:guide pos="5759"/>
        <p:guide pos="2880"/>
      </p:guideLst>
    </p:cSldViewPr>
  </p:slideViewPr>
  <p:outlineViewPr>
    <p:cViewPr>
      <p:scale>
        <a:sx n="33" d="100"/>
        <a:sy n="33" d="100"/>
      </p:scale>
      <p:origin x="0" y="18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mmcmaster:Downloads:data-1.csv"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HD:Users:zbailey:Documents:Mobile:Reference:Pitches:Mobile_Trend_Analysis_Device_Overlay_01.07.2007-201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HD:Users:zbailey:Documents:Mobile:Reference:Pitches:Mobile_Trend_Analysis_Device_Overlay_01.07.2007-201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HD:Users:dmitchell:Documents:Google:Local:CVP:Restaurant%20ZMOT:Restaurants%20&amp;%20CPG_Data%20for%20ZMOT_10.05.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2133697103651497E-2"/>
          <c:y val="0"/>
          <c:w val="0.92668899940139104"/>
          <c:h val="0.82325103429867896"/>
        </c:manualLayout>
      </c:layout>
      <c:areaChart>
        <c:grouping val="standard"/>
        <c:varyColors val="0"/>
        <c:ser>
          <c:idx val="0"/>
          <c:order val="0"/>
          <c:tx>
            <c:strRef>
              <c:f>'data-1.csv'!$B$1</c:f>
              <c:strCache>
                <c:ptCount val="1"/>
                <c:pt idx="0">
                  <c:v>US,Google</c:v>
                </c:pt>
              </c:strCache>
            </c:strRef>
          </c:tx>
          <c:cat>
            <c:numRef>
              <c:f>'data-1.csv'!$A$2:$A$228</c:f>
              <c:numCache>
                <c:formatCode>m/d/yy</c:formatCode>
                <c:ptCount val="227"/>
                <c:pt idx="0">
                  <c:v>37257</c:v>
                </c:pt>
                <c:pt idx="1">
                  <c:v>37264</c:v>
                </c:pt>
                <c:pt idx="2">
                  <c:v>37271</c:v>
                </c:pt>
                <c:pt idx="3">
                  <c:v>37278</c:v>
                </c:pt>
                <c:pt idx="4">
                  <c:v>37285</c:v>
                </c:pt>
                <c:pt idx="5">
                  <c:v>37292</c:v>
                </c:pt>
                <c:pt idx="6">
                  <c:v>37299</c:v>
                </c:pt>
                <c:pt idx="7">
                  <c:v>37306</c:v>
                </c:pt>
                <c:pt idx="8">
                  <c:v>37313</c:v>
                </c:pt>
                <c:pt idx="9">
                  <c:v>37320</c:v>
                </c:pt>
                <c:pt idx="10">
                  <c:v>37327</c:v>
                </c:pt>
                <c:pt idx="11">
                  <c:v>37334</c:v>
                </c:pt>
                <c:pt idx="12">
                  <c:v>37341</c:v>
                </c:pt>
                <c:pt idx="13">
                  <c:v>37348</c:v>
                </c:pt>
                <c:pt idx="14">
                  <c:v>37355</c:v>
                </c:pt>
                <c:pt idx="15">
                  <c:v>37362</c:v>
                </c:pt>
                <c:pt idx="16">
                  <c:v>37369</c:v>
                </c:pt>
                <c:pt idx="17">
                  <c:v>37376</c:v>
                </c:pt>
                <c:pt idx="18">
                  <c:v>37383</c:v>
                </c:pt>
                <c:pt idx="19">
                  <c:v>37390</c:v>
                </c:pt>
                <c:pt idx="20">
                  <c:v>37397</c:v>
                </c:pt>
                <c:pt idx="21">
                  <c:v>37404</c:v>
                </c:pt>
                <c:pt idx="22">
                  <c:v>37411</c:v>
                </c:pt>
                <c:pt idx="23">
                  <c:v>37418</c:v>
                </c:pt>
                <c:pt idx="24">
                  <c:v>37425</c:v>
                </c:pt>
                <c:pt idx="25">
                  <c:v>37432</c:v>
                </c:pt>
                <c:pt idx="26">
                  <c:v>37439</c:v>
                </c:pt>
                <c:pt idx="27">
                  <c:v>37446</c:v>
                </c:pt>
                <c:pt idx="28">
                  <c:v>37453</c:v>
                </c:pt>
                <c:pt idx="29">
                  <c:v>37460</c:v>
                </c:pt>
                <c:pt idx="30">
                  <c:v>37467</c:v>
                </c:pt>
                <c:pt idx="31">
                  <c:v>37474</c:v>
                </c:pt>
                <c:pt idx="32">
                  <c:v>37481</c:v>
                </c:pt>
                <c:pt idx="33">
                  <c:v>37488</c:v>
                </c:pt>
                <c:pt idx="34">
                  <c:v>37495</c:v>
                </c:pt>
                <c:pt idx="35">
                  <c:v>37502</c:v>
                </c:pt>
                <c:pt idx="36">
                  <c:v>37509</c:v>
                </c:pt>
                <c:pt idx="37">
                  <c:v>37516</c:v>
                </c:pt>
                <c:pt idx="38">
                  <c:v>37523</c:v>
                </c:pt>
                <c:pt idx="39">
                  <c:v>37530</c:v>
                </c:pt>
                <c:pt idx="40">
                  <c:v>37537</c:v>
                </c:pt>
                <c:pt idx="41">
                  <c:v>37544</c:v>
                </c:pt>
                <c:pt idx="42">
                  <c:v>37551</c:v>
                </c:pt>
                <c:pt idx="43">
                  <c:v>37558</c:v>
                </c:pt>
                <c:pt idx="44">
                  <c:v>37565</c:v>
                </c:pt>
                <c:pt idx="45">
                  <c:v>37572</c:v>
                </c:pt>
                <c:pt idx="46">
                  <c:v>37579</c:v>
                </c:pt>
                <c:pt idx="47">
                  <c:v>37586</c:v>
                </c:pt>
                <c:pt idx="48">
                  <c:v>37593</c:v>
                </c:pt>
                <c:pt idx="49">
                  <c:v>37600</c:v>
                </c:pt>
                <c:pt idx="50">
                  <c:v>37607</c:v>
                </c:pt>
                <c:pt idx="51">
                  <c:v>37614</c:v>
                </c:pt>
                <c:pt idx="52">
                  <c:v>37621</c:v>
                </c:pt>
                <c:pt idx="53">
                  <c:v>37628</c:v>
                </c:pt>
                <c:pt idx="54">
                  <c:v>37635</c:v>
                </c:pt>
                <c:pt idx="55">
                  <c:v>37642</c:v>
                </c:pt>
                <c:pt idx="56">
                  <c:v>37649</c:v>
                </c:pt>
                <c:pt idx="57">
                  <c:v>37656</c:v>
                </c:pt>
                <c:pt idx="58">
                  <c:v>37663</c:v>
                </c:pt>
                <c:pt idx="59">
                  <c:v>37670</c:v>
                </c:pt>
                <c:pt idx="60">
                  <c:v>37677</c:v>
                </c:pt>
                <c:pt idx="61">
                  <c:v>37684</c:v>
                </c:pt>
                <c:pt idx="62">
                  <c:v>37691</c:v>
                </c:pt>
                <c:pt idx="63">
                  <c:v>37698</c:v>
                </c:pt>
                <c:pt idx="64">
                  <c:v>37705</c:v>
                </c:pt>
                <c:pt idx="65">
                  <c:v>37712</c:v>
                </c:pt>
                <c:pt idx="66">
                  <c:v>37719</c:v>
                </c:pt>
                <c:pt idx="67">
                  <c:v>37726</c:v>
                </c:pt>
                <c:pt idx="68">
                  <c:v>37733</c:v>
                </c:pt>
                <c:pt idx="69">
                  <c:v>37740</c:v>
                </c:pt>
                <c:pt idx="70">
                  <c:v>37747</c:v>
                </c:pt>
                <c:pt idx="71">
                  <c:v>37754</c:v>
                </c:pt>
                <c:pt idx="72">
                  <c:v>37761</c:v>
                </c:pt>
                <c:pt idx="73">
                  <c:v>37768</c:v>
                </c:pt>
                <c:pt idx="74">
                  <c:v>37775</c:v>
                </c:pt>
                <c:pt idx="75">
                  <c:v>37782</c:v>
                </c:pt>
                <c:pt idx="76">
                  <c:v>37789</c:v>
                </c:pt>
                <c:pt idx="77">
                  <c:v>37796</c:v>
                </c:pt>
                <c:pt idx="78">
                  <c:v>37803</c:v>
                </c:pt>
                <c:pt idx="79">
                  <c:v>37810</c:v>
                </c:pt>
                <c:pt idx="80">
                  <c:v>37817</c:v>
                </c:pt>
                <c:pt idx="81">
                  <c:v>37824</c:v>
                </c:pt>
                <c:pt idx="82">
                  <c:v>37831</c:v>
                </c:pt>
                <c:pt idx="83">
                  <c:v>37838</c:v>
                </c:pt>
                <c:pt idx="84">
                  <c:v>37845</c:v>
                </c:pt>
                <c:pt idx="85">
                  <c:v>37852</c:v>
                </c:pt>
                <c:pt idx="86">
                  <c:v>37859</c:v>
                </c:pt>
                <c:pt idx="87">
                  <c:v>37866</c:v>
                </c:pt>
                <c:pt idx="88">
                  <c:v>37873</c:v>
                </c:pt>
                <c:pt idx="89">
                  <c:v>37880</c:v>
                </c:pt>
                <c:pt idx="90">
                  <c:v>37887</c:v>
                </c:pt>
                <c:pt idx="91">
                  <c:v>37894</c:v>
                </c:pt>
                <c:pt idx="92">
                  <c:v>37901</c:v>
                </c:pt>
                <c:pt idx="93">
                  <c:v>37908</c:v>
                </c:pt>
                <c:pt idx="94">
                  <c:v>37915</c:v>
                </c:pt>
                <c:pt idx="95">
                  <c:v>37922</c:v>
                </c:pt>
                <c:pt idx="96">
                  <c:v>37929</c:v>
                </c:pt>
                <c:pt idx="97">
                  <c:v>37936</c:v>
                </c:pt>
                <c:pt idx="98">
                  <c:v>37943</c:v>
                </c:pt>
                <c:pt idx="99">
                  <c:v>37950</c:v>
                </c:pt>
                <c:pt idx="100">
                  <c:v>37957</c:v>
                </c:pt>
                <c:pt idx="101">
                  <c:v>37964</c:v>
                </c:pt>
                <c:pt idx="102">
                  <c:v>37971</c:v>
                </c:pt>
                <c:pt idx="103">
                  <c:v>37978</c:v>
                </c:pt>
                <c:pt idx="104">
                  <c:v>37985</c:v>
                </c:pt>
                <c:pt idx="105">
                  <c:v>37992</c:v>
                </c:pt>
                <c:pt idx="106">
                  <c:v>37999</c:v>
                </c:pt>
                <c:pt idx="107">
                  <c:v>38006</c:v>
                </c:pt>
                <c:pt idx="108">
                  <c:v>38013</c:v>
                </c:pt>
                <c:pt idx="109">
                  <c:v>38020</c:v>
                </c:pt>
                <c:pt idx="110">
                  <c:v>38027</c:v>
                </c:pt>
                <c:pt idx="111">
                  <c:v>38034</c:v>
                </c:pt>
                <c:pt idx="112">
                  <c:v>38041</c:v>
                </c:pt>
                <c:pt idx="113">
                  <c:v>38048</c:v>
                </c:pt>
                <c:pt idx="114">
                  <c:v>38055</c:v>
                </c:pt>
                <c:pt idx="115">
                  <c:v>38062</c:v>
                </c:pt>
                <c:pt idx="116">
                  <c:v>38069</c:v>
                </c:pt>
                <c:pt idx="117">
                  <c:v>38076</c:v>
                </c:pt>
                <c:pt idx="118">
                  <c:v>38083</c:v>
                </c:pt>
                <c:pt idx="119">
                  <c:v>38090</c:v>
                </c:pt>
                <c:pt idx="120">
                  <c:v>38097</c:v>
                </c:pt>
                <c:pt idx="121">
                  <c:v>38104</c:v>
                </c:pt>
                <c:pt idx="122">
                  <c:v>38111</c:v>
                </c:pt>
                <c:pt idx="123">
                  <c:v>38118</c:v>
                </c:pt>
                <c:pt idx="124">
                  <c:v>38125</c:v>
                </c:pt>
                <c:pt idx="125">
                  <c:v>38132</c:v>
                </c:pt>
                <c:pt idx="126">
                  <c:v>38139</c:v>
                </c:pt>
                <c:pt idx="127">
                  <c:v>38146</c:v>
                </c:pt>
                <c:pt idx="128">
                  <c:v>38153</c:v>
                </c:pt>
                <c:pt idx="129">
                  <c:v>38160</c:v>
                </c:pt>
                <c:pt idx="130">
                  <c:v>38167</c:v>
                </c:pt>
                <c:pt idx="131">
                  <c:v>38174</c:v>
                </c:pt>
                <c:pt idx="132">
                  <c:v>38181</c:v>
                </c:pt>
                <c:pt idx="133">
                  <c:v>38188</c:v>
                </c:pt>
                <c:pt idx="134">
                  <c:v>38195</c:v>
                </c:pt>
                <c:pt idx="135">
                  <c:v>38202</c:v>
                </c:pt>
                <c:pt idx="136">
                  <c:v>38209</c:v>
                </c:pt>
                <c:pt idx="137">
                  <c:v>38216</c:v>
                </c:pt>
                <c:pt idx="138">
                  <c:v>38223</c:v>
                </c:pt>
                <c:pt idx="139">
                  <c:v>38230</c:v>
                </c:pt>
                <c:pt idx="140">
                  <c:v>38237</c:v>
                </c:pt>
                <c:pt idx="141">
                  <c:v>38244</c:v>
                </c:pt>
                <c:pt idx="142">
                  <c:v>38251</c:v>
                </c:pt>
                <c:pt idx="143">
                  <c:v>38258</c:v>
                </c:pt>
                <c:pt idx="144">
                  <c:v>38265</c:v>
                </c:pt>
                <c:pt idx="145">
                  <c:v>38272</c:v>
                </c:pt>
                <c:pt idx="146">
                  <c:v>38279</c:v>
                </c:pt>
                <c:pt idx="147">
                  <c:v>38286</c:v>
                </c:pt>
                <c:pt idx="148">
                  <c:v>38293</c:v>
                </c:pt>
                <c:pt idx="149">
                  <c:v>38300</c:v>
                </c:pt>
                <c:pt idx="150">
                  <c:v>38307</c:v>
                </c:pt>
                <c:pt idx="151">
                  <c:v>38314</c:v>
                </c:pt>
                <c:pt idx="152">
                  <c:v>38321</c:v>
                </c:pt>
                <c:pt idx="153">
                  <c:v>38328</c:v>
                </c:pt>
                <c:pt idx="154">
                  <c:v>38335</c:v>
                </c:pt>
                <c:pt idx="155">
                  <c:v>38342</c:v>
                </c:pt>
                <c:pt idx="156">
                  <c:v>38349</c:v>
                </c:pt>
                <c:pt idx="157">
                  <c:v>38356</c:v>
                </c:pt>
                <c:pt idx="158">
                  <c:v>38363</c:v>
                </c:pt>
                <c:pt idx="159">
                  <c:v>38370</c:v>
                </c:pt>
                <c:pt idx="160">
                  <c:v>38377</c:v>
                </c:pt>
                <c:pt idx="161">
                  <c:v>38384</c:v>
                </c:pt>
                <c:pt idx="162">
                  <c:v>38391</c:v>
                </c:pt>
                <c:pt idx="163">
                  <c:v>38398</c:v>
                </c:pt>
                <c:pt idx="164">
                  <c:v>38405</c:v>
                </c:pt>
                <c:pt idx="165">
                  <c:v>38412</c:v>
                </c:pt>
                <c:pt idx="166">
                  <c:v>38419</c:v>
                </c:pt>
                <c:pt idx="167">
                  <c:v>38426</c:v>
                </c:pt>
                <c:pt idx="168">
                  <c:v>38433</c:v>
                </c:pt>
                <c:pt idx="169">
                  <c:v>38440</c:v>
                </c:pt>
                <c:pt idx="170">
                  <c:v>38447</c:v>
                </c:pt>
                <c:pt idx="171">
                  <c:v>38454</c:v>
                </c:pt>
                <c:pt idx="172">
                  <c:v>38461</c:v>
                </c:pt>
                <c:pt idx="173">
                  <c:v>38468</c:v>
                </c:pt>
                <c:pt idx="174">
                  <c:v>38475</c:v>
                </c:pt>
                <c:pt idx="175">
                  <c:v>38482</c:v>
                </c:pt>
                <c:pt idx="176">
                  <c:v>38489</c:v>
                </c:pt>
                <c:pt idx="177">
                  <c:v>38496</c:v>
                </c:pt>
                <c:pt idx="178">
                  <c:v>38503</c:v>
                </c:pt>
                <c:pt idx="179">
                  <c:v>38510</c:v>
                </c:pt>
                <c:pt idx="180">
                  <c:v>38517</c:v>
                </c:pt>
                <c:pt idx="181">
                  <c:v>38524</c:v>
                </c:pt>
                <c:pt idx="182">
                  <c:v>38531</c:v>
                </c:pt>
                <c:pt idx="183">
                  <c:v>38538</c:v>
                </c:pt>
                <c:pt idx="184">
                  <c:v>38545</c:v>
                </c:pt>
                <c:pt idx="185">
                  <c:v>38552</c:v>
                </c:pt>
                <c:pt idx="186">
                  <c:v>38559</c:v>
                </c:pt>
                <c:pt idx="187">
                  <c:v>38566</c:v>
                </c:pt>
                <c:pt idx="188">
                  <c:v>38573</c:v>
                </c:pt>
                <c:pt idx="189">
                  <c:v>38580</c:v>
                </c:pt>
                <c:pt idx="190">
                  <c:v>38587</c:v>
                </c:pt>
                <c:pt idx="191">
                  <c:v>38594</c:v>
                </c:pt>
                <c:pt idx="192">
                  <c:v>38601</c:v>
                </c:pt>
                <c:pt idx="193">
                  <c:v>38608</c:v>
                </c:pt>
                <c:pt idx="194">
                  <c:v>38615</c:v>
                </c:pt>
                <c:pt idx="195">
                  <c:v>38622</c:v>
                </c:pt>
                <c:pt idx="196">
                  <c:v>38629</c:v>
                </c:pt>
                <c:pt idx="197">
                  <c:v>38636</c:v>
                </c:pt>
                <c:pt idx="198">
                  <c:v>38643</c:v>
                </c:pt>
                <c:pt idx="199">
                  <c:v>38650</c:v>
                </c:pt>
                <c:pt idx="200">
                  <c:v>38657</c:v>
                </c:pt>
                <c:pt idx="201">
                  <c:v>38664</c:v>
                </c:pt>
                <c:pt idx="202">
                  <c:v>38671</c:v>
                </c:pt>
                <c:pt idx="203">
                  <c:v>38678</c:v>
                </c:pt>
                <c:pt idx="204">
                  <c:v>38685</c:v>
                </c:pt>
                <c:pt idx="205">
                  <c:v>38692</c:v>
                </c:pt>
                <c:pt idx="206">
                  <c:v>38699</c:v>
                </c:pt>
                <c:pt idx="207">
                  <c:v>38706</c:v>
                </c:pt>
                <c:pt idx="208">
                  <c:v>38713</c:v>
                </c:pt>
                <c:pt idx="209">
                  <c:v>38720</c:v>
                </c:pt>
                <c:pt idx="210">
                  <c:v>38727</c:v>
                </c:pt>
                <c:pt idx="211">
                  <c:v>38734</c:v>
                </c:pt>
                <c:pt idx="212">
                  <c:v>38741</c:v>
                </c:pt>
                <c:pt idx="213">
                  <c:v>38748</c:v>
                </c:pt>
                <c:pt idx="214">
                  <c:v>38755</c:v>
                </c:pt>
                <c:pt idx="215">
                  <c:v>38762</c:v>
                </c:pt>
                <c:pt idx="216">
                  <c:v>38769</c:v>
                </c:pt>
                <c:pt idx="217">
                  <c:v>38776</c:v>
                </c:pt>
                <c:pt idx="218">
                  <c:v>38783</c:v>
                </c:pt>
                <c:pt idx="219">
                  <c:v>38790</c:v>
                </c:pt>
                <c:pt idx="220">
                  <c:v>38797</c:v>
                </c:pt>
                <c:pt idx="221">
                  <c:v>38804</c:v>
                </c:pt>
                <c:pt idx="222">
                  <c:v>38811</c:v>
                </c:pt>
                <c:pt idx="223">
                  <c:v>38818</c:v>
                </c:pt>
                <c:pt idx="224">
                  <c:v>38825</c:v>
                </c:pt>
                <c:pt idx="225">
                  <c:v>38832</c:v>
                </c:pt>
                <c:pt idx="226">
                  <c:v>38839</c:v>
                </c:pt>
              </c:numCache>
            </c:numRef>
          </c:cat>
          <c:val>
            <c:numRef>
              <c:f>'data-1.csv'!$B$2:$B$228</c:f>
              <c:numCache>
                <c:formatCode>General</c:formatCode>
                <c:ptCount val="227"/>
                <c:pt idx="0">
                  <c:v>1777100</c:v>
                </c:pt>
                <c:pt idx="1">
                  <c:v>1955951</c:v>
                </c:pt>
                <c:pt idx="2">
                  <c:v>1959729</c:v>
                </c:pt>
                <c:pt idx="3">
                  <c:v>2064323</c:v>
                </c:pt>
                <c:pt idx="4">
                  <c:v>2081337</c:v>
                </c:pt>
                <c:pt idx="5">
                  <c:v>2082765</c:v>
                </c:pt>
                <c:pt idx="6">
                  <c:v>2299382</c:v>
                </c:pt>
                <c:pt idx="7">
                  <c:v>2035609</c:v>
                </c:pt>
                <c:pt idx="8">
                  <c:v>2115210</c:v>
                </c:pt>
                <c:pt idx="9">
                  <c:v>2083562</c:v>
                </c:pt>
                <c:pt idx="10">
                  <c:v>2072856</c:v>
                </c:pt>
                <c:pt idx="11">
                  <c:v>2145669</c:v>
                </c:pt>
                <c:pt idx="12">
                  <c:v>2100036</c:v>
                </c:pt>
                <c:pt idx="13">
                  <c:v>2070170</c:v>
                </c:pt>
                <c:pt idx="14">
                  <c:v>1933190</c:v>
                </c:pt>
                <c:pt idx="15">
                  <c:v>2056781</c:v>
                </c:pt>
                <c:pt idx="16">
                  <c:v>2186371</c:v>
                </c:pt>
                <c:pt idx="17">
                  <c:v>2163571</c:v>
                </c:pt>
                <c:pt idx="18">
                  <c:v>2267873</c:v>
                </c:pt>
                <c:pt idx="19">
                  <c:v>2096543</c:v>
                </c:pt>
                <c:pt idx="20">
                  <c:v>1985604</c:v>
                </c:pt>
                <c:pt idx="21">
                  <c:v>1952370</c:v>
                </c:pt>
                <c:pt idx="22">
                  <c:v>2072372</c:v>
                </c:pt>
                <c:pt idx="23">
                  <c:v>2102651</c:v>
                </c:pt>
                <c:pt idx="24">
                  <c:v>2061334</c:v>
                </c:pt>
                <c:pt idx="25">
                  <c:v>2013173</c:v>
                </c:pt>
                <c:pt idx="26">
                  <c:v>1900396</c:v>
                </c:pt>
                <c:pt idx="27">
                  <c:v>2139919</c:v>
                </c:pt>
                <c:pt idx="28">
                  <c:v>2210649</c:v>
                </c:pt>
                <c:pt idx="29">
                  <c:v>2178923</c:v>
                </c:pt>
                <c:pt idx="30">
                  <c:v>2158258</c:v>
                </c:pt>
                <c:pt idx="31">
                  <c:v>2138726</c:v>
                </c:pt>
                <c:pt idx="32">
                  <c:v>2158089</c:v>
                </c:pt>
                <c:pt idx="33">
                  <c:v>2171349</c:v>
                </c:pt>
                <c:pt idx="34">
                  <c:v>2209733</c:v>
                </c:pt>
                <c:pt idx="35">
                  <c:v>2209125</c:v>
                </c:pt>
                <c:pt idx="36">
                  <c:v>2366340</c:v>
                </c:pt>
                <c:pt idx="37">
                  <c:v>2430299</c:v>
                </c:pt>
                <c:pt idx="38">
                  <c:v>2435536</c:v>
                </c:pt>
                <c:pt idx="39">
                  <c:v>2545035</c:v>
                </c:pt>
                <c:pt idx="40">
                  <c:v>2550320</c:v>
                </c:pt>
                <c:pt idx="41">
                  <c:v>2584278</c:v>
                </c:pt>
                <c:pt idx="42">
                  <c:v>2597672</c:v>
                </c:pt>
                <c:pt idx="43">
                  <c:v>2737760</c:v>
                </c:pt>
                <c:pt idx="44">
                  <c:v>2813911</c:v>
                </c:pt>
                <c:pt idx="45">
                  <c:v>2787216</c:v>
                </c:pt>
                <c:pt idx="46">
                  <c:v>2248485</c:v>
                </c:pt>
                <c:pt idx="47">
                  <c:v>2856151</c:v>
                </c:pt>
                <c:pt idx="48">
                  <c:v>3000903</c:v>
                </c:pt>
                <c:pt idx="49">
                  <c:v>2958477</c:v>
                </c:pt>
                <c:pt idx="50">
                  <c:v>2692042</c:v>
                </c:pt>
                <c:pt idx="51">
                  <c:v>2497040</c:v>
                </c:pt>
                <c:pt idx="52">
                  <c:v>2876963</c:v>
                </c:pt>
                <c:pt idx="53">
                  <c:v>3169518</c:v>
                </c:pt>
                <c:pt idx="54">
                  <c:v>3145784</c:v>
                </c:pt>
                <c:pt idx="55">
                  <c:v>3242127</c:v>
                </c:pt>
                <c:pt idx="56">
                  <c:v>3306487</c:v>
                </c:pt>
                <c:pt idx="57">
                  <c:v>3288926</c:v>
                </c:pt>
                <c:pt idx="58">
                  <c:v>3578440</c:v>
                </c:pt>
                <c:pt idx="59">
                  <c:v>3290868</c:v>
                </c:pt>
                <c:pt idx="60">
                  <c:v>3362252</c:v>
                </c:pt>
                <c:pt idx="61">
                  <c:v>3252451</c:v>
                </c:pt>
                <c:pt idx="62">
                  <c:v>3133699</c:v>
                </c:pt>
                <c:pt idx="63">
                  <c:v>3271716</c:v>
                </c:pt>
                <c:pt idx="64">
                  <c:v>3243903</c:v>
                </c:pt>
                <c:pt idx="65">
                  <c:v>3146228</c:v>
                </c:pt>
                <c:pt idx="66">
                  <c:v>3386588</c:v>
                </c:pt>
                <c:pt idx="67">
                  <c:v>3343373</c:v>
                </c:pt>
                <c:pt idx="68">
                  <c:v>3468173</c:v>
                </c:pt>
                <c:pt idx="69">
                  <c:v>3399977</c:v>
                </c:pt>
                <c:pt idx="70">
                  <c:v>3510776</c:v>
                </c:pt>
                <c:pt idx="71">
                  <c:v>3322348</c:v>
                </c:pt>
                <c:pt idx="72">
                  <c:v>3121942</c:v>
                </c:pt>
                <c:pt idx="73">
                  <c:v>3089422</c:v>
                </c:pt>
                <c:pt idx="74">
                  <c:v>3320204</c:v>
                </c:pt>
                <c:pt idx="75">
                  <c:v>3358466</c:v>
                </c:pt>
                <c:pt idx="76">
                  <c:v>3287042</c:v>
                </c:pt>
                <c:pt idx="77">
                  <c:v>3248716</c:v>
                </c:pt>
                <c:pt idx="78">
                  <c:v>3018475</c:v>
                </c:pt>
                <c:pt idx="79">
                  <c:v>3327725</c:v>
                </c:pt>
                <c:pt idx="80">
                  <c:v>3372992</c:v>
                </c:pt>
                <c:pt idx="81">
                  <c:v>3430531</c:v>
                </c:pt>
                <c:pt idx="82">
                  <c:v>3427034</c:v>
                </c:pt>
                <c:pt idx="83">
                  <c:v>3435434</c:v>
                </c:pt>
                <c:pt idx="84">
                  <c:v>3382400</c:v>
                </c:pt>
                <c:pt idx="85">
                  <c:v>3388627</c:v>
                </c:pt>
                <c:pt idx="86">
                  <c:v>3336415</c:v>
                </c:pt>
                <c:pt idx="87">
                  <c:v>3384574</c:v>
                </c:pt>
                <c:pt idx="88">
                  <c:v>3593654</c:v>
                </c:pt>
                <c:pt idx="89">
                  <c:v>3673316</c:v>
                </c:pt>
                <c:pt idx="90">
                  <c:v>3673352</c:v>
                </c:pt>
                <c:pt idx="91">
                  <c:v>3828973</c:v>
                </c:pt>
                <c:pt idx="92">
                  <c:v>3869818</c:v>
                </c:pt>
                <c:pt idx="93">
                  <c:v>3919287</c:v>
                </c:pt>
                <c:pt idx="94">
                  <c:v>3895785</c:v>
                </c:pt>
                <c:pt idx="95">
                  <c:v>4008899</c:v>
                </c:pt>
                <c:pt idx="96">
                  <c:v>4136245</c:v>
                </c:pt>
                <c:pt idx="97">
                  <c:v>4168995</c:v>
                </c:pt>
                <c:pt idx="98">
                  <c:v>3415732</c:v>
                </c:pt>
                <c:pt idx="99">
                  <c:v>4205376</c:v>
                </c:pt>
                <c:pt idx="100">
                  <c:v>4237430</c:v>
                </c:pt>
                <c:pt idx="101">
                  <c:v>4214759</c:v>
                </c:pt>
                <c:pt idx="102">
                  <c:v>4064353</c:v>
                </c:pt>
                <c:pt idx="103">
                  <c:v>3595979</c:v>
                </c:pt>
                <c:pt idx="104">
                  <c:v>4396233</c:v>
                </c:pt>
                <c:pt idx="105">
                  <c:v>4608328</c:v>
                </c:pt>
                <c:pt idx="106">
                  <c:v>4746690</c:v>
                </c:pt>
                <c:pt idx="107">
                  <c:v>4693166</c:v>
                </c:pt>
                <c:pt idx="108">
                  <c:v>4630558</c:v>
                </c:pt>
                <c:pt idx="109">
                  <c:v>4671929</c:v>
                </c:pt>
                <c:pt idx="110">
                  <c:v>5243479</c:v>
                </c:pt>
                <c:pt idx="111">
                  <c:v>4681527</c:v>
                </c:pt>
                <c:pt idx="112">
                  <c:v>4796045</c:v>
                </c:pt>
                <c:pt idx="113">
                  <c:v>4815405</c:v>
                </c:pt>
                <c:pt idx="114">
                  <c:v>4689442</c:v>
                </c:pt>
                <c:pt idx="115">
                  <c:v>4433060</c:v>
                </c:pt>
                <c:pt idx="116">
                  <c:v>4673731</c:v>
                </c:pt>
                <c:pt idx="117">
                  <c:v>4761510</c:v>
                </c:pt>
                <c:pt idx="118">
                  <c:v>4766671</c:v>
                </c:pt>
                <c:pt idx="119">
                  <c:v>4711125</c:v>
                </c:pt>
                <c:pt idx="120">
                  <c:v>4809724</c:v>
                </c:pt>
                <c:pt idx="121">
                  <c:v>4865621</c:v>
                </c:pt>
                <c:pt idx="122">
                  <c:v>5232781</c:v>
                </c:pt>
                <c:pt idx="123">
                  <c:v>4933679</c:v>
                </c:pt>
                <c:pt idx="124">
                  <c:v>4628084</c:v>
                </c:pt>
                <c:pt idx="125">
                  <c:v>4580619</c:v>
                </c:pt>
                <c:pt idx="126">
                  <c:v>4782954</c:v>
                </c:pt>
                <c:pt idx="127">
                  <c:v>4818690</c:v>
                </c:pt>
                <c:pt idx="128">
                  <c:v>4698762</c:v>
                </c:pt>
                <c:pt idx="129">
                  <c:v>4755515</c:v>
                </c:pt>
                <c:pt idx="130">
                  <c:v>4242592</c:v>
                </c:pt>
                <c:pt idx="131">
                  <c:v>4860865</c:v>
                </c:pt>
                <c:pt idx="132">
                  <c:v>4884544</c:v>
                </c:pt>
                <c:pt idx="133">
                  <c:v>5028498</c:v>
                </c:pt>
                <c:pt idx="134">
                  <c:v>5365833</c:v>
                </c:pt>
                <c:pt idx="135">
                  <c:v>5153476</c:v>
                </c:pt>
                <c:pt idx="136">
                  <c:v>5009701</c:v>
                </c:pt>
                <c:pt idx="137">
                  <c:v>4883044</c:v>
                </c:pt>
                <c:pt idx="138">
                  <c:v>5051666</c:v>
                </c:pt>
                <c:pt idx="139">
                  <c:v>5013131</c:v>
                </c:pt>
                <c:pt idx="140">
                  <c:v>5292830</c:v>
                </c:pt>
                <c:pt idx="141">
                  <c:v>5204735</c:v>
                </c:pt>
                <c:pt idx="142">
                  <c:v>5229807</c:v>
                </c:pt>
                <c:pt idx="143">
                  <c:v>5299163</c:v>
                </c:pt>
                <c:pt idx="144">
                  <c:v>5546653</c:v>
                </c:pt>
                <c:pt idx="145">
                  <c:v>5742045</c:v>
                </c:pt>
                <c:pt idx="146">
                  <c:v>5885899</c:v>
                </c:pt>
                <c:pt idx="147">
                  <c:v>5651429</c:v>
                </c:pt>
                <c:pt idx="148">
                  <c:v>5942400</c:v>
                </c:pt>
                <c:pt idx="149">
                  <c:v>6133265</c:v>
                </c:pt>
                <c:pt idx="150">
                  <c:v>6292884</c:v>
                </c:pt>
                <c:pt idx="151">
                  <c:v>5073663</c:v>
                </c:pt>
                <c:pt idx="152">
                  <c:v>5982765</c:v>
                </c:pt>
                <c:pt idx="153">
                  <c:v>6345147</c:v>
                </c:pt>
                <c:pt idx="154">
                  <c:v>6516929</c:v>
                </c:pt>
                <c:pt idx="155">
                  <c:v>5247025</c:v>
                </c:pt>
                <c:pt idx="156">
                  <c:v>6365494</c:v>
                </c:pt>
                <c:pt idx="157">
                  <c:v>6699472</c:v>
                </c:pt>
                <c:pt idx="158">
                  <c:v>7103468</c:v>
                </c:pt>
                <c:pt idx="159">
                  <c:v>6987676</c:v>
                </c:pt>
                <c:pt idx="160">
                  <c:v>7055455</c:v>
                </c:pt>
                <c:pt idx="161">
                  <c:v>7361533</c:v>
                </c:pt>
                <c:pt idx="162">
                  <c:v>8003126</c:v>
                </c:pt>
                <c:pt idx="163">
                  <c:v>7132483</c:v>
                </c:pt>
                <c:pt idx="164">
                  <c:v>7559757</c:v>
                </c:pt>
                <c:pt idx="165">
                  <c:v>7037130</c:v>
                </c:pt>
                <c:pt idx="166">
                  <c:v>7120805</c:v>
                </c:pt>
                <c:pt idx="167">
                  <c:v>6951092</c:v>
                </c:pt>
                <c:pt idx="168">
                  <c:v>7220628</c:v>
                </c:pt>
                <c:pt idx="169">
                  <c:v>6987810</c:v>
                </c:pt>
                <c:pt idx="170">
                  <c:v>6654061</c:v>
                </c:pt>
                <c:pt idx="171">
                  <c:v>7007642</c:v>
                </c:pt>
                <c:pt idx="172">
                  <c:v>7009727</c:v>
                </c:pt>
                <c:pt idx="173">
                  <c:v>7270321</c:v>
                </c:pt>
                <c:pt idx="174">
                  <c:v>7853221</c:v>
                </c:pt>
                <c:pt idx="175">
                  <c:v>7047197</c:v>
                </c:pt>
                <c:pt idx="176">
                  <c:v>6411008</c:v>
                </c:pt>
                <c:pt idx="177">
                  <c:v>6143005</c:v>
                </c:pt>
                <c:pt idx="178">
                  <c:v>6459454</c:v>
                </c:pt>
                <c:pt idx="179">
                  <c:v>6526706</c:v>
                </c:pt>
                <c:pt idx="180">
                  <c:v>6684231</c:v>
                </c:pt>
                <c:pt idx="181">
                  <c:v>6450627</c:v>
                </c:pt>
                <c:pt idx="182">
                  <c:v>6043266</c:v>
                </c:pt>
                <c:pt idx="183">
                  <c:v>6546371</c:v>
                </c:pt>
                <c:pt idx="184">
                  <c:v>6702402</c:v>
                </c:pt>
                <c:pt idx="185">
                  <c:v>6747087</c:v>
                </c:pt>
                <c:pt idx="186">
                  <c:v>6817177</c:v>
                </c:pt>
                <c:pt idx="187">
                  <c:v>6592057</c:v>
                </c:pt>
                <c:pt idx="188">
                  <c:v>6642090</c:v>
                </c:pt>
                <c:pt idx="189">
                  <c:v>6585834</c:v>
                </c:pt>
                <c:pt idx="190">
                  <c:v>6757295</c:v>
                </c:pt>
                <c:pt idx="191">
                  <c:v>6578535</c:v>
                </c:pt>
                <c:pt idx="192">
                  <c:v>6784445</c:v>
                </c:pt>
                <c:pt idx="193">
                  <c:v>6839293</c:v>
                </c:pt>
                <c:pt idx="194">
                  <c:v>7056148</c:v>
                </c:pt>
                <c:pt idx="195">
                  <c:v>7249351</c:v>
                </c:pt>
                <c:pt idx="196">
                  <c:v>7590654</c:v>
                </c:pt>
                <c:pt idx="197">
                  <c:v>7701208</c:v>
                </c:pt>
                <c:pt idx="198">
                  <c:v>7692037</c:v>
                </c:pt>
                <c:pt idx="199">
                  <c:v>7962027</c:v>
                </c:pt>
                <c:pt idx="200">
                  <c:v>7815091</c:v>
                </c:pt>
                <c:pt idx="201">
                  <c:v>8292974</c:v>
                </c:pt>
                <c:pt idx="202">
                  <c:v>7883430</c:v>
                </c:pt>
                <c:pt idx="203">
                  <c:v>6656233</c:v>
                </c:pt>
                <c:pt idx="204">
                  <c:v>7845041</c:v>
                </c:pt>
                <c:pt idx="205">
                  <c:v>8082734</c:v>
                </c:pt>
                <c:pt idx="206">
                  <c:v>7886953</c:v>
                </c:pt>
                <c:pt idx="207">
                  <c:v>6942256</c:v>
                </c:pt>
                <c:pt idx="208">
                  <c:v>8623319</c:v>
                </c:pt>
                <c:pt idx="209">
                  <c:v>8858154</c:v>
                </c:pt>
                <c:pt idx="210">
                  <c:v>9315795</c:v>
                </c:pt>
                <c:pt idx="211">
                  <c:v>9203074</c:v>
                </c:pt>
                <c:pt idx="212">
                  <c:v>9464622</c:v>
                </c:pt>
                <c:pt idx="213">
                  <c:v>9495835</c:v>
                </c:pt>
                <c:pt idx="214" formatCode="0.00E+00">
                  <c:v>10315352</c:v>
                </c:pt>
                <c:pt idx="215">
                  <c:v>9464224</c:v>
                </c:pt>
                <c:pt idx="216">
                  <c:v>9761180</c:v>
                </c:pt>
                <c:pt idx="217">
                  <c:v>9583769</c:v>
                </c:pt>
                <c:pt idx="218">
                  <c:v>9409398</c:v>
                </c:pt>
                <c:pt idx="219">
                  <c:v>8874480</c:v>
                </c:pt>
                <c:pt idx="220">
                  <c:v>9106764</c:v>
                </c:pt>
                <c:pt idx="221">
                  <c:v>8640148</c:v>
                </c:pt>
                <c:pt idx="222">
                  <c:v>8969334</c:v>
                </c:pt>
                <c:pt idx="223">
                  <c:v>9609625</c:v>
                </c:pt>
                <c:pt idx="224">
                  <c:v>9757293</c:v>
                </c:pt>
                <c:pt idx="225">
                  <c:v>9502870</c:v>
                </c:pt>
                <c:pt idx="226">
                  <c:v>9875334</c:v>
                </c:pt>
              </c:numCache>
            </c:numRef>
          </c:val>
        </c:ser>
        <c:dLbls>
          <c:showLegendKey val="0"/>
          <c:showVal val="0"/>
          <c:showCatName val="0"/>
          <c:showSerName val="0"/>
          <c:showPercent val="0"/>
          <c:showBubbleSize val="0"/>
        </c:dLbls>
        <c:axId val="83235328"/>
        <c:axId val="50404672"/>
      </c:areaChart>
      <c:dateAx>
        <c:axId val="83235328"/>
        <c:scaling>
          <c:orientation val="minMax"/>
        </c:scaling>
        <c:delete val="1"/>
        <c:axPos val="b"/>
        <c:numFmt formatCode="m/d/yy" sourceLinked="1"/>
        <c:majorTickMark val="out"/>
        <c:minorTickMark val="none"/>
        <c:tickLblPos val="nextTo"/>
        <c:crossAx val="50404672"/>
        <c:crosses val="autoZero"/>
        <c:auto val="1"/>
        <c:lblOffset val="100"/>
        <c:baseTimeUnit val="days"/>
      </c:dateAx>
      <c:valAx>
        <c:axId val="50404672"/>
        <c:scaling>
          <c:orientation val="minMax"/>
        </c:scaling>
        <c:delete val="1"/>
        <c:axPos val="l"/>
        <c:majorGridlines/>
        <c:numFmt formatCode="General" sourceLinked="1"/>
        <c:majorTickMark val="out"/>
        <c:minorTickMark val="none"/>
        <c:tickLblPos val="nextTo"/>
        <c:crossAx val="83235328"/>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0937766815292697E-2"/>
          <c:y val="7.7157360406091405E-2"/>
          <c:w val="0.88645645574423704"/>
          <c:h val="0.84342646255512499"/>
        </c:manualLayout>
      </c:layout>
      <c:areaChart>
        <c:grouping val="standard"/>
        <c:varyColors val="0"/>
        <c:ser>
          <c:idx val="0"/>
          <c:order val="0"/>
          <c:tx>
            <c:strRef>
              <c:f>'(2) Refresh Pivot Table'!$C$1</c:f>
              <c:strCache>
                <c:ptCount val="1"/>
              </c:strCache>
            </c:strRef>
          </c:tx>
          <c:spPr>
            <a:solidFill>
              <a:schemeClr val="tx2">
                <a:lumMod val="20000"/>
                <a:lumOff val="80000"/>
              </a:schemeClr>
            </a:solidFill>
            <a:effectLst/>
          </c:spPr>
          <c:cat>
            <c:numRef>
              <c:f>'(2) Refresh Pivot Table'!$B$7:$B$42</c:f>
              <c:numCache>
                <c:formatCode>mmm\-yy</c:formatCode>
                <c:ptCount val="36"/>
                <c:pt idx="0">
                  <c:v>37802</c:v>
                </c:pt>
                <c:pt idx="1">
                  <c:v>37833</c:v>
                </c:pt>
                <c:pt idx="2">
                  <c:v>37864</c:v>
                </c:pt>
                <c:pt idx="3">
                  <c:v>37894</c:v>
                </c:pt>
                <c:pt idx="4">
                  <c:v>37925</c:v>
                </c:pt>
                <c:pt idx="5">
                  <c:v>37955</c:v>
                </c:pt>
                <c:pt idx="6">
                  <c:v>37986</c:v>
                </c:pt>
                <c:pt idx="7">
                  <c:v>38017</c:v>
                </c:pt>
                <c:pt idx="8">
                  <c:v>38046</c:v>
                </c:pt>
                <c:pt idx="9">
                  <c:v>38077</c:v>
                </c:pt>
                <c:pt idx="10">
                  <c:v>38107</c:v>
                </c:pt>
                <c:pt idx="11">
                  <c:v>38138</c:v>
                </c:pt>
                <c:pt idx="12">
                  <c:v>38168</c:v>
                </c:pt>
                <c:pt idx="13">
                  <c:v>38199</c:v>
                </c:pt>
                <c:pt idx="14">
                  <c:v>38230</c:v>
                </c:pt>
                <c:pt idx="15">
                  <c:v>38260</c:v>
                </c:pt>
                <c:pt idx="16">
                  <c:v>38291</c:v>
                </c:pt>
                <c:pt idx="17">
                  <c:v>38321</c:v>
                </c:pt>
                <c:pt idx="18">
                  <c:v>38352</c:v>
                </c:pt>
                <c:pt idx="19">
                  <c:v>38383</c:v>
                </c:pt>
                <c:pt idx="20">
                  <c:v>38411</c:v>
                </c:pt>
                <c:pt idx="21">
                  <c:v>38442</c:v>
                </c:pt>
                <c:pt idx="22">
                  <c:v>38472</c:v>
                </c:pt>
                <c:pt idx="23">
                  <c:v>38503</c:v>
                </c:pt>
                <c:pt idx="24">
                  <c:v>38533</c:v>
                </c:pt>
                <c:pt idx="25">
                  <c:v>38564</c:v>
                </c:pt>
                <c:pt idx="26">
                  <c:v>38595</c:v>
                </c:pt>
                <c:pt idx="27">
                  <c:v>38625</c:v>
                </c:pt>
                <c:pt idx="28">
                  <c:v>38656</c:v>
                </c:pt>
                <c:pt idx="29">
                  <c:v>38686</c:v>
                </c:pt>
                <c:pt idx="30">
                  <c:v>38717</c:v>
                </c:pt>
                <c:pt idx="31">
                  <c:v>38748</c:v>
                </c:pt>
                <c:pt idx="32">
                  <c:v>38776</c:v>
                </c:pt>
                <c:pt idx="33">
                  <c:v>38807</c:v>
                </c:pt>
                <c:pt idx="34">
                  <c:v>38837</c:v>
                </c:pt>
                <c:pt idx="35">
                  <c:v>38868</c:v>
                </c:pt>
              </c:numCache>
            </c:numRef>
          </c:cat>
          <c:val>
            <c:numRef>
              <c:f>'(2) Refresh Pivot Table'!$C$7:$C$43</c:f>
              <c:numCache>
                <c:formatCode>General</c:formatCode>
                <c:ptCount val="37"/>
                <c:pt idx="0">
                  <c:v>8159</c:v>
                </c:pt>
                <c:pt idx="1">
                  <c:v>3807</c:v>
                </c:pt>
                <c:pt idx="2">
                  <c:v>3855</c:v>
                </c:pt>
                <c:pt idx="3">
                  <c:v>10156</c:v>
                </c:pt>
                <c:pt idx="4">
                  <c:v>16593</c:v>
                </c:pt>
                <c:pt idx="5">
                  <c:v>25945</c:v>
                </c:pt>
                <c:pt idx="6">
                  <c:v>23410</c:v>
                </c:pt>
                <c:pt idx="7">
                  <c:v>28353</c:v>
                </c:pt>
                <c:pt idx="8">
                  <c:v>35557</c:v>
                </c:pt>
                <c:pt idx="9">
                  <c:v>44892</c:v>
                </c:pt>
                <c:pt idx="10">
                  <c:v>41850</c:v>
                </c:pt>
                <c:pt idx="11">
                  <c:v>175865</c:v>
                </c:pt>
                <c:pt idx="12">
                  <c:v>316347</c:v>
                </c:pt>
                <c:pt idx="13">
                  <c:v>413199</c:v>
                </c:pt>
                <c:pt idx="14">
                  <c:v>522836</c:v>
                </c:pt>
                <c:pt idx="15">
                  <c:v>468268</c:v>
                </c:pt>
                <c:pt idx="16">
                  <c:v>554396</c:v>
                </c:pt>
                <c:pt idx="17">
                  <c:v>579267</c:v>
                </c:pt>
                <c:pt idx="18">
                  <c:v>305489</c:v>
                </c:pt>
                <c:pt idx="19">
                  <c:v>400585</c:v>
                </c:pt>
                <c:pt idx="20">
                  <c:v>538564</c:v>
                </c:pt>
                <c:pt idx="21">
                  <c:v>448884</c:v>
                </c:pt>
                <c:pt idx="22">
                  <c:v>482227</c:v>
                </c:pt>
                <c:pt idx="23">
                  <c:v>674777</c:v>
                </c:pt>
                <c:pt idx="24">
                  <c:v>582259</c:v>
                </c:pt>
                <c:pt idx="25">
                  <c:v>1265340</c:v>
                </c:pt>
                <c:pt idx="26">
                  <c:v>1838620</c:v>
                </c:pt>
                <c:pt idx="27">
                  <c:v>2084121</c:v>
                </c:pt>
                <c:pt idx="28">
                  <c:v>3241643</c:v>
                </c:pt>
                <c:pt idx="29">
                  <c:v>3249765</c:v>
                </c:pt>
                <c:pt idx="30">
                  <c:v>3791064</c:v>
                </c:pt>
                <c:pt idx="31">
                  <c:v>4336249</c:v>
                </c:pt>
                <c:pt idx="32">
                  <c:v>5843540</c:v>
                </c:pt>
                <c:pt idx="33">
                  <c:v>5256074</c:v>
                </c:pt>
                <c:pt idx="34">
                  <c:v>7818717</c:v>
                </c:pt>
                <c:pt idx="35">
                  <c:v>7363674</c:v>
                </c:pt>
                <c:pt idx="36">
                  <c:v>52794347</c:v>
                </c:pt>
              </c:numCache>
            </c:numRef>
          </c:val>
        </c:ser>
        <c:dLbls>
          <c:showLegendKey val="0"/>
          <c:showVal val="0"/>
          <c:showCatName val="0"/>
          <c:showSerName val="0"/>
          <c:showPercent val="0"/>
          <c:showBubbleSize val="0"/>
        </c:dLbls>
        <c:axId val="83242496"/>
        <c:axId val="127274944"/>
      </c:areaChart>
      <c:dateAx>
        <c:axId val="83242496"/>
        <c:scaling>
          <c:orientation val="minMax"/>
        </c:scaling>
        <c:delete val="0"/>
        <c:axPos val="b"/>
        <c:numFmt formatCode="mmm\-yy" sourceLinked="1"/>
        <c:majorTickMark val="out"/>
        <c:minorTickMark val="none"/>
        <c:tickLblPos val="nextTo"/>
        <c:txPr>
          <a:bodyPr/>
          <a:lstStyle/>
          <a:p>
            <a:pPr>
              <a:defRPr sz="900" b="0" i="0"/>
            </a:pPr>
            <a:endParaRPr lang="en-US"/>
          </a:p>
        </c:txPr>
        <c:crossAx val="127274944"/>
        <c:crosses val="autoZero"/>
        <c:auto val="1"/>
        <c:lblOffset val="100"/>
        <c:baseTimeUnit val="months"/>
      </c:dateAx>
      <c:valAx>
        <c:axId val="127274944"/>
        <c:scaling>
          <c:orientation val="minMax"/>
        </c:scaling>
        <c:delete val="1"/>
        <c:axPos val="l"/>
        <c:numFmt formatCode="General" sourceLinked="1"/>
        <c:majorTickMark val="out"/>
        <c:minorTickMark val="none"/>
        <c:tickLblPos val="nextTo"/>
        <c:crossAx val="83242496"/>
        <c:crosses val="autoZero"/>
        <c:crossBetween val="midCat"/>
      </c:valAx>
      <c:spPr>
        <a:noFill/>
      </c:spPr>
    </c:plotArea>
    <c:plotVisOnly val="1"/>
    <c:dispBlanksAs val="gap"/>
    <c:showDLblsOverMax val="0"/>
  </c:chart>
  <c:spPr>
    <a:no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9215686274509803E-2"/>
          <c:y val="4.1587901701323197E-2"/>
          <c:w val="0.96078431372549"/>
          <c:h val="0.95841209829867702"/>
        </c:manualLayout>
      </c:layout>
      <c:lineChart>
        <c:grouping val="standard"/>
        <c:varyColors val="0"/>
        <c:ser>
          <c:idx val="0"/>
          <c:order val="0"/>
          <c:tx>
            <c:strRef>
              <c:f>'(2) Refresh Pivot Table'!$C$1</c:f>
              <c:strCache>
                <c:ptCount val="1"/>
              </c:strCache>
            </c:strRef>
          </c:tx>
          <c:marker>
            <c:symbol val="none"/>
          </c:marker>
          <c:dLbls>
            <c:spPr>
              <a:noFill/>
            </c:spPr>
            <c:txPr>
              <a:bodyPr rot="0" vert="horz" anchor="t" anchorCtr="0"/>
              <a:lstStyle/>
              <a:p>
                <a:pPr>
                  <a:defRPr sz="1100" b="1" i="0" kern="1000" spc="0"/>
                </a:pPr>
                <a:endParaRPr lang="en-US"/>
              </a:p>
            </c:txPr>
            <c:showLegendKey val="0"/>
            <c:showVal val="0"/>
            <c:showCatName val="1"/>
            <c:showSerName val="0"/>
            <c:showPercent val="0"/>
            <c:showBubbleSize val="0"/>
            <c:showLeaderLines val="0"/>
          </c:dLbls>
          <c:cat>
            <c:strRef>
              <c:f>'(2) Refresh Pivot Table'!$F$7:$F$42</c:f>
              <c:strCache>
                <c:ptCount val="36"/>
                <c:pt idx="0">
                  <c:v>iPhone</c:v>
                </c:pt>
                <c:pt idx="10">
                  <c:v>iPhone 3G</c:v>
                </c:pt>
                <c:pt idx="13">
                  <c:v>Android G1</c:v>
                </c:pt>
                <c:pt idx="17">
                  <c:v>Blackberry Storm</c:v>
                </c:pt>
                <c:pt idx="23">
                  <c:v>iPhone 3GS</c:v>
                </c:pt>
                <c:pt idx="25">
                  <c:v>Palm Pre</c:v>
                </c:pt>
                <c:pt idx="26">
                  <c:v>Android myTouch</c:v>
                </c:pt>
                <c:pt idx="27">
                  <c:v>Moto Droid &amp; Eris</c:v>
                </c:pt>
                <c:pt idx="30">
                  <c:v>Android Nexus One</c:v>
                </c:pt>
                <c:pt idx="33">
                  <c:v>HTC Incredible</c:v>
                </c:pt>
                <c:pt idx="34">
                  <c:v>Sprint EVO</c:v>
                </c:pt>
                <c:pt idx="35">
                  <c:v>iPhone 4G &amp; Droid X</c:v>
                </c:pt>
              </c:strCache>
            </c:strRef>
          </c:cat>
          <c:val>
            <c:numRef>
              <c:f>'(2) Refresh Pivot Table'!$G$7:$G$42</c:f>
              <c:numCache>
                <c:formatCode>General</c:formatCode>
                <c:ptCount val="36"/>
                <c:pt idx="0">
                  <c:v>8159</c:v>
                </c:pt>
                <c:pt idx="1">
                  <c:v>3807</c:v>
                </c:pt>
                <c:pt idx="2">
                  <c:v>3855</c:v>
                </c:pt>
                <c:pt idx="3">
                  <c:v>10156</c:v>
                </c:pt>
                <c:pt idx="4">
                  <c:v>16593</c:v>
                </c:pt>
                <c:pt idx="5">
                  <c:v>25945</c:v>
                </c:pt>
                <c:pt idx="6">
                  <c:v>23410</c:v>
                </c:pt>
                <c:pt idx="7">
                  <c:v>28353</c:v>
                </c:pt>
                <c:pt idx="8">
                  <c:v>35557</c:v>
                </c:pt>
                <c:pt idx="9">
                  <c:v>44892</c:v>
                </c:pt>
                <c:pt idx="10">
                  <c:v>41850</c:v>
                </c:pt>
                <c:pt idx="11">
                  <c:v>175865</c:v>
                </c:pt>
                <c:pt idx="12">
                  <c:v>316347</c:v>
                </c:pt>
                <c:pt idx="13">
                  <c:v>413199</c:v>
                </c:pt>
                <c:pt idx="14">
                  <c:v>522836</c:v>
                </c:pt>
                <c:pt idx="15">
                  <c:v>468268</c:v>
                </c:pt>
                <c:pt idx="16">
                  <c:v>554396</c:v>
                </c:pt>
                <c:pt idx="17">
                  <c:v>579267</c:v>
                </c:pt>
                <c:pt idx="18">
                  <c:v>305489</c:v>
                </c:pt>
                <c:pt idx="19">
                  <c:v>400585</c:v>
                </c:pt>
                <c:pt idx="20">
                  <c:v>538564</c:v>
                </c:pt>
                <c:pt idx="21">
                  <c:v>448884</c:v>
                </c:pt>
                <c:pt idx="22">
                  <c:v>482227</c:v>
                </c:pt>
                <c:pt idx="23">
                  <c:v>674777</c:v>
                </c:pt>
                <c:pt idx="24">
                  <c:v>582259</c:v>
                </c:pt>
                <c:pt idx="25">
                  <c:v>1265340</c:v>
                </c:pt>
                <c:pt idx="26">
                  <c:v>1838620</c:v>
                </c:pt>
                <c:pt idx="27">
                  <c:v>2084121</c:v>
                </c:pt>
                <c:pt idx="28">
                  <c:v>3241643</c:v>
                </c:pt>
                <c:pt idx="29">
                  <c:v>3249765</c:v>
                </c:pt>
                <c:pt idx="30">
                  <c:v>3791064</c:v>
                </c:pt>
                <c:pt idx="31">
                  <c:v>4336249</c:v>
                </c:pt>
                <c:pt idx="32">
                  <c:v>5843540</c:v>
                </c:pt>
                <c:pt idx="33">
                  <c:v>5256074</c:v>
                </c:pt>
                <c:pt idx="34">
                  <c:v>7818717</c:v>
                </c:pt>
                <c:pt idx="35">
                  <c:v>7363674</c:v>
                </c:pt>
              </c:numCache>
            </c:numRef>
          </c:val>
          <c:smooth val="0"/>
        </c:ser>
        <c:dLbls>
          <c:showLegendKey val="0"/>
          <c:showVal val="0"/>
          <c:showCatName val="1"/>
          <c:showSerName val="0"/>
          <c:showPercent val="0"/>
          <c:showBubbleSize val="0"/>
        </c:dLbls>
        <c:marker val="1"/>
        <c:smooth val="0"/>
        <c:axId val="86384640"/>
        <c:axId val="127277248"/>
      </c:lineChart>
      <c:catAx>
        <c:axId val="86384640"/>
        <c:scaling>
          <c:orientation val="minMax"/>
        </c:scaling>
        <c:delete val="1"/>
        <c:axPos val="b"/>
        <c:majorTickMark val="out"/>
        <c:minorTickMark val="none"/>
        <c:tickLblPos val="nextTo"/>
        <c:crossAx val="127277248"/>
        <c:crosses val="autoZero"/>
        <c:auto val="1"/>
        <c:lblAlgn val="ctr"/>
        <c:lblOffset val="100"/>
        <c:noMultiLvlLbl val="0"/>
      </c:catAx>
      <c:valAx>
        <c:axId val="127277248"/>
        <c:scaling>
          <c:orientation val="minMax"/>
        </c:scaling>
        <c:delete val="1"/>
        <c:axPos val="l"/>
        <c:numFmt formatCode="General" sourceLinked="1"/>
        <c:majorTickMark val="out"/>
        <c:minorTickMark val="none"/>
        <c:tickLblPos val="nextTo"/>
        <c:crossAx val="86384640"/>
        <c:crosses val="autoZero"/>
        <c:crossBetween val="between"/>
      </c:valAx>
      <c:spPr>
        <a:noFill/>
        <a:ln>
          <a:noFill/>
        </a:ln>
      </c:spPr>
    </c:plotArea>
    <c:plotVisOnly val="1"/>
    <c:dispBlanksAs val="gap"/>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'Desktop v Mobile'!$B$1</c:f>
              <c:strCache>
                <c:ptCount val="1"/>
                <c:pt idx="0">
                  <c:v>Desktop</c:v>
                </c:pt>
              </c:strCache>
            </c:strRef>
          </c:tx>
          <c:spPr>
            <a:ln>
              <a:solidFill>
                <a:schemeClr val="accent1"/>
              </a:solidFill>
            </a:ln>
          </c:spPr>
          <c:marker>
            <c:symbol val="none"/>
          </c:marker>
          <c:cat>
            <c:numRef>
              <c:f>'Desktop v Mobile'!$A$2:$A$125</c:f>
              <c:numCache>
                <c:formatCode>m/d/yy</c:formatCode>
                <c:ptCount val="124"/>
                <c:pt idx="0">
                  <c:v>39447</c:v>
                </c:pt>
                <c:pt idx="1">
                  <c:v>39454</c:v>
                </c:pt>
                <c:pt idx="2">
                  <c:v>39461</c:v>
                </c:pt>
                <c:pt idx="3">
                  <c:v>39468</c:v>
                </c:pt>
                <c:pt idx="4">
                  <c:v>39475</c:v>
                </c:pt>
                <c:pt idx="5">
                  <c:v>39482</c:v>
                </c:pt>
                <c:pt idx="6">
                  <c:v>39489</c:v>
                </c:pt>
                <c:pt idx="7">
                  <c:v>39496</c:v>
                </c:pt>
                <c:pt idx="8">
                  <c:v>39503</c:v>
                </c:pt>
                <c:pt idx="9">
                  <c:v>39510</c:v>
                </c:pt>
                <c:pt idx="10">
                  <c:v>39517</c:v>
                </c:pt>
                <c:pt idx="11">
                  <c:v>39524</c:v>
                </c:pt>
                <c:pt idx="12">
                  <c:v>39531</c:v>
                </c:pt>
                <c:pt idx="13">
                  <c:v>39538</c:v>
                </c:pt>
                <c:pt idx="14">
                  <c:v>39545</c:v>
                </c:pt>
                <c:pt idx="15">
                  <c:v>39552</c:v>
                </c:pt>
                <c:pt idx="16">
                  <c:v>39559</c:v>
                </c:pt>
                <c:pt idx="17">
                  <c:v>39566</c:v>
                </c:pt>
                <c:pt idx="18">
                  <c:v>39573</c:v>
                </c:pt>
                <c:pt idx="19">
                  <c:v>39580</c:v>
                </c:pt>
                <c:pt idx="20">
                  <c:v>39587</c:v>
                </c:pt>
                <c:pt idx="21">
                  <c:v>39594</c:v>
                </c:pt>
                <c:pt idx="22">
                  <c:v>39601</c:v>
                </c:pt>
                <c:pt idx="23">
                  <c:v>39608</c:v>
                </c:pt>
                <c:pt idx="24">
                  <c:v>39615</c:v>
                </c:pt>
                <c:pt idx="25">
                  <c:v>39622</c:v>
                </c:pt>
                <c:pt idx="26">
                  <c:v>39629</c:v>
                </c:pt>
                <c:pt idx="27">
                  <c:v>39636</c:v>
                </c:pt>
                <c:pt idx="28">
                  <c:v>39643</c:v>
                </c:pt>
                <c:pt idx="29">
                  <c:v>39650</c:v>
                </c:pt>
                <c:pt idx="30">
                  <c:v>39657</c:v>
                </c:pt>
                <c:pt idx="31">
                  <c:v>39664</c:v>
                </c:pt>
                <c:pt idx="32">
                  <c:v>39671</c:v>
                </c:pt>
                <c:pt idx="33">
                  <c:v>39678</c:v>
                </c:pt>
                <c:pt idx="34">
                  <c:v>39685</c:v>
                </c:pt>
                <c:pt idx="35">
                  <c:v>39692</c:v>
                </c:pt>
                <c:pt idx="36">
                  <c:v>39699</c:v>
                </c:pt>
                <c:pt idx="37">
                  <c:v>39706</c:v>
                </c:pt>
                <c:pt idx="38">
                  <c:v>39713</c:v>
                </c:pt>
                <c:pt idx="39">
                  <c:v>39720</c:v>
                </c:pt>
                <c:pt idx="40">
                  <c:v>39727</c:v>
                </c:pt>
                <c:pt idx="41">
                  <c:v>39734</c:v>
                </c:pt>
                <c:pt idx="42">
                  <c:v>39741</c:v>
                </c:pt>
                <c:pt idx="43">
                  <c:v>39748</c:v>
                </c:pt>
                <c:pt idx="44">
                  <c:v>39755</c:v>
                </c:pt>
                <c:pt idx="45">
                  <c:v>39762</c:v>
                </c:pt>
                <c:pt idx="46">
                  <c:v>39769</c:v>
                </c:pt>
                <c:pt idx="47">
                  <c:v>39776</c:v>
                </c:pt>
                <c:pt idx="48">
                  <c:v>39783</c:v>
                </c:pt>
                <c:pt idx="49">
                  <c:v>39790</c:v>
                </c:pt>
                <c:pt idx="50">
                  <c:v>39797</c:v>
                </c:pt>
                <c:pt idx="51">
                  <c:v>39804</c:v>
                </c:pt>
                <c:pt idx="52">
                  <c:v>39811</c:v>
                </c:pt>
                <c:pt idx="53">
                  <c:v>39818</c:v>
                </c:pt>
                <c:pt idx="54">
                  <c:v>39825</c:v>
                </c:pt>
                <c:pt idx="55">
                  <c:v>39832</c:v>
                </c:pt>
                <c:pt idx="56">
                  <c:v>39839</c:v>
                </c:pt>
                <c:pt idx="57">
                  <c:v>39846</c:v>
                </c:pt>
                <c:pt idx="58">
                  <c:v>39853</c:v>
                </c:pt>
                <c:pt idx="59">
                  <c:v>39860</c:v>
                </c:pt>
                <c:pt idx="60">
                  <c:v>39867</c:v>
                </c:pt>
                <c:pt idx="61">
                  <c:v>39874</c:v>
                </c:pt>
                <c:pt idx="62">
                  <c:v>39881</c:v>
                </c:pt>
                <c:pt idx="63">
                  <c:v>39888</c:v>
                </c:pt>
                <c:pt idx="64">
                  <c:v>39895</c:v>
                </c:pt>
                <c:pt idx="65">
                  <c:v>39902</c:v>
                </c:pt>
                <c:pt idx="66">
                  <c:v>39909</c:v>
                </c:pt>
                <c:pt idx="67">
                  <c:v>39916</c:v>
                </c:pt>
                <c:pt idx="68">
                  <c:v>39923</c:v>
                </c:pt>
                <c:pt idx="69">
                  <c:v>39930</c:v>
                </c:pt>
                <c:pt idx="70">
                  <c:v>39937</c:v>
                </c:pt>
                <c:pt idx="71">
                  <c:v>39944</c:v>
                </c:pt>
                <c:pt idx="72">
                  <c:v>39951</c:v>
                </c:pt>
                <c:pt idx="73">
                  <c:v>39958</c:v>
                </c:pt>
                <c:pt idx="74">
                  <c:v>39965</c:v>
                </c:pt>
                <c:pt idx="75">
                  <c:v>39972</c:v>
                </c:pt>
                <c:pt idx="76">
                  <c:v>39979</c:v>
                </c:pt>
                <c:pt idx="77">
                  <c:v>39986</c:v>
                </c:pt>
                <c:pt idx="78">
                  <c:v>39993</c:v>
                </c:pt>
                <c:pt idx="79">
                  <c:v>40000</c:v>
                </c:pt>
                <c:pt idx="80">
                  <c:v>40007</c:v>
                </c:pt>
                <c:pt idx="81">
                  <c:v>40014</c:v>
                </c:pt>
                <c:pt idx="82">
                  <c:v>40021</c:v>
                </c:pt>
                <c:pt idx="83">
                  <c:v>40028</c:v>
                </c:pt>
                <c:pt idx="84">
                  <c:v>40035</c:v>
                </c:pt>
                <c:pt idx="85">
                  <c:v>40042</c:v>
                </c:pt>
                <c:pt idx="86">
                  <c:v>40049</c:v>
                </c:pt>
                <c:pt idx="87">
                  <c:v>40056</c:v>
                </c:pt>
                <c:pt idx="88">
                  <c:v>40063</c:v>
                </c:pt>
                <c:pt idx="89">
                  <c:v>40070</c:v>
                </c:pt>
                <c:pt idx="90">
                  <c:v>40077</c:v>
                </c:pt>
                <c:pt idx="91">
                  <c:v>40084</c:v>
                </c:pt>
                <c:pt idx="92">
                  <c:v>40091</c:v>
                </c:pt>
                <c:pt idx="93">
                  <c:v>40098</c:v>
                </c:pt>
                <c:pt idx="94">
                  <c:v>40105</c:v>
                </c:pt>
                <c:pt idx="95">
                  <c:v>40112</c:v>
                </c:pt>
                <c:pt idx="96">
                  <c:v>40119</c:v>
                </c:pt>
                <c:pt idx="97">
                  <c:v>40126</c:v>
                </c:pt>
                <c:pt idx="98">
                  <c:v>40133</c:v>
                </c:pt>
                <c:pt idx="99">
                  <c:v>40140</c:v>
                </c:pt>
                <c:pt idx="100">
                  <c:v>40147</c:v>
                </c:pt>
                <c:pt idx="101">
                  <c:v>40154</c:v>
                </c:pt>
                <c:pt idx="102">
                  <c:v>40161</c:v>
                </c:pt>
                <c:pt idx="103">
                  <c:v>40168</c:v>
                </c:pt>
                <c:pt idx="104">
                  <c:v>40175</c:v>
                </c:pt>
                <c:pt idx="105">
                  <c:v>40182</c:v>
                </c:pt>
                <c:pt idx="106">
                  <c:v>40189</c:v>
                </c:pt>
                <c:pt idx="107">
                  <c:v>40196</c:v>
                </c:pt>
                <c:pt idx="108">
                  <c:v>40203</c:v>
                </c:pt>
                <c:pt idx="109">
                  <c:v>40210</c:v>
                </c:pt>
                <c:pt idx="110">
                  <c:v>40217</c:v>
                </c:pt>
                <c:pt idx="111">
                  <c:v>40224</c:v>
                </c:pt>
                <c:pt idx="112">
                  <c:v>40231</c:v>
                </c:pt>
                <c:pt idx="113">
                  <c:v>40238</c:v>
                </c:pt>
                <c:pt idx="114">
                  <c:v>40245</c:v>
                </c:pt>
                <c:pt idx="115">
                  <c:v>40252</c:v>
                </c:pt>
                <c:pt idx="116">
                  <c:v>40259</c:v>
                </c:pt>
                <c:pt idx="117">
                  <c:v>40266</c:v>
                </c:pt>
                <c:pt idx="118">
                  <c:v>40273</c:v>
                </c:pt>
                <c:pt idx="119">
                  <c:v>40280</c:v>
                </c:pt>
                <c:pt idx="120">
                  <c:v>40287</c:v>
                </c:pt>
                <c:pt idx="121">
                  <c:v>40294</c:v>
                </c:pt>
                <c:pt idx="122">
                  <c:v>40301</c:v>
                </c:pt>
                <c:pt idx="123">
                  <c:v>40308</c:v>
                </c:pt>
              </c:numCache>
            </c:numRef>
          </c:cat>
          <c:val>
            <c:numRef>
              <c:f>'Desktop v Mobile'!$B$2:$B$125</c:f>
              <c:numCache>
                <c:formatCode>0%</c:formatCode>
                <c:ptCount val="124"/>
                <c:pt idx="0">
                  <c:v>0</c:v>
                </c:pt>
                <c:pt idx="1">
                  <c:v>5.7125694239026602E-2</c:v>
                </c:pt>
                <c:pt idx="2">
                  <c:v>9.1590116466564203E-2</c:v>
                </c:pt>
                <c:pt idx="3">
                  <c:v>8.1113119740195999E-2</c:v>
                </c:pt>
                <c:pt idx="4">
                  <c:v>6.72165111871834E-2</c:v>
                </c:pt>
                <c:pt idx="5">
                  <c:v>7.6465820157896894E-2</c:v>
                </c:pt>
                <c:pt idx="6">
                  <c:v>0.20762500851718499</c:v>
                </c:pt>
                <c:pt idx="7">
                  <c:v>8.0417996139415304E-2</c:v>
                </c:pt>
                <c:pt idx="8">
                  <c:v>0.104487914493731</c:v>
                </c:pt>
                <c:pt idx="9">
                  <c:v>0.110481182025535</c:v>
                </c:pt>
                <c:pt idx="10">
                  <c:v>8.11525464714795E-2</c:v>
                </c:pt>
                <c:pt idx="11">
                  <c:v>2.0775461125950499E-2</c:v>
                </c:pt>
                <c:pt idx="12">
                  <c:v>7.8738013010012597E-2</c:v>
                </c:pt>
                <c:pt idx="13">
                  <c:v>9.8408716906566607E-2</c:v>
                </c:pt>
                <c:pt idx="14">
                  <c:v>0.10797424848100901</c:v>
                </c:pt>
                <c:pt idx="15">
                  <c:v>8.2234658603933697E-2</c:v>
                </c:pt>
                <c:pt idx="16">
                  <c:v>0.100184335132877</c:v>
                </c:pt>
                <c:pt idx="17">
                  <c:v>0.110673058784448</c:v>
                </c:pt>
                <c:pt idx="18">
                  <c:v>0.18843874794450199</c:v>
                </c:pt>
                <c:pt idx="19">
                  <c:v>0.12867813492555299</c:v>
                </c:pt>
                <c:pt idx="20">
                  <c:v>6.1816666508285802E-2</c:v>
                </c:pt>
                <c:pt idx="21">
                  <c:v>4.2838659952125803E-2</c:v>
                </c:pt>
                <c:pt idx="22">
                  <c:v>9.1476082228390598E-2</c:v>
                </c:pt>
                <c:pt idx="23">
                  <c:v>9.6368029733012298E-2</c:v>
                </c:pt>
                <c:pt idx="24">
                  <c:v>6.9163787335850796E-2</c:v>
                </c:pt>
                <c:pt idx="25">
                  <c:v>8.0625441402475601E-2</c:v>
                </c:pt>
                <c:pt idx="26">
                  <c:v>-3.3440540344363202E-2</c:v>
                </c:pt>
                <c:pt idx="27">
                  <c:v>0.10947772116728199</c:v>
                </c:pt>
                <c:pt idx="28">
                  <c:v>0.102310750173427</c:v>
                </c:pt>
                <c:pt idx="29">
                  <c:v>0.13201687140597501</c:v>
                </c:pt>
                <c:pt idx="30">
                  <c:v>0.18880491107452399</c:v>
                </c:pt>
                <c:pt idx="31">
                  <c:v>0.12814233575683101</c:v>
                </c:pt>
                <c:pt idx="32">
                  <c:v>0.10228183723715301</c:v>
                </c:pt>
                <c:pt idx="33">
                  <c:v>7.5724193233038403E-2</c:v>
                </c:pt>
                <c:pt idx="34">
                  <c:v>0.104938996737286</c:v>
                </c:pt>
                <c:pt idx="35">
                  <c:v>9.3296990648585904E-2</c:v>
                </c:pt>
                <c:pt idx="36">
                  <c:v>0.16494445986692399</c:v>
                </c:pt>
                <c:pt idx="37">
                  <c:v>0.14066527655425701</c:v>
                </c:pt>
                <c:pt idx="38">
                  <c:v>0.14392859677432701</c:v>
                </c:pt>
                <c:pt idx="39">
                  <c:v>0.154517201478482</c:v>
                </c:pt>
                <c:pt idx="40">
                  <c:v>0.20145826336773401</c:v>
                </c:pt>
                <c:pt idx="41">
                  <c:v>0.21794955521592399</c:v>
                </c:pt>
                <c:pt idx="42">
                  <c:v>0.23471400354597999</c:v>
                </c:pt>
                <c:pt idx="43">
                  <c:v>0.20654855765896599</c:v>
                </c:pt>
                <c:pt idx="44">
                  <c:v>0.30111650437343501</c:v>
                </c:pt>
                <c:pt idx="45">
                  <c:v>0.34298263828723802</c:v>
                </c:pt>
                <c:pt idx="46">
                  <c:v>0.29626479235355901</c:v>
                </c:pt>
                <c:pt idx="47">
                  <c:v>5.9643343766927003E-2</c:v>
                </c:pt>
                <c:pt idx="48">
                  <c:v>0.29513193094135098</c:v>
                </c:pt>
                <c:pt idx="49">
                  <c:v>0.37958965062457001</c:v>
                </c:pt>
                <c:pt idx="50">
                  <c:v>0.410830381551686</c:v>
                </c:pt>
                <c:pt idx="51">
                  <c:v>9.84788762694144E-2</c:v>
                </c:pt>
                <c:pt idx="52">
                  <c:v>0.341152024825496</c:v>
                </c:pt>
                <c:pt idx="53">
                  <c:v>0.46893123027778899</c:v>
                </c:pt>
                <c:pt idx="54">
                  <c:v>0.54937530871636098</c:v>
                </c:pt>
                <c:pt idx="55">
                  <c:v>0.52679470986272803</c:v>
                </c:pt>
                <c:pt idx="56">
                  <c:v>0.53648216102160096</c:v>
                </c:pt>
                <c:pt idx="57">
                  <c:v>0.59709257174098096</c:v>
                </c:pt>
                <c:pt idx="58">
                  <c:v>0.73175528009861901</c:v>
                </c:pt>
                <c:pt idx="59">
                  <c:v>0.55349712073657997</c:v>
                </c:pt>
                <c:pt idx="60">
                  <c:v>0.63699141285792604</c:v>
                </c:pt>
                <c:pt idx="61">
                  <c:v>0.53905702985695403</c:v>
                </c:pt>
                <c:pt idx="62">
                  <c:v>0.54598157700050698</c:v>
                </c:pt>
                <c:pt idx="63">
                  <c:v>0.50368013153566304</c:v>
                </c:pt>
                <c:pt idx="64">
                  <c:v>0.56209194596798995</c:v>
                </c:pt>
                <c:pt idx="65">
                  <c:v>0.518556747096524</c:v>
                </c:pt>
                <c:pt idx="66">
                  <c:v>0.44081491616360502</c:v>
                </c:pt>
                <c:pt idx="67">
                  <c:v>0.52942154110802897</c:v>
                </c:pt>
                <c:pt idx="68">
                  <c:v>0.51702415928561196</c:v>
                </c:pt>
                <c:pt idx="69">
                  <c:v>0.56520524242081704</c:v>
                </c:pt>
                <c:pt idx="70">
                  <c:v>0.68144576003920798</c:v>
                </c:pt>
                <c:pt idx="71">
                  <c:v>0.523531389642658</c:v>
                </c:pt>
                <c:pt idx="72">
                  <c:v>0.37497793619460901</c:v>
                </c:pt>
                <c:pt idx="73">
                  <c:v>0.31089554686190501</c:v>
                </c:pt>
                <c:pt idx="74">
                  <c:v>0.384082882672315</c:v>
                </c:pt>
                <c:pt idx="75">
                  <c:v>0.396084784051705</c:v>
                </c:pt>
                <c:pt idx="76">
                  <c:v>0.42173985919197898</c:v>
                </c:pt>
                <c:pt idx="77">
                  <c:v>0.36135792132567601</c:v>
                </c:pt>
                <c:pt idx="78">
                  <c:v>0.27643779685043102</c:v>
                </c:pt>
                <c:pt idx="79">
                  <c:v>0.38942389053683601</c:v>
                </c:pt>
                <c:pt idx="80">
                  <c:v>0.41431893961098598</c:v>
                </c:pt>
                <c:pt idx="81">
                  <c:v>0.42353205686426498</c:v>
                </c:pt>
                <c:pt idx="82">
                  <c:v>0.43398701505878701</c:v>
                </c:pt>
                <c:pt idx="83">
                  <c:v>0.38934139768369003</c:v>
                </c:pt>
                <c:pt idx="84">
                  <c:v>0.39288697286207502</c:v>
                </c:pt>
                <c:pt idx="85">
                  <c:v>0.38185699095591202</c:v>
                </c:pt>
                <c:pt idx="86">
                  <c:v>0.42051116049449599</c:v>
                </c:pt>
                <c:pt idx="87">
                  <c:v>0.37652285749581998</c:v>
                </c:pt>
                <c:pt idx="88">
                  <c:v>0.42036032797379103</c:v>
                </c:pt>
                <c:pt idx="89">
                  <c:v>0.44441366688213202</c:v>
                </c:pt>
                <c:pt idx="90">
                  <c:v>0.49198717397884301</c:v>
                </c:pt>
                <c:pt idx="91">
                  <c:v>0.51697421875932004</c:v>
                </c:pt>
                <c:pt idx="92">
                  <c:v>0.57030847676744501</c:v>
                </c:pt>
                <c:pt idx="93">
                  <c:v>0.56512133424911204</c:v>
                </c:pt>
                <c:pt idx="94">
                  <c:v>0.57487591194534904</c:v>
                </c:pt>
                <c:pt idx="95">
                  <c:v>0.64996321182688699</c:v>
                </c:pt>
                <c:pt idx="96">
                  <c:v>0.61537909408694003</c:v>
                </c:pt>
                <c:pt idx="97">
                  <c:v>0.69566526341201296</c:v>
                </c:pt>
                <c:pt idx="98">
                  <c:v>0.62020007347525197</c:v>
                </c:pt>
                <c:pt idx="99">
                  <c:v>0.31861145926824402</c:v>
                </c:pt>
                <c:pt idx="100">
                  <c:v>0.610907698382675</c:v>
                </c:pt>
                <c:pt idx="101">
                  <c:v>0.65265231708877802</c:v>
                </c:pt>
                <c:pt idx="102">
                  <c:v>0.59353648276758697</c:v>
                </c:pt>
                <c:pt idx="103">
                  <c:v>0.31087371051842499</c:v>
                </c:pt>
                <c:pt idx="104">
                  <c:v>0.62299896701963997</c:v>
                </c:pt>
                <c:pt idx="105">
                  <c:v>0.74261501940098495</c:v>
                </c:pt>
                <c:pt idx="106">
                  <c:v>0.824568231800065</c:v>
                </c:pt>
                <c:pt idx="107">
                  <c:v>0.81584703884018295</c:v>
                </c:pt>
                <c:pt idx="108">
                  <c:v>0.880078845375032</c:v>
                </c:pt>
                <c:pt idx="109">
                  <c:v>0.88964316381928199</c:v>
                </c:pt>
                <c:pt idx="110">
                  <c:v>1.0036656750675259</c:v>
                </c:pt>
                <c:pt idx="111">
                  <c:v>0.84708271505816102</c:v>
                </c:pt>
                <c:pt idx="112">
                  <c:v>0.91061151264597195</c:v>
                </c:pt>
                <c:pt idx="113">
                  <c:v>0.89385373653197997</c:v>
                </c:pt>
                <c:pt idx="114">
                  <c:v>0.84556872857687904</c:v>
                </c:pt>
                <c:pt idx="115">
                  <c:v>0.76220909390699298</c:v>
                </c:pt>
                <c:pt idx="116">
                  <c:v>0.83129038838969704</c:v>
                </c:pt>
                <c:pt idx="117">
                  <c:v>0.71204231883366398</c:v>
                </c:pt>
                <c:pt idx="118">
                  <c:v>0.78878008234323405</c:v>
                </c:pt>
                <c:pt idx="119">
                  <c:v>0.92770815646063598</c:v>
                </c:pt>
                <c:pt idx="120">
                  <c:v>0.94540024501186104</c:v>
                </c:pt>
                <c:pt idx="121">
                  <c:v>0.894465760714517</c:v>
                </c:pt>
                <c:pt idx="122">
                  <c:v>0.94217513839288203</c:v>
                </c:pt>
                <c:pt idx="123">
                  <c:v>0.88515741274106097</c:v>
                </c:pt>
              </c:numCache>
            </c:numRef>
          </c:val>
          <c:smooth val="0"/>
        </c:ser>
        <c:ser>
          <c:idx val="1"/>
          <c:order val="1"/>
          <c:tx>
            <c:strRef>
              <c:f>'Desktop v Mobile'!$C$1</c:f>
              <c:strCache>
                <c:ptCount val="1"/>
                <c:pt idx="0">
                  <c:v>Mobile</c:v>
                </c:pt>
              </c:strCache>
            </c:strRef>
          </c:tx>
          <c:spPr>
            <a:ln>
              <a:solidFill>
                <a:schemeClr val="bg2"/>
              </a:solidFill>
            </a:ln>
          </c:spPr>
          <c:marker>
            <c:symbol val="none"/>
          </c:marker>
          <c:cat>
            <c:numRef>
              <c:f>'Desktop v Mobile'!$A$2:$A$125</c:f>
              <c:numCache>
                <c:formatCode>m/d/yy</c:formatCode>
                <c:ptCount val="124"/>
                <c:pt idx="0">
                  <c:v>39447</c:v>
                </c:pt>
                <c:pt idx="1">
                  <c:v>39454</c:v>
                </c:pt>
                <c:pt idx="2">
                  <c:v>39461</c:v>
                </c:pt>
                <c:pt idx="3">
                  <c:v>39468</c:v>
                </c:pt>
                <c:pt idx="4">
                  <c:v>39475</c:v>
                </c:pt>
                <c:pt idx="5">
                  <c:v>39482</c:v>
                </c:pt>
                <c:pt idx="6">
                  <c:v>39489</c:v>
                </c:pt>
                <c:pt idx="7">
                  <c:v>39496</c:v>
                </c:pt>
                <c:pt idx="8">
                  <c:v>39503</c:v>
                </c:pt>
                <c:pt idx="9">
                  <c:v>39510</c:v>
                </c:pt>
                <c:pt idx="10">
                  <c:v>39517</c:v>
                </c:pt>
                <c:pt idx="11">
                  <c:v>39524</c:v>
                </c:pt>
                <c:pt idx="12">
                  <c:v>39531</c:v>
                </c:pt>
                <c:pt idx="13">
                  <c:v>39538</c:v>
                </c:pt>
                <c:pt idx="14">
                  <c:v>39545</c:v>
                </c:pt>
                <c:pt idx="15">
                  <c:v>39552</c:v>
                </c:pt>
                <c:pt idx="16">
                  <c:v>39559</c:v>
                </c:pt>
                <c:pt idx="17">
                  <c:v>39566</c:v>
                </c:pt>
                <c:pt idx="18">
                  <c:v>39573</c:v>
                </c:pt>
                <c:pt idx="19">
                  <c:v>39580</c:v>
                </c:pt>
                <c:pt idx="20">
                  <c:v>39587</c:v>
                </c:pt>
                <c:pt idx="21">
                  <c:v>39594</c:v>
                </c:pt>
                <c:pt idx="22">
                  <c:v>39601</c:v>
                </c:pt>
                <c:pt idx="23">
                  <c:v>39608</c:v>
                </c:pt>
                <c:pt idx="24">
                  <c:v>39615</c:v>
                </c:pt>
                <c:pt idx="25">
                  <c:v>39622</c:v>
                </c:pt>
                <c:pt idx="26">
                  <c:v>39629</c:v>
                </c:pt>
                <c:pt idx="27">
                  <c:v>39636</c:v>
                </c:pt>
                <c:pt idx="28">
                  <c:v>39643</c:v>
                </c:pt>
                <c:pt idx="29">
                  <c:v>39650</c:v>
                </c:pt>
                <c:pt idx="30">
                  <c:v>39657</c:v>
                </c:pt>
                <c:pt idx="31">
                  <c:v>39664</c:v>
                </c:pt>
                <c:pt idx="32">
                  <c:v>39671</c:v>
                </c:pt>
                <c:pt idx="33">
                  <c:v>39678</c:v>
                </c:pt>
                <c:pt idx="34">
                  <c:v>39685</c:v>
                </c:pt>
                <c:pt idx="35">
                  <c:v>39692</c:v>
                </c:pt>
                <c:pt idx="36">
                  <c:v>39699</c:v>
                </c:pt>
                <c:pt idx="37">
                  <c:v>39706</c:v>
                </c:pt>
                <c:pt idx="38">
                  <c:v>39713</c:v>
                </c:pt>
                <c:pt idx="39">
                  <c:v>39720</c:v>
                </c:pt>
                <c:pt idx="40">
                  <c:v>39727</c:v>
                </c:pt>
                <c:pt idx="41">
                  <c:v>39734</c:v>
                </c:pt>
                <c:pt idx="42">
                  <c:v>39741</c:v>
                </c:pt>
                <c:pt idx="43">
                  <c:v>39748</c:v>
                </c:pt>
                <c:pt idx="44">
                  <c:v>39755</c:v>
                </c:pt>
                <c:pt idx="45">
                  <c:v>39762</c:v>
                </c:pt>
                <c:pt idx="46">
                  <c:v>39769</c:v>
                </c:pt>
                <c:pt idx="47">
                  <c:v>39776</c:v>
                </c:pt>
                <c:pt idx="48">
                  <c:v>39783</c:v>
                </c:pt>
                <c:pt idx="49">
                  <c:v>39790</c:v>
                </c:pt>
                <c:pt idx="50">
                  <c:v>39797</c:v>
                </c:pt>
                <c:pt idx="51">
                  <c:v>39804</c:v>
                </c:pt>
                <c:pt idx="52">
                  <c:v>39811</c:v>
                </c:pt>
                <c:pt idx="53">
                  <c:v>39818</c:v>
                </c:pt>
                <c:pt idx="54">
                  <c:v>39825</c:v>
                </c:pt>
                <c:pt idx="55">
                  <c:v>39832</c:v>
                </c:pt>
                <c:pt idx="56">
                  <c:v>39839</c:v>
                </c:pt>
                <c:pt idx="57">
                  <c:v>39846</c:v>
                </c:pt>
                <c:pt idx="58">
                  <c:v>39853</c:v>
                </c:pt>
                <c:pt idx="59">
                  <c:v>39860</c:v>
                </c:pt>
                <c:pt idx="60">
                  <c:v>39867</c:v>
                </c:pt>
                <c:pt idx="61">
                  <c:v>39874</c:v>
                </c:pt>
                <c:pt idx="62">
                  <c:v>39881</c:v>
                </c:pt>
                <c:pt idx="63">
                  <c:v>39888</c:v>
                </c:pt>
                <c:pt idx="64">
                  <c:v>39895</c:v>
                </c:pt>
                <c:pt idx="65">
                  <c:v>39902</c:v>
                </c:pt>
                <c:pt idx="66">
                  <c:v>39909</c:v>
                </c:pt>
                <c:pt idx="67">
                  <c:v>39916</c:v>
                </c:pt>
                <c:pt idx="68">
                  <c:v>39923</c:v>
                </c:pt>
                <c:pt idx="69">
                  <c:v>39930</c:v>
                </c:pt>
                <c:pt idx="70">
                  <c:v>39937</c:v>
                </c:pt>
                <c:pt idx="71">
                  <c:v>39944</c:v>
                </c:pt>
                <c:pt idx="72">
                  <c:v>39951</c:v>
                </c:pt>
                <c:pt idx="73">
                  <c:v>39958</c:v>
                </c:pt>
                <c:pt idx="74">
                  <c:v>39965</c:v>
                </c:pt>
                <c:pt idx="75">
                  <c:v>39972</c:v>
                </c:pt>
                <c:pt idx="76">
                  <c:v>39979</c:v>
                </c:pt>
                <c:pt idx="77">
                  <c:v>39986</c:v>
                </c:pt>
                <c:pt idx="78">
                  <c:v>39993</c:v>
                </c:pt>
                <c:pt idx="79">
                  <c:v>40000</c:v>
                </c:pt>
                <c:pt idx="80">
                  <c:v>40007</c:v>
                </c:pt>
                <c:pt idx="81">
                  <c:v>40014</c:v>
                </c:pt>
                <c:pt idx="82">
                  <c:v>40021</c:v>
                </c:pt>
                <c:pt idx="83">
                  <c:v>40028</c:v>
                </c:pt>
                <c:pt idx="84">
                  <c:v>40035</c:v>
                </c:pt>
                <c:pt idx="85">
                  <c:v>40042</c:v>
                </c:pt>
                <c:pt idx="86">
                  <c:v>40049</c:v>
                </c:pt>
                <c:pt idx="87">
                  <c:v>40056</c:v>
                </c:pt>
                <c:pt idx="88">
                  <c:v>40063</c:v>
                </c:pt>
                <c:pt idx="89">
                  <c:v>40070</c:v>
                </c:pt>
                <c:pt idx="90">
                  <c:v>40077</c:v>
                </c:pt>
                <c:pt idx="91">
                  <c:v>40084</c:v>
                </c:pt>
                <c:pt idx="92">
                  <c:v>40091</c:v>
                </c:pt>
                <c:pt idx="93">
                  <c:v>40098</c:v>
                </c:pt>
                <c:pt idx="94">
                  <c:v>40105</c:v>
                </c:pt>
                <c:pt idx="95">
                  <c:v>40112</c:v>
                </c:pt>
                <c:pt idx="96">
                  <c:v>40119</c:v>
                </c:pt>
                <c:pt idx="97">
                  <c:v>40126</c:v>
                </c:pt>
                <c:pt idx="98">
                  <c:v>40133</c:v>
                </c:pt>
                <c:pt idx="99">
                  <c:v>40140</c:v>
                </c:pt>
                <c:pt idx="100">
                  <c:v>40147</c:v>
                </c:pt>
                <c:pt idx="101">
                  <c:v>40154</c:v>
                </c:pt>
                <c:pt idx="102">
                  <c:v>40161</c:v>
                </c:pt>
                <c:pt idx="103">
                  <c:v>40168</c:v>
                </c:pt>
                <c:pt idx="104">
                  <c:v>40175</c:v>
                </c:pt>
                <c:pt idx="105">
                  <c:v>40182</c:v>
                </c:pt>
                <c:pt idx="106">
                  <c:v>40189</c:v>
                </c:pt>
                <c:pt idx="107">
                  <c:v>40196</c:v>
                </c:pt>
                <c:pt idx="108">
                  <c:v>40203</c:v>
                </c:pt>
                <c:pt idx="109">
                  <c:v>40210</c:v>
                </c:pt>
                <c:pt idx="110">
                  <c:v>40217</c:v>
                </c:pt>
                <c:pt idx="111">
                  <c:v>40224</c:v>
                </c:pt>
                <c:pt idx="112">
                  <c:v>40231</c:v>
                </c:pt>
                <c:pt idx="113">
                  <c:v>40238</c:v>
                </c:pt>
                <c:pt idx="114">
                  <c:v>40245</c:v>
                </c:pt>
                <c:pt idx="115">
                  <c:v>40252</c:v>
                </c:pt>
                <c:pt idx="116">
                  <c:v>40259</c:v>
                </c:pt>
                <c:pt idx="117">
                  <c:v>40266</c:v>
                </c:pt>
                <c:pt idx="118">
                  <c:v>40273</c:v>
                </c:pt>
                <c:pt idx="119">
                  <c:v>40280</c:v>
                </c:pt>
                <c:pt idx="120">
                  <c:v>40287</c:v>
                </c:pt>
                <c:pt idx="121">
                  <c:v>40294</c:v>
                </c:pt>
                <c:pt idx="122">
                  <c:v>40301</c:v>
                </c:pt>
                <c:pt idx="123">
                  <c:v>40308</c:v>
                </c:pt>
              </c:numCache>
            </c:numRef>
          </c:cat>
          <c:val>
            <c:numRef>
              <c:f>'Desktop v Mobile'!$C$2:$C$125</c:f>
              <c:numCache>
                <c:formatCode>0%</c:formatCode>
                <c:ptCount val="124"/>
                <c:pt idx="0">
                  <c:v>0</c:v>
                </c:pt>
                <c:pt idx="1">
                  <c:v>-0.106718625805882</c:v>
                </c:pt>
                <c:pt idx="2">
                  <c:v>-7.6028879272277597E-2</c:v>
                </c:pt>
                <c:pt idx="3">
                  <c:v>-5.5407135918042902E-2</c:v>
                </c:pt>
                <c:pt idx="4">
                  <c:v>-9.2102358032323597E-2</c:v>
                </c:pt>
                <c:pt idx="5">
                  <c:v>-3.7269274927139502E-2</c:v>
                </c:pt>
                <c:pt idx="6">
                  <c:v>0.16695001324737299</c:v>
                </c:pt>
                <c:pt idx="7">
                  <c:v>3.6165327210103203E-2</c:v>
                </c:pt>
                <c:pt idx="8">
                  <c:v>3.5171774264770798E-2</c:v>
                </c:pt>
                <c:pt idx="9">
                  <c:v>8.3679236951337294E-3</c:v>
                </c:pt>
                <c:pt idx="10">
                  <c:v>8.0036209485119195E-3</c:v>
                </c:pt>
                <c:pt idx="11">
                  <c:v>2.47173893844388E-2</c:v>
                </c:pt>
                <c:pt idx="12">
                  <c:v>4.0669433895610597E-2</c:v>
                </c:pt>
                <c:pt idx="13">
                  <c:v>2.5920692396007999E-2</c:v>
                </c:pt>
                <c:pt idx="14">
                  <c:v>5.6566281020930899E-2</c:v>
                </c:pt>
                <c:pt idx="15">
                  <c:v>6.6027112955930403E-2</c:v>
                </c:pt>
                <c:pt idx="16">
                  <c:v>7.5366510642056003E-2</c:v>
                </c:pt>
                <c:pt idx="17">
                  <c:v>8.5677382319173406E-2</c:v>
                </c:pt>
                <c:pt idx="18">
                  <c:v>0.23859622008301701</c:v>
                </c:pt>
                <c:pt idx="19">
                  <c:v>0.15823986575995799</c:v>
                </c:pt>
                <c:pt idx="20">
                  <c:v>0.17666475315728999</c:v>
                </c:pt>
                <c:pt idx="21">
                  <c:v>0.230725072860549</c:v>
                </c:pt>
                <c:pt idx="22">
                  <c:v>0.22840678265477399</c:v>
                </c:pt>
                <c:pt idx="23">
                  <c:v>0.21412169919632601</c:v>
                </c:pt>
                <c:pt idx="24">
                  <c:v>0.52978450940563504</c:v>
                </c:pt>
                <c:pt idx="25">
                  <c:v>0.69922944449350899</c:v>
                </c:pt>
                <c:pt idx="26">
                  <c:v>0.74222820807206602</c:v>
                </c:pt>
                <c:pt idx="27">
                  <c:v>0.804115517089111</c:v>
                </c:pt>
                <c:pt idx="28">
                  <c:v>0.88578556919544305</c:v>
                </c:pt>
                <c:pt idx="29">
                  <c:v>1.260012805793518</c:v>
                </c:pt>
                <c:pt idx="30">
                  <c:v>2.4803497306367568</c:v>
                </c:pt>
                <c:pt idx="31">
                  <c:v>2.8169102711295588</c:v>
                </c:pt>
                <c:pt idx="32">
                  <c:v>2.3391989755365188</c:v>
                </c:pt>
                <c:pt idx="33">
                  <c:v>2.1294047513909731</c:v>
                </c:pt>
                <c:pt idx="34">
                  <c:v>2.2288373222644169</c:v>
                </c:pt>
                <c:pt idx="35">
                  <c:v>2.121721275280402</c:v>
                </c:pt>
                <c:pt idx="36">
                  <c:v>2.1070829285525039</c:v>
                </c:pt>
                <c:pt idx="37">
                  <c:v>2.3418926079660869</c:v>
                </c:pt>
                <c:pt idx="38">
                  <c:v>2.4063852335953371</c:v>
                </c:pt>
                <c:pt idx="39">
                  <c:v>2.5661927051134859</c:v>
                </c:pt>
                <c:pt idx="40">
                  <c:v>2.998697341693898</c:v>
                </c:pt>
                <c:pt idx="41">
                  <c:v>4.4336637816833004</c:v>
                </c:pt>
                <c:pt idx="42">
                  <c:v>5.2434867084694856</c:v>
                </c:pt>
                <c:pt idx="43">
                  <c:v>3.9109334981895261</c:v>
                </c:pt>
                <c:pt idx="44">
                  <c:v>3.3613772851717738</c:v>
                </c:pt>
                <c:pt idx="45">
                  <c:v>3.4935639848096791</c:v>
                </c:pt>
                <c:pt idx="46">
                  <c:v>7.8494988077364649</c:v>
                </c:pt>
                <c:pt idx="47">
                  <c:v>5.222257793870881</c:v>
                </c:pt>
                <c:pt idx="48">
                  <c:v>4.0959551355647799</c:v>
                </c:pt>
                <c:pt idx="49">
                  <c:v>3.9623443433718979</c:v>
                </c:pt>
                <c:pt idx="50">
                  <c:v>3.955003091053606</c:v>
                </c:pt>
                <c:pt idx="51">
                  <c:v>4.9564823809944381</c:v>
                </c:pt>
                <c:pt idx="52">
                  <c:v>5.9729532809326171</c:v>
                </c:pt>
                <c:pt idx="53">
                  <c:v>4.3585511790161391</c:v>
                </c:pt>
                <c:pt idx="54">
                  <c:v>4.6050295857988157</c:v>
                </c:pt>
                <c:pt idx="55">
                  <c:v>4.6717080279077976</c:v>
                </c:pt>
                <c:pt idx="56">
                  <c:v>4.5907334628631977</c:v>
                </c:pt>
                <c:pt idx="57">
                  <c:v>5.0541817539521334</c:v>
                </c:pt>
                <c:pt idx="58">
                  <c:v>6.4138589596396711</c:v>
                </c:pt>
                <c:pt idx="59">
                  <c:v>5.1889737702022396</c:v>
                </c:pt>
                <c:pt idx="60">
                  <c:v>5.1871743354234736</c:v>
                </c:pt>
                <c:pt idx="61">
                  <c:v>4.8633533515852676</c:v>
                </c:pt>
                <c:pt idx="62">
                  <c:v>5.176830345314845</c:v>
                </c:pt>
                <c:pt idx="63">
                  <c:v>5.2035789984986298</c:v>
                </c:pt>
                <c:pt idx="64">
                  <c:v>5.2478252229974336</c:v>
                </c:pt>
                <c:pt idx="65">
                  <c:v>5.1814448467720444</c:v>
                </c:pt>
                <c:pt idx="66">
                  <c:v>5.3387684359268803</c:v>
                </c:pt>
                <c:pt idx="67">
                  <c:v>5.489700167800053</c:v>
                </c:pt>
                <c:pt idx="68">
                  <c:v>5.3114236509758896</c:v>
                </c:pt>
                <c:pt idx="69">
                  <c:v>5.615152786364038</c:v>
                </c:pt>
                <c:pt idx="70">
                  <c:v>5.8708933144926299</c:v>
                </c:pt>
                <c:pt idx="71">
                  <c:v>5.8455245959551352</c:v>
                </c:pt>
                <c:pt idx="72">
                  <c:v>5.9872162854367206</c:v>
                </c:pt>
                <c:pt idx="73">
                  <c:v>6.3111807824781421</c:v>
                </c:pt>
                <c:pt idx="74">
                  <c:v>6.2624304512938256</c:v>
                </c:pt>
                <c:pt idx="75">
                  <c:v>6.3731012099266966</c:v>
                </c:pt>
                <c:pt idx="76">
                  <c:v>6.9067274573876176</c:v>
                </c:pt>
                <c:pt idx="77">
                  <c:v>7.2227987282522301</c:v>
                </c:pt>
                <c:pt idx="78">
                  <c:v>7.3203214695751946</c:v>
                </c:pt>
                <c:pt idx="79">
                  <c:v>7.301797226883334</c:v>
                </c:pt>
                <c:pt idx="80">
                  <c:v>7.8869667932526699</c:v>
                </c:pt>
                <c:pt idx="81">
                  <c:v>7.8931709794223899</c:v>
                </c:pt>
                <c:pt idx="82">
                  <c:v>8.2243994524419328</c:v>
                </c:pt>
                <c:pt idx="83">
                  <c:v>8.1470789543406976</c:v>
                </c:pt>
                <c:pt idx="84">
                  <c:v>8.3308531307957185</c:v>
                </c:pt>
                <c:pt idx="85">
                  <c:v>8.1927051134858253</c:v>
                </c:pt>
                <c:pt idx="86">
                  <c:v>8.0228296387883091</c:v>
                </c:pt>
                <c:pt idx="87">
                  <c:v>8.0347301951779571</c:v>
                </c:pt>
                <c:pt idx="88">
                  <c:v>8.0090854897112074</c:v>
                </c:pt>
                <c:pt idx="89">
                  <c:v>7.6204848538372696</c:v>
                </c:pt>
                <c:pt idx="90">
                  <c:v>7.748123288881037</c:v>
                </c:pt>
                <c:pt idx="91">
                  <c:v>8.8706946039035603</c:v>
                </c:pt>
                <c:pt idx="92">
                  <c:v>10.10899275810298</c:v>
                </c:pt>
                <c:pt idx="93">
                  <c:v>11.522233507021109</c:v>
                </c:pt>
                <c:pt idx="94">
                  <c:v>10.91512849951426</c:v>
                </c:pt>
                <c:pt idx="95">
                  <c:v>10.13202110748035</c:v>
                </c:pt>
                <c:pt idx="96">
                  <c:v>10.700620418616969</c:v>
                </c:pt>
                <c:pt idx="97">
                  <c:v>11.993056168859839</c:v>
                </c:pt>
                <c:pt idx="98">
                  <c:v>11.299114633930939</c:v>
                </c:pt>
                <c:pt idx="99">
                  <c:v>11.747692749271391</c:v>
                </c:pt>
                <c:pt idx="100">
                  <c:v>11.39887838911949</c:v>
                </c:pt>
                <c:pt idx="101">
                  <c:v>11.89128322882628</c:v>
                </c:pt>
                <c:pt idx="102">
                  <c:v>12.3728804203833</c:v>
                </c:pt>
                <c:pt idx="103">
                  <c:v>15.102247637551899</c:v>
                </c:pt>
                <c:pt idx="104">
                  <c:v>19.381634725779389</c:v>
                </c:pt>
                <c:pt idx="105">
                  <c:v>16.455290117460041</c:v>
                </c:pt>
                <c:pt idx="106">
                  <c:v>18.015841649739471</c:v>
                </c:pt>
                <c:pt idx="107">
                  <c:v>16.861233771968561</c:v>
                </c:pt>
                <c:pt idx="108">
                  <c:v>16.931146780888461</c:v>
                </c:pt>
                <c:pt idx="109">
                  <c:v>16.661695222114279</c:v>
                </c:pt>
                <c:pt idx="110">
                  <c:v>20.473030557272811</c:v>
                </c:pt>
                <c:pt idx="111">
                  <c:v>18.719464806146782</c:v>
                </c:pt>
                <c:pt idx="112">
                  <c:v>19.032356707586331</c:v>
                </c:pt>
                <c:pt idx="113">
                  <c:v>18.471198004062529</c:v>
                </c:pt>
                <c:pt idx="114">
                  <c:v>18.54722688333478</c:v>
                </c:pt>
                <c:pt idx="115">
                  <c:v>16.26588580764815</c:v>
                </c:pt>
                <c:pt idx="116">
                  <c:v>15.44281550825753</c:v>
                </c:pt>
                <c:pt idx="117">
                  <c:v>15.744292590302919</c:v>
                </c:pt>
                <c:pt idx="118">
                  <c:v>15.83132782831405</c:v>
                </c:pt>
                <c:pt idx="119">
                  <c:v>16.374072683917689</c:v>
                </c:pt>
                <c:pt idx="120">
                  <c:v>16.89314890046807</c:v>
                </c:pt>
                <c:pt idx="121">
                  <c:v>16.581360946745558</c:v>
                </c:pt>
                <c:pt idx="122">
                  <c:v>17.70143733992758</c:v>
                </c:pt>
                <c:pt idx="123">
                  <c:v>19.192914863552058</c:v>
                </c:pt>
              </c:numCache>
            </c:numRef>
          </c:val>
          <c:smooth val="0"/>
        </c:ser>
        <c:dLbls>
          <c:showLegendKey val="0"/>
          <c:showVal val="0"/>
          <c:showCatName val="0"/>
          <c:showSerName val="0"/>
          <c:showPercent val="0"/>
          <c:showBubbleSize val="0"/>
        </c:dLbls>
        <c:marker val="1"/>
        <c:smooth val="0"/>
        <c:axId val="33114624"/>
        <c:axId val="129753088"/>
      </c:lineChart>
      <c:dateAx>
        <c:axId val="33114624"/>
        <c:scaling>
          <c:orientation val="minMax"/>
        </c:scaling>
        <c:delete val="0"/>
        <c:axPos val="b"/>
        <c:numFmt formatCode="m/d/yy" sourceLinked="1"/>
        <c:majorTickMark val="out"/>
        <c:minorTickMark val="none"/>
        <c:tickLblPos val="nextTo"/>
        <c:txPr>
          <a:bodyPr/>
          <a:lstStyle/>
          <a:p>
            <a:pPr>
              <a:defRPr>
                <a:solidFill>
                  <a:srgbClr val="AAAAAA"/>
                </a:solidFill>
              </a:defRPr>
            </a:pPr>
            <a:endParaRPr lang="en-US"/>
          </a:p>
        </c:txPr>
        <c:crossAx val="129753088"/>
        <c:crosses val="autoZero"/>
        <c:auto val="1"/>
        <c:lblOffset val="100"/>
        <c:baseTimeUnit val="days"/>
      </c:dateAx>
      <c:valAx>
        <c:axId val="129753088"/>
        <c:scaling>
          <c:orientation val="minMax"/>
        </c:scaling>
        <c:delete val="0"/>
        <c:axPos val="l"/>
        <c:title>
          <c:tx>
            <c:rich>
              <a:bodyPr/>
              <a:lstStyle/>
              <a:p>
                <a:pPr>
                  <a:defRPr/>
                </a:pPr>
                <a:r>
                  <a:rPr lang="en-US"/>
                  <a:t>Percent Growth</a:t>
                </a:r>
              </a:p>
            </c:rich>
          </c:tx>
          <c:overlay val="0"/>
        </c:title>
        <c:numFmt formatCode="0%" sourceLinked="1"/>
        <c:majorTickMark val="out"/>
        <c:minorTickMark val="none"/>
        <c:tickLblPos val="nextTo"/>
        <c:txPr>
          <a:bodyPr/>
          <a:lstStyle/>
          <a:p>
            <a:pPr>
              <a:defRPr>
                <a:solidFill>
                  <a:schemeClr val="tx2"/>
                </a:solidFill>
              </a:defRPr>
            </a:pPr>
            <a:endParaRPr lang="en-US"/>
          </a:p>
        </c:txPr>
        <c:crossAx val="33114624"/>
        <c:crosses val="autoZero"/>
        <c:crossBetween val="between"/>
      </c:valAx>
      <c:spPr>
        <a:noFill/>
        <a:ln w="25400">
          <a:solidFill>
            <a:schemeClr val="bg1"/>
          </a:solidFill>
        </a:ln>
      </c:spPr>
    </c:plotArea>
    <c:legend>
      <c:legendPos val="r"/>
      <c:overlay val="0"/>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026"/>
          <p:cNvSpPr>
            <a:spLocks noGrp="1" noChangeArrowheads="1"/>
          </p:cNvSpPr>
          <p:nvPr>
            <p:ph type="hdr" sz="quarter"/>
          </p:nvPr>
        </p:nvSpPr>
        <p:spPr bwMode="auto">
          <a:xfrm>
            <a:off x="0" y="0"/>
            <a:ext cx="2970213" cy="465138"/>
          </a:xfrm>
          <a:prstGeom prst="rect">
            <a:avLst/>
          </a:prstGeom>
          <a:noFill/>
          <a:ln w="9525">
            <a:noFill/>
            <a:miter lim="800000"/>
            <a:headEnd/>
            <a:tailEnd/>
          </a:ln>
          <a:effectLst/>
        </p:spPr>
        <p:txBody>
          <a:bodyPr vert="horz" wrap="square" lIns="93042" tIns="46522" rIns="93042" bIns="46522" numCol="1" anchor="t" anchorCtr="0" compatLnSpc="1">
            <a:prstTxWarp prst="textNoShape">
              <a:avLst/>
            </a:prstTxWarp>
          </a:bodyPr>
          <a:lstStyle>
            <a:lvl1pPr defTabSz="930275">
              <a:lnSpc>
                <a:spcPct val="100000"/>
              </a:lnSpc>
              <a:defRPr sz="1200">
                <a:solidFill>
                  <a:schemeClr val="tx1"/>
                </a:solidFill>
                <a:latin typeface="Arial" pitchFamily="34" charset="0"/>
              </a:defRPr>
            </a:lvl1pPr>
          </a:lstStyle>
          <a:p>
            <a:pPr>
              <a:defRPr/>
            </a:pPr>
            <a:endParaRPr lang="en-US"/>
          </a:p>
        </p:txBody>
      </p:sp>
      <p:sp>
        <p:nvSpPr>
          <p:cNvPr id="18435" name="Rectangle 1027"/>
          <p:cNvSpPr>
            <a:spLocks noGrp="1" noChangeArrowheads="1"/>
          </p:cNvSpPr>
          <p:nvPr>
            <p:ph type="dt" sz="quarter" idx="1"/>
          </p:nvPr>
        </p:nvSpPr>
        <p:spPr bwMode="auto">
          <a:xfrm>
            <a:off x="3887788" y="0"/>
            <a:ext cx="2970212" cy="465138"/>
          </a:xfrm>
          <a:prstGeom prst="rect">
            <a:avLst/>
          </a:prstGeom>
          <a:noFill/>
          <a:ln w="9525">
            <a:noFill/>
            <a:miter lim="800000"/>
            <a:headEnd/>
            <a:tailEnd/>
          </a:ln>
          <a:effectLst/>
        </p:spPr>
        <p:txBody>
          <a:bodyPr vert="horz" wrap="square" lIns="93042" tIns="46522" rIns="93042" bIns="46522" numCol="1" anchor="t" anchorCtr="0" compatLnSpc="1">
            <a:prstTxWarp prst="textNoShape">
              <a:avLst/>
            </a:prstTxWarp>
          </a:bodyPr>
          <a:lstStyle>
            <a:lvl1pPr algn="r" defTabSz="930275">
              <a:lnSpc>
                <a:spcPct val="100000"/>
              </a:lnSpc>
              <a:defRPr sz="1200">
                <a:solidFill>
                  <a:schemeClr val="tx1"/>
                </a:solidFill>
                <a:latin typeface="Arial" pitchFamily="34" charset="0"/>
              </a:defRPr>
            </a:lvl1pPr>
          </a:lstStyle>
          <a:p>
            <a:pPr>
              <a:defRPr/>
            </a:pPr>
            <a:endParaRPr lang="en-US"/>
          </a:p>
        </p:txBody>
      </p:sp>
      <p:sp>
        <p:nvSpPr>
          <p:cNvPr id="18436" name="Rectangle 1028"/>
          <p:cNvSpPr>
            <a:spLocks noGrp="1" noChangeArrowheads="1"/>
          </p:cNvSpPr>
          <p:nvPr>
            <p:ph type="ftr" sz="quarter" idx="2"/>
          </p:nvPr>
        </p:nvSpPr>
        <p:spPr bwMode="auto">
          <a:xfrm>
            <a:off x="0" y="8831263"/>
            <a:ext cx="2970213" cy="465137"/>
          </a:xfrm>
          <a:prstGeom prst="rect">
            <a:avLst/>
          </a:prstGeom>
          <a:noFill/>
          <a:ln w="9525">
            <a:noFill/>
            <a:miter lim="800000"/>
            <a:headEnd/>
            <a:tailEnd/>
          </a:ln>
          <a:effectLst/>
        </p:spPr>
        <p:txBody>
          <a:bodyPr vert="horz" wrap="square" lIns="93042" tIns="46522" rIns="93042" bIns="46522" numCol="1" anchor="b" anchorCtr="0" compatLnSpc="1">
            <a:prstTxWarp prst="textNoShape">
              <a:avLst/>
            </a:prstTxWarp>
          </a:bodyPr>
          <a:lstStyle>
            <a:lvl1pPr defTabSz="930275">
              <a:lnSpc>
                <a:spcPct val="100000"/>
              </a:lnSpc>
              <a:defRPr sz="1200">
                <a:solidFill>
                  <a:schemeClr val="tx1"/>
                </a:solidFill>
                <a:latin typeface="Arial" pitchFamily="34" charset="0"/>
              </a:defRPr>
            </a:lvl1pPr>
          </a:lstStyle>
          <a:p>
            <a:pPr>
              <a:defRPr/>
            </a:pPr>
            <a:endParaRPr lang="en-US"/>
          </a:p>
        </p:txBody>
      </p:sp>
      <p:sp>
        <p:nvSpPr>
          <p:cNvPr id="18437" name="Rectangle 1029"/>
          <p:cNvSpPr>
            <a:spLocks noGrp="1" noChangeArrowheads="1"/>
          </p:cNvSpPr>
          <p:nvPr>
            <p:ph type="sldNum" sz="quarter" idx="3"/>
          </p:nvPr>
        </p:nvSpPr>
        <p:spPr bwMode="auto">
          <a:xfrm>
            <a:off x="3887788" y="8831263"/>
            <a:ext cx="2970212" cy="465137"/>
          </a:xfrm>
          <a:prstGeom prst="rect">
            <a:avLst/>
          </a:prstGeom>
          <a:noFill/>
          <a:ln w="9525">
            <a:noFill/>
            <a:miter lim="800000"/>
            <a:headEnd/>
            <a:tailEnd/>
          </a:ln>
          <a:effectLst/>
        </p:spPr>
        <p:txBody>
          <a:bodyPr vert="horz" wrap="square" lIns="93042" tIns="46522" rIns="93042" bIns="46522" numCol="1" anchor="b" anchorCtr="0" compatLnSpc="1">
            <a:prstTxWarp prst="textNoShape">
              <a:avLst/>
            </a:prstTxWarp>
          </a:bodyPr>
          <a:lstStyle>
            <a:lvl1pPr algn="r" defTabSz="930275">
              <a:lnSpc>
                <a:spcPct val="100000"/>
              </a:lnSpc>
              <a:defRPr sz="1200">
                <a:solidFill>
                  <a:schemeClr val="tx1"/>
                </a:solidFill>
                <a:latin typeface="Arial" pitchFamily="34" charset="0"/>
              </a:defRPr>
            </a:lvl1pPr>
          </a:lstStyle>
          <a:p>
            <a:pPr>
              <a:defRPr/>
            </a:pPr>
            <a:fld id="{C1C7AA6E-2B76-4120-9AA4-AA0F8FE8B82E}" type="slidenum">
              <a:rPr lang="en-US"/>
              <a:pPr>
                <a:defRPr/>
              </a:pPr>
              <a:t>‹#›</a:t>
            </a:fld>
            <a:endParaRPr lang="en-US"/>
          </a:p>
        </p:txBody>
      </p:sp>
    </p:spTree>
    <p:extLst>
      <p:ext uri="{BB962C8B-B14F-4D97-AF65-F5344CB8AC3E}">
        <p14:creationId xmlns:p14="http://schemas.microsoft.com/office/powerpoint/2010/main" val="1458101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1026"/>
          <p:cNvSpPr>
            <a:spLocks noGrp="1" noChangeArrowheads="1"/>
          </p:cNvSpPr>
          <p:nvPr>
            <p:ph type="hdr" sz="quarter"/>
          </p:nvPr>
        </p:nvSpPr>
        <p:spPr bwMode="auto">
          <a:xfrm>
            <a:off x="0" y="0"/>
            <a:ext cx="2938463" cy="460375"/>
          </a:xfrm>
          <a:prstGeom prst="rect">
            <a:avLst/>
          </a:prstGeom>
          <a:noFill/>
          <a:ln w="9525">
            <a:noFill/>
            <a:miter lim="800000"/>
            <a:headEnd/>
            <a:tailEnd/>
          </a:ln>
          <a:effectLst/>
        </p:spPr>
        <p:txBody>
          <a:bodyPr vert="horz" wrap="square" lIns="92413" tIns="46206" rIns="92413" bIns="46206" numCol="1" anchor="t" anchorCtr="0" compatLnSpc="1">
            <a:prstTxWarp prst="textNoShape">
              <a:avLst/>
            </a:prstTxWarp>
          </a:bodyPr>
          <a:lstStyle>
            <a:lvl1pPr defTabSz="923925">
              <a:lnSpc>
                <a:spcPct val="100000"/>
              </a:lnSpc>
              <a:defRPr sz="1200">
                <a:solidFill>
                  <a:schemeClr val="tx1"/>
                </a:solidFill>
                <a:latin typeface="Arial" pitchFamily="34" charset="0"/>
              </a:defRPr>
            </a:lvl1pPr>
          </a:lstStyle>
          <a:p>
            <a:pPr>
              <a:defRPr/>
            </a:pPr>
            <a:endParaRPr lang="en-US"/>
          </a:p>
        </p:txBody>
      </p:sp>
      <p:sp>
        <p:nvSpPr>
          <p:cNvPr id="46083" name="Rectangle 1027"/>
          <p:cNvSpPr>
            <a:spLocks noGrp="1" noChangeArrowheads="1"/>
          </p:cNvSpPr>
          <p:nvPr>
            <p:ph type="dt" idx="1"/>
          </p:nvPr>
        </p:nvSpPr>
        <p:spPr bwMode="auto">
          <a:xfrm>
            <a:off x="3919538" y="0"/>
            <a:ext cx="2938462" cy="460375"/>
          </a:xfrm>
          <a:prstGeom prst="rect">
            <a:avLst/>
          </a:prstGeom>
          <a:noFill/>
          <a:ln w="9525">
            <a:noFill/>
            <a:miter lim="800000"/>
            <a:headEnd/>
            <a:tailEnd/>
          </a:ln>
          <a:effectLst/>
        </p:spPr>
        <p:txBody>
          <a:bodyPr vert="horz" wrap="square" lIns="92413" tIns="46206" rIns="92413" bIns="46206" numCol="1" anchor="t" anchorCtr="0" compatLnSpc="1">
            <a:prstTxWarp prst="textNoShape">
              <a:avLst/>
            </a:prstTxWarp>
          </a:bodyPr>
          <a:lstStyle>
            <a:lvl1pPr algn="r" defTabSz="923925">
              <a:lnSpc>
                <a:spcPct val="100000"/>
              </a:lnSpc>
              <a:defRPr sz="1200">
                <a:solidFill>
                  <a:schemeClr val="tx1"/>
                </a:solidFill>
                <a:latin typeface="Arial" pitchFamily="34" charset="0"/>
              </a:defRPr>
            </a:lvl1pPr>
          </a:lstStyle>
          <a:p>
            <a:pPr>
              <a:defRPr/>
            </a:pPr>
            <a:endParaRPr lang="en-US"/>
          </a:p>
        </p:txBody>
      </p:sp>
      <p:sp>
        <p:nvSpPr>
          <p:cNvPr id="13316" name="Rectangle 1028"/>
          <p:cNvSpPr>
            <a:spLocks noGrp="1" noRot="1" noChangeAspect="1" noChangeArrowheads="1" noTextEdit="1"/>
          </p:cNvSpPr>
          <p:nvPr>
            <p:ph type="sldImg" idx="2"/>
          </p:nvPr>
        </p:nvSpPr>
        <p:spPr bwMode="auto">
          <a:xfrm>
            <a:off x="1077913" y="690563"/>
            <a:ext cx="4703762" cy="3527425"/>
          </a:xfrm>
          <a:prstGeom prst="rect">
            <a:avLst/>
          </a:prstGeom>
          <a:noFill/>
          <a:ln w="9525">
            <a:solidFill>
              <a:srgbClr val="000000"/>
            </a:solidFill>
            <a:miter lim="800000"/>
            <a:headEnd/>
            <a:tailEnd/>
          </a:ln>
        </p:spPr>
      </p:sp>
      <p:sp>
        <p:nvSpPr>
          <p:cNvPr id="46085" name="Rectangle 1029"/>
          <p:cNvSpPr>
            <a:spLocks noGrp="1" noChangeArrowheads="1"/>
          </p:cNvSpPr>
          <p:nvPr>
            <p:ph type="body" sz="quarter" idx="3"/>
          </p:nvPr>
        </p:nvSpPr>
        <p:spPr bwMode="auto">
          <a:xfrm>
            <a:off x="904875" y="4451350"/>
            <a:ext cx="5048250" cy="4141788"/>
          </a:xfrm>
          <a:prstGeom prst="rect">
            <a:avLst/>
          </a:prstGeom>
          <a:noFill/>
          <a:ln w="9525">
            <a:noFill/>
            <a:miter lim="800000"/>
            <a:headEnd/>
            <a:tailEnd/>
          </a:ln>
          <a:effectLst/>
        </p:spPr>
        <p:txBody>
          <a:bodyPr vert="horz" wrap="square" lIns="92413" tIns="46206" rIns="92413" bIns="4620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6" name="Rectangle 1030"/>
          <p:cNvSpPr>
            <a:spLocks noGrp="1" noChangeArrowheads="1"/>
          </p:cNvSpPr>
          <p:nvPr>
            <p:ph type="ftr" sz="quarter" idx="4"/>
          </p:nvPr>
        </p:nvSpPr>
        <p:spPr bwMode="auto">
          <a:xfrm>
            <a:off x="0" y="8823325"/>
            <a:ext cx="2938463" cy="460375"/>
          </a:xfrm>
          <a:prstGeom prst="rect">
            <a:avLst/>
          </a:prstGeom>
          <a:noFill/>
          <a:ln w="9525">
            <a:noFill/>
            <a:miter lim="800000"/>
            <a:headEnd/>
            <a:tailEnd/>
          </a:ln>
          <a:effectLst/>
        </p:spPr>
        <p:txBody>
          <a:bodyPr vert="horz" wrap="square" lIns="92413" tIns="46206" rIns="92413" bIns="46206" numCol="1" anchor="b" anchorCtr="0" compatLnSpc="1">
            <a:prstTxWarp prst="textNoShape">
              <a:avLst/>
            </a:prstTxWarp>
          </a:bodyPr>
          <a:lstStyle>
            <a:lvl1pPr defTabSz="923925">
              <a:lnSpc>
                <a:spcPct val="100000"/>
              </a:lnSpc>
              <a:defRPr sz="1200">
                <a:solidFill>
                  <a:schemeClr val="tx1"/>
                </a:solidFill>
                <a:latin typeface="Arial" pitchFamily="34" charset="0"/>
              </a:defRPr>
            </a:lvl1pPr>
          </a:lstStyle>
          <a:p>
            <a:pPr>
              <a:defRPr/>
            </a:pPr>
            <a:endParaRPr lang="en-US"/>
          </a:p>
        </p:txBody>
      </p:sp>
      <p:sp>
        <p:nvSpPr>
          <p:cNvPr id="46087" name="Rectangle 1031"/>
          <p:cNvSpPr>
            <a:spLocks noGrp="1" noChangeArrowheads="1"/>
          </p:cNvSpPr>
          <p:nvPr>
            <p:ph type="sldNum" sz="quarter" idx="5"/>
          </p:nvPr>
        </p:nvSpPr>
        <p:spPr bwMode="auto">
          <a:xfrm>
            <a:off x="3919538" y="8823325"/>
            <a:ext cx="2938462" cy="460375"/>
          </a:xfrm>
          <a:prstGeom prst="rect">
            <a:avLst/>
          </a:prstGeom>
          <a:noFill/>
          <a:ln w="9525">
            <a:noFill/>
            <a:miter lim="800000"/>
            <a:headEnd/>
            <a:tailEnd/>
          </a:ln>
          <a:effectLst/>
        </p:spPr>
        <p:txBody>
          <a:bodyPr vert="horz" wrap="square" lIns="92413" tIns="46206" rIns="92413" bIns="46206" numCol="1" anchor="b" anchorCtr="0" compatLnSpc="1">
            <a:prstTxWarp prst="textNoShape">
              <a:avLst/>
            </a:prstTxWarp>
          </a:bodyPr>
          <a:lstStyle>
            <a:lvl1pPr algn="r" defTabSz="923925">
              <a:lnSpc>
                <a:spcPct val="100000"/>
              </a:lnSpc>
              <a:defRPr sz="1200">
                <a:solidFill>
                  <a:schemeClr val="tx1"/>
                </a:solidFill>
                <a:latin typeface="Arial" pitchFamily="34" charset="0"/>
              </a:defRPr>
            </a:lvl1pPr>
          </a:lstStyle>
          <a:p>
            <a:pPr>
              <a:defRPr/>
            </a:pPr>
            <a:fld id="{861134CE-A135-44C1-A62F-B1498D98324D}" type="slidenum">
              <a:rPr lang="en-US"/>
              <a:pPr>
                <a:defRPr/>
              </a:pPr>
              <a:t>‹#›</a:t>
            </a:fld>
            <a:endParaRPr lang="en-US"/>
          </a:p>
        </p:txBody>
      </p:sp>
    </p:spTree>
    <p:extLst>
      <p:ext uri="{BB962C8B-B14F-4D97-AF65-F5344CB8AC3E}">
        <p14:creationId xmlns:p14="http://schemas.microsoft.com/office/powerpoint/2010/main" val="23731463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eaLnBrk="1" hangingPunct="1"/>
            <a:endParaRPr lang="en-US" dirty="0" smtClean="0"/>
          </a:p>
        </p:txBody>
      </p:sp>
      <p:sp>
        <p:nvSpPr>
          <p:cNvPr id="11268" name="Slide Number Placeholder 3"/>
          <p:cNvSpPr>
            <a:spLocks noGrp="1"/>
          </p:cNvSpPr>
          <p:nvPr>
            <p:ph type="sldNum" sz="quarter" idx="5"/>
          </p:nvPr>
        </p:nvSpPr>
        <p:spPr>
          <a:noFill/>
        </p:spPr>
        <p:txBody>
          <a:bodyPr/>
          <a:lstStyle/>
          <a:p>
            <a:fld id="{1A46820D-F307-427C-9457-015BF38BB1E3}"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6084" name="Slide Number Placeholder 3"/>
          <p:cNvSpPr>
            <a:spLocks noGrp="1"/>
          </p:cNvSpPr>
          <p:nvPr>
            <p:ph type="sldNum" sz="quarter" idx="5"/>
          </p:nvPr>
        </p:nvSpPr>
        <p:spPr bwMode="auto">
          <a:ln>
            <a:miter lim="800000"/>
            <a:headEnd/>
            <a:tailEnd/>
          </a:ln>
        </p:spPr>
        <p:txBody>
          <a:bodyPr/>
          <a:lstStyle/>
          <a:p>
            <a:fld id="{966FC176-7DFD-3445-AD1A-1B19CF485534}" type="slidenum">
              <a:rPr lang="en-US"/>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EC58014B-A10E-954E-A467-BC3ECA03CF23}" type="slidenum">
              <a:rPr lang="en-GB">
                <a:solidFill>
                  <a:srgbClr val="000000"/>
                </a:solidFill>
              </a:rPr>
              <a:pPr/>
              <a:t>13</a:t>
            </a:fld>
            <a:endParaRPr lang="en-GB">
              <a:solidFill>
                <a:srgbClr val="000000"/>
              </a:solidFill>
            </a:endParaRPr>
          </a:p>
        </p:txBody>
      </p:sp>
      <p:sp>
        <p:nvSpPr>
          <p:cNvPr id="29699" name="Rectangle 2"/>
          <p:cNvSpPr>
            <a:spLocks noGrp="1" noRot="1" noChangeAspect="1" noChangeArrowheads="1" noTextEdit="1"/>
          </p:cNvSpPr>
          <p:nvPr>
            <p:ph type="sldImg"/>
          </p:nvPr>
        </p:nvSpPr>
        <p:spPr>
          <a:xfrm>
            <a:off x="1076325" y="687388"/>
            <a:ext cx="4705350" cy="3530600"/>
          </a:xfrm>
          <a:ln/>
        </p:spPr>
      </p:sp>
      <p:sp>
        <p:nvSpPr>
          <p:cNvPr id="29700" name="Rectangle 3"/>
          <p:cNvSpPr>
            <a:spLocks noGrp="1" noChangeArrowheads="1"/>
          </p:cNvSpPr>
          <p:nvPr>
            <p:ph type="body" idx="1"/>
          </p:nvPr>
        </p:nvSpPr>
        <p:spPr>
          <a:xfrm>
            <a:off x="906022" y="4451211"/>
            <a:ext cx="5045959" cy="4141975"/>
          </a:xfrm>
          <a:noFill/>
          <a:ln/>
        </p:spPr>
        <p:txBody>
          <a:bodyPr lIns="91683" tIns="45841" rIns="91683" bIns="45841"/>
          <a:lstStyle/>
          <a:p>
            <a:pPr marL="225425" indent="-225425" eaLnBrk="1" hangingPunct="1">
              <a:lnSpc>
                <a:spcPct val="90000"/>
              </a:lnSpc>
              <a:spcBef>
                <a:spcPct val="0"/>
              </a:spcBef>
            </a:pPr>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p:cNvSpPr>
            <a:spLocks noGrp="1" noRot="1" noChangeAspect="1" noChangeArrowheads="1" noTextEdit="1"/>
          </p:cNvSpPr>
          <p:nvPr>
            <p:ph type="sldImg"/>
          </p:nvPr>
        </p:nvSpPr>
        <p:spPr bwMode="auto">
          <a:xfrm>
            <a:off x="1079500" y="690563"/>
            <a:ext cx="4702175" cy="3527425"/>
          </a:xfrm>
          <a:solidFill>
            <a:srgbClr val="FFFFFF"/>
          </a:solidFill>
          <a:ln>
            <a:solidFill>
              <a:srgbClr val="000000"/>
            </a:solidFill>
            <a:miter lim="800000"/>
            <a:headEnd/>
            <a:tailEnd/>
          </a:ln>
        </p:spPr>
      </p:sp>
      <p:sp>
        <p:nvSpPr>
          <p:cNvPr id="50179" name="Rectangle 1027"/>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1"/>
          <p:cNvSpPr>
            <a:spLocks noGrp="1" noChangeArrowheads="1"/>
          </p:cNvSpPr>
          <p:nvPr>
            <p:ph type="sldNum" sz="quarter" idx="5"/>
          </p:nvPr>
        </p:nvSpPr>
        <p:spPr>
          <a:noFill/>
        </p:spPr>
        <p:txBody>
          <a:bodyPr/>
          <a:lstStyle/>
          <a:p>
            <a:fld id="{344EE8AA-1236-6D4C-9F84-EA8E6A457A33}" type="slidenum">
              <a:rPr lang="en-US"/>
              <a:pPr/>
              <a:t>15</a:t>
            </a:fld>
            <a:endParaRPr lang="en-US" dirty="0"/>
          </a:p>
        </p:txBody>
      </p:sp>
      <p:sp>
        <p:nvSpPr>
          <p:cNvPr id="90115" name="Rectangle 2"/>
          <p:cNvSpPr>
            <a:spLocks noGrp="1" noRot="1" noChangeAspect="1" noChangeArrowheads="1" noTextEdit="1"/>
          </p:cNvSpPr>
          <p:nvPr>
            <p:ph type="sldImg"/>
          </p:nvPr>
        </p:nvSpPr>
        <p:spPr>
          <a:xfrm>
            <a:off x="1079500" y="690563"/>
            <a:ext cx="4700588" cy="3527425"/>
          </a:xfrm>
          <a:ln/>
        </p:spPr>
      </p:sp>
      <p:sp>
        <p:nvSpPr>
          <p:cNvPr id="90116" name="Rectangle 3"/>
          <p:cNvSpPr>
            <a:spLocks noGrp="1" noChangeArrowheads="1"/>
          </p:cNvSpPr>
          <p:nvPr>
            <p:ph type="body" idx="1"/>
          </p:nvPr>
        </p:nvSpPr>
        <p:spPr>
          <a:noFill/>
          <a:ln/>
        </p:spPr>
        <p:txBody>
          <a:bodyPr/>
          <a:lstStyle/>
          <a:p>
            <a:pPr eaLnBrk="1" hangingPunct="1"/>
            <a:r>
              <a:rPr lang="en-US" dirty="0" smtClean="0">
                <a:latin typeface="Arial" pitchFamily="-112" charset="0"/>
                <a:ea typeface="ＭＳ Ｐゴシック" pitchFamily="-112" charset="-128"/>
                <a:cs typeface="ＭＳ Ｐゴシック" pitchFamily="-112" charset="-128"/>
              </a:rPr>
              <a:t>And</a:t>
            </a:r>
            <a:r>
              <a:rPr lang="en-US" baseline="0" dirty="0" smtClean="0">
                <a:latin typeface="Arial" pitchFamily="-112" charset="0"/>
                <a:ea typeface="ＭＳ Ｐゴシック" pitchFamily="-112" charset="-128"/>
                <a:cs typeface="ＭＳ Ｐゴシック" pitchFamily="-112" charset="-128"/>
              </a:rPr>
              <a:t> the good news is that</a:t>
            </a:r>
            <a:r>
              <a:rPr lang="en-US" dirty="0" smtClean="0">
                <a:latin typeface="Arial" pitchFamily="-112" charset="0"/>
                <a:ea typeface="ＭＳ Ｐゴシック" pitchFamily="-112" charset="-128"/>
                <a:cs typeface="ＭＳ Ｐゴシック" pitchFamily="-112" charset="-128"/>
              </a:rPr>
              <a:t> advertising on YouTube is that it’s simple.</a:t>
            </a:r>
            <a:r>
              <a:rPr lang="en-US" baseline="0" dirty="0" smtClean="0">
                <a:latin typeface="Arial" pitchFamily="-112" charset="0"/>
                <a:ea typeface="ＭＳ Ｐゴシック" pitchFamily="-112" charset="-128"/>
                <a:cs typeface="ＭＳ Ｐゴシック" pitchFamily="-112" charset="-128"/>
              </a:rPr>
              <a:t>    There are 3 basic yet effective ways for OSO advertisers to engage their customers on our platform…</a:t>
            </a:r>
          </a:p>
          <a:p>
            <a:pPr eaLnBrk="1" hangingPunct="1"/>
            <a:endParaRPr lang="en-US" baseline="0" dirty="0" smtClean="0">
              <a:latin typeface="Arial" pitchFamily="-112" charset="0"/>
              <a:ea typeface="ＭＳ Ｐゴシック" pitchFamily="-112" charset="-128"/>
              <a:cs typeface="ＭＳ Ｐゴシック" pitchFamily="-112" charset="-128"/>
            </a:endParaRPr>
          </a:p>
          <a:p>
            <a:pPr eaLnBrk="1" hangingPunct="1"/>
            <a:r>
              <a:rPr lang="en-US" baseline="0" dirty="0" smtClean="0">
                <a:latin typeface="Arial" pitchFamily="-112" charset="0"/>
                <a:ea typeface="ＭＳ Ｐゴシック" pitchFamily="-112" charset="-128"/>
                <a:cs typeface="ＭＳ Ｐゴシック" pitchFamily="-112" charset="-128"/>
              </a:rPr>
              <a:t>Through Establishing a Destination for Your Audience</a:t>
            </a:r>
          </a:p>
          <a:p>
            <a:pPr eaLnBrk="1" hangingPunct="1"/>
            <a:endParaRPr lang="en-US" baseline="0" dirty="0" smtClean="0">
              <a:latin typeface="Arial" pitchFamily="-112" charset="0"/>
              <a:ea typeface="ＭＳ Ｐゴシック" pitchFamily="-112" charset="-128"/>
              <a:cs typeface="ＭＳ Ｐゴシック" pitchFamily="-112" charset="-128"/>
            </a:endParaRPr>
          </a:p>
          <a:p>
            <a:pPr eaLnBrk="1" hangingPunct="1"/>
            <a:r>
              <a:rPr lang="en-US" baseline="0" dirty="0" smtClean="0">
                <a:latin typeface="Arial" pitchFamily="-112" charset="0"/>
                <a:ea typeface="ＭＳ Ｐゴシック" pitchFamily="-112" charset="-128"/>
                <a:cs typeface="ＭＳ Ｐゴシック" pitchFamily="-112" charset="-128"/>
              </a:rPr>
              <a:t>While they watch videos via </a:t>
            </a:r>
            <a:r>
              <a:rPr lang="en-US" baseline="0" dirty="0" err="1" smtClean="0">
                <a:latin typeface="Arial" pitchFamily="-112" charset="0"/>
                <a:ea typeface="ＭＳ Ｐゴシック" pitchFamily="-112" charset="-128"/>
                <a:cs typeface="ＭＳ Ｐゴシック" pitchFamily="-112" charset="-128"/>
              </a:rPr>
              <a:t>Invideo</a:t>
            </a:r>
            <a:r>
              <a:rPr lang="en-US" baseline="0" dirty="0" smtClean="0">
                <a:latin typeface="Arial" pitchFamily="-112" charset="0"/>
                <a:ea typeface="ＭＳ Ｐゴシック" pitchFamily="-112" charset="-128"/>
                <a:cs typeface="ＭＳ Ｐゴシック" pitchFamily="-112" charset="-128"/>
              </a:rPr>
              <a:t> Display Advertising</a:t>
            </a:r>
          </a:p>
          <a:p>
            <a:pPr eaLnBrk="1" hangingPunct="1"/>
            <a:endParaRPr lang="en-US" baseline="0" dirty="0" smtClean="0">
              <a:latin typeface="Arial" pitchFamily="-112" charset="0"/>
              <a:ea typeface="ＭＳ Ｐゴシック" pitchFamily="-112" charset="-128"/>
              <a:cs typeface="ＭＳ Ｐゴシック" pitchFamily="-112" charset="-128"/>
            </a:endParaRPr>
          </a:p>
          <a:p>
            <a:pPr eaLnBrk="1" hangingPunct="1"/>
            <a:r>
              <a:rPr lang="en-US" baseline="0" dirty="0" smtClean="0">
                <a:latin typeface="Arial" pitchFamily="-112" charset="0"/>
                <a:ea typeface="ＭＳ Ｐゴシック" pitchFamily="-112" charset="-128"/>
                <a:cs typeface="ＭＳ Ｐゴシック" pitchFamily="-112" charset="-128"/>
              </a:rPr>
              <a:t>As they Search for Content through Promoted Videos with Call-to-Action</a:t>
            </a:r>
          </a:p>
          <a:p>
            <a:pPr eaLnBrk="1" hangingPunct="1"/>
            <a:endParaRPr lang="en-US" baseline="0" dirty="0" smtClean="0">
              <a:latin typeface="Arial" pitchFamily="-112" charset="0"/>
              <a:ea typeface="ＭＳ Ｐゴシック" pitchFamily="-112" charset="-128"/>
              <a:cs typeface="ＭＳ Ｐゴシック" pitchFamily="-112" charset="-128"/>
            </a:endParaRPr>
          </a:p>
          <a:p>
            <a:pPr eaLnBrk="1" hangingPunct="1"/>
            <a:endParaRPr lang="en-US" baseline="0" dirty="0" smtClean="0">
              <a:latin typeface="Arial" pitchFamily="-112" charset="0"/>
              <a:ea typeface="ＭＳ Ｐゴシック" pitchFamily="-112" charset="-128"/>
              <a:cs typeface="ＭＳ Ｐゴシック" pitchFamily="-112" charset="-128"/>
            </a:endParaRPr>
          </a:p>
          <a:p>
            <a:pPr eaLnBrk="1" hangingPunct="1"/>
            <a:r>
              <a:rPr lang="en-US" baseline="0" dirty="0" smtClean="0">
                <a:latin typeface="Arial" pitchFamily="-112" charset="0"/>
                <a:ea typeface="ＭＳ Ｐゴシック" pitchFamily="-112" charset="-128"/>
                <a:cs typeface="ＭＳ Ｐゴシック" pitchFamily="-112" charset="-128"/>
              </a:rPr>
              <a:t>Let’s walk through each of these </a:t>
            </a:r>
            <a:r>
              <a:rPr lang="en-US" baseline="0" dirty="0" err="1" smtClean="0">
                <a:latin typeface="Arial" pitchFamily="-112" charset="0"/>
                <a:ea typeface="ＭＳ Ｐゴシック" pitchFamily="-112" charset="-128"/>
                <a:cs typeface="ＭＳ Ｐゴシック" pitchFamily="-112" charset="-128"/>
              </a:rPr>
              <a:t>methodoglogies</a:t>
            </a:r>
            <a:r>
              <a:rPr lang="en-US" baseline="0" dirty="0" smtClean="0">
                <a:latin typeface="Arial" pitchFamily="-112" charset="0"/>
                <a:ea typeface="ＭＳ Ｐゴシック" pitchFamily="-112" charset="-128"/>
                <a:cs typeface="ＭＳ Ｐゴシック" pitchFamily="-112" charset="-128"/>
              </a:rPr>
              <a:t> now</a:t>
            </a:r>
            <a:endParaRPr lang="en-US" dirty="0">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61134CE-A135-44C1-A62F-B1498D98324D}"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31"/>
          <p:cNvSpPr>
            <a:spLocks noGrp="1" noChangeArrowheads="1"/>
          </p:cNvSpPr>
          <p:nvPr>
            <p:ph type="sldNum" sz="quarter" idx="5"/>
          </p:nvPr>
        </p:nvSpPr>
        <p:spPr>
          <a:noFill/>
        </p:spPr>
        <p:txBody>
          <a:bodyPr/>
          <a:lstStyle/>
          <a:p>
            <a:fld id="{6F67C856-1AC7-4B67-82E8-F5F4FF64FD8B}" type="slidenum">
              <a:rPr lang="en-US"/>
              <a:pPr/>
              <a:t>17</a:t>
            </a:fld>
            <a:endParaRPr lang="en-US"/>
          </a:p>
        </p:txBody>
      </p:sp>
      <p:sp>
        <p:nvSpPr>
          <p:cNvPr id="16387" name="Rectangle 1031"/>
          <p:cNvSpPr txBox="1">
            <a:spLocks noGrp="1" noChangeArrowheads="1"/>
          </p:cNvSpPr>
          <p:nvPr/>
        </p:nvSpPr>
        <p:spPr bwMode="auto">
          <a:xfrm>
            <a:off x="3919538" y="8823325"/>
            <a:ext cx="2938462" cy="460375"/>
          </a:xfrm>
          <a:prstGeom prst="rect">
            <a:avLst/>
          </a:prstGeom>
          <a:noFill/>
          <a:ln w="9525">
            <a:noFill/>
            <a:miter lim="800000"/>
            <a:headEnd/>
            <a:tailEnd/>
          </a:ln>
        </p:spPr>
        <p:txBody>
          <a:bodyPr lIns="92413" tIns="46206" rIns="92413" bIns="46206" anchor="b"/>
          <a:lstStyle/>
          <a:p>
            <a:pPr algn="r" defTabSz="923925">
              <a:lnSpc>
                <a:spcPct val="100000"/>
              </a:lnSpc>
            </a:pPr>
            <a:fld id="{CFE10023-4013-45D4-9BDC-FF9EA4A00DE9}" type="slidenum">
              <a:rPr lang="en-US" sz="1200"/>
              <a:pPr algn="r" defTabSz="923925">
                <a:lnSpc>
                  <a:spcPct val="100000"/>
                </a:lnSpc>
              </a:pPr>
              <a:t>17</a:t>
            </a:fld>
            <a:endParaRPr lang="en-US" sz="1200"/>
          </a:p>
        </p:txBody>
      </p:sp>
      <p:sp>
        <p:nvSpPr>
          <p:cNvPr id="16388" name="Slide Image Placeholder 1"/>
          <p:cNvSpPr>
            <a:spLocks noGrp="1" noRot="1" noChangeAspect="1" noTextEdit="1"/>
          </p:cNvSpPr>
          <p:nvPr>
            <p:ph type="sldImg"/>
          </p:nvPr>
        </p:nvSpPr>
        <p:spPr>
          <a:ln/>
        </p:spPr>
      </p:sp>
      <p:sp>
        <p:nvSpPr>
          <p:cNvPr id="16389"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16390" name="Slide Number Placeholder 3"/>
          <p:cNvSpPr txBox="1">
            <a:spLocks noGrp="1"/>
          </p:cNvSpPr>
          <p:nvPr/>
        </p:nvSpPr>
        <p:spPr bwMode="auto">
          <a:xfrm>
            <a:off x="3919538" y="8823325"/>
            <a:ext cx="2938462" cy="460375"/>
          </a:xfrm>
          <a:prstGeom prst="rect">
            <a:avLst/>
          </a:prstGeom>
          <a:noFill/>
          <a:ln w="9525">
            <a:noFill/>
            <a:miter lim="800000"/>
            <a:headEnd/>
            <a:tailEnd/>
          </a:ln>
        </p:spPr>
        <p:txBody>
          <a:bodyPr lIns="92413" tIns="46206" rIns="92413" bIns="46206" anchor="b"/>
          <a:lstStyle/>
          <a:p>
            <a:pPr algn="r" defTabSz="923925">
              <a:lnSpc>
                <a:spcPct val="100000"/>
              </a:lnSpc>
            </a:pPr>
            <a:fld id="{97AF1C75-5FD8-46E8-AE6C-FB593C17244C}" type="slidenum">
              <a:rPr lang="en-US" sz="1200">
                <a:solidFill>
                  <a:srgbClr val="000000"/>
                </a:solidFill>
              </a:rPr>
              <a:pPr algn="r" defTabSz="923925">
                <a:lnSpc>
                  <a:spcPct val="100000"/>
                </a:lnSpc>
              </a:pPr>
              <a:t>17</a:t>
            </a:fld>
            <a:endParaRPr lang="en-US"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1"/>
          <p:cNvSpPr>
            <a:spLocks noGrp="1" noChangeArrowheads="1"/>
          </p:cNvSpPr>
          <p:nvPr>
            <p:ph type="sldNum" sz="quarter" idx="5"/>
          </p:nvPr>
        </p:nvSpPr>
        <p:spPr>
          <a:noFill/>
        </p:spPr>
        <p:txBody>
          <a:bodyPr/>
          <a:lstStyle/>
          <a:p>
            <a:fld id="{344EE8AA-1236-6D4C-9F84-EA8E6A457A33}" type="slidenum">
              <a:rPr lang="en-US"/>
              <a:pPr/>
              <a:t>18</a:t>
            </a:fld>
            <a:endParaRPr lang="en-US" dirty="0"/>
          </a:p>
        </p:txBody>
      </p:sp>
      <p:sp>
        <p:nvSpPr>
          <p:cNvPr id="90115" name="Rectangle 2"/>
          <p:cNvSpPr>
            <a:spLocks noGrp="1" noRot="1" noChangeAspect="1" noChangeArrowheads="1" noTextEdit="1"/>
          </p:cNvSpPr>
          <p:nvPr>
            <p:ph type="sldImg"/>
          </p:nvPr>
        </p:nvSpPr>
        <p:spPr>
          <a:xfrm>
            <a:off x="1079500" y="690563"/>
            <a:ext cx="4700588" cy="3527425"/>
          </a:xfrm>
          <a:ln/>
        </p:spPr>
      </p:sp>
      <p:sp>
        <p:nvSpPr>
          <p:cNvPr id="90116" name="Rectangle 3"/>
          <p:cNvSpPr>
            <a:spLocks noGrp="1" noChangeArrowheads="1"/>
          </p:cNvSpPr>
          <p:nvPr>
            <p:ph type="body" idx="1"/>
          </p:nvPr>
        </p:nvSpPr>
        <p:spPr>
          <a:noFill/>
          <a:ln/>
        </p:spPr>
        <p:txBody>
          <a:bodyPr/>
          <a:lstStyle/>
          <a:p>
            <a:pPr eaLnBrk="1" hangingPunct="1"/>
            <a:r>
              <a:rPr lang="en-US" dirty="0" smtClean="0">
                <a:latin typeface="Arial" pitchFamily="-112" charset="0"/>
                <a:ea typeface="ＭＳ Ｐゴシック" pitchFamily="-112" charset="-128"/>
                <a:cs typeface="ＭＳ Ｐゴシック" pitchFamily="-112" charset="-128"/>
              </a:rPr>
              <a:t>For clients with Video content, engage</a:t>
            </a:r>
            <a:r>
              <a:rPr lang="en-US" baseline="0" dirty="0" smtClean="0">
                <a:latin typeface="Arial" pitchFamily="-112" charset="0"/>
                <a:ea typeface="ＭＳ Ｐゴシック" pitchFamily="-112" charset="-128"/>
                <a:cs typeface="ＭＳ Ｐゴシック" pitchFamily="-112" charset="-128"/>
              </a:rPr>
              <a:t> your clients while they search on YouTube.       With Promoted Videos, you can ensure your content is being surfaced and discovered by your target audience during the hundreds of millions of search they perform each day.  </a:t>
            </a:r>
          </a:p>
          <a:p>
            <a:pPr eaLnBrk="1" hangingPunct="1"/>
            <a:endParaRPr lang="en-US" baseline="0" dirty="0" smtClean="0">
              <a:latin typeface="Arial" pitchFamily="-112" charset="0"/>
              <a:ea typeface="ＭＳ Ｐゴシック" pitchFamily="-112" charset="-128"/>
              <a:cs typeface="ＭＳ Ｐゴシック" pitchFamily="-112" charset="-128"/>
            </a:endParaRPr>
          </a:p>
          <a:p>
            <a:pPr eaLnBrk="1" hangingPunct="1"/>
            <a:r>
              <a:rPr lang="en-US" baseline="0" dirty="0" smtClean="0">
                <a:latin typeface="Arial" pitchFamily="-112" charset="0"/>
                <a:ea typeface="ＭＳ Ｐゴシック" pitchFamily="-112" charset="-128"/>
                <a:cs typeface="ＭＳ Ｐゴシック" pitchFamily="-112" charset="-128"/>
              </a:rPr>
              <a:t>Just like </a:t>
            </a:r>
            <a:r>
              <a:rPr lang="en-US" baseline="0" dirty="0" err="1" smtClean="0">
                <a:latin typeface="Arial" pitchFamily="-112" charset="0"/>
                <a:ea typeface="ＭＳ Ｐゴシック" pitchFamily="-112" charset="-128"/>
                <a:cs typeface="ＭＳ Ｐゴシック" pitchFamily="-112" charset="-128"/>
              </a:rPr>
              <a:t>AdWords</a:t>
            </a:r>
            <a:r>
              <a:rPr lang="en-US" baseline="0" dirty="0" smtClean="0">
                <a:latin typeface="Arial" pitchFamily="-112" charset="0"/>
                <a:ea typeface="ＭＳ Ｐゴシック" pitchFamily="-112" charset="-128"/>
                <a:cs typeface="ＭＳ Ｐゴシック" pitchFamily="-112" charset="-128"/>
              </a:rPr>
              <a:t>, keyword-based targeting gives you control over the search terms that trigger your video promotion, you only pay when your video is clicked, and campaign performance can be tracked right from your </a:t>
            </a:r>
            <a:r>
              <a:rPr lang="en-US" baseline="0" dirty="0" err="1" smtClean="0">
                <a:latin typeface="Arial" pitchFamily="-112" charset="0"/>
                <a:ea typeface="ＭＳ Ｐゴシック" pitchFamily="-112" charset="-128"/>
                <a:cs typeface="ＭＳ Ｐゴシック" pitchFamily="-112" charset="-128"/>
              </a:rPr>
              <a:t>AdWords</a:t>
            </a:r>
            <a:r>
              <a:rPr lang="en-US" baseline="0" dirty="0" smtClean="0">
                <a:latin typeface="Arial" pitchFamily="-112" charset="0"/>
                <a:ea typeface="ＭＳ Ｐゴシック" pitchFamily="-112" charset="-128"/>
                <a:cs typeface="ＭＳ Ｐゴシック" pitchFamily="-112" charset="-128"/>
              </a:rPr>
              <a:t> account.   </a:t>
            </a:r>
          </a:p>
          <a:p>
            <a:pPr eaLnBrk="1" hangingPunct="1"/>
            <a:endParaRPr lang="en-US" baseline="0" dirty="0" smtClean="0">
              <a:latin typeface="Arial" pitchFamily="-112" charset="0"/>
              <a:ea typeface="ＭＳ Ｐゴシック" pitchFamily="-112" charset="-128"/>
              <a:cs typeface="ＭＳ Ｐゴシック" pitchFamily="-112"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Arial" pitchFamily="-112" charset="0"/>
                <a:ea typeface="ＭＳ Ｐゴシック" pitchFamily="-112" charset="-128"/>
                <a:cs typeface="ＭＳ Ｐゴシック" pitchFamily="-112" charset="-128"/>
              </a:rPr>
              <a:t>A new feature that also we’re excited about is Call-to-Action – a free text overlay that allows you to drive traffic right to your site, further increasing your conversion rate.    And for maximum exposure, activate your Promoted Video campaign to appear in results for not only YouTube but for Google Search and the GCN a well.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latin typeface="Arial" pitchFamily="-112" charset="0"/>
              <a:ea typeface="ＭＳ Ｐゴシック" pitchFamily="-112" charset="-128"/>
              <a:cs typeface="ＭＳ Ｐゴシック" pitchFamily="-112"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Arial" pitchFamily="-112" charset="0"/>
                <a:ea typeface="ＭＳ Ｐゴシック" pitchFamily="-112" charset="-128"/>
                <a:cs typeface="ＭＳ Ｐゴシック" pitchFamily="-112" charset="-128"/>
              </a:rPr>
              <a:t>All these features make Promoted Videos a dynamic way to promote your content and win customers.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latin typeface="Arial" pitchFamily="-112" charset="0"/>
              <a:ea typeface="ＭＳ Ｐゴシック" pitchFamily="-112" charset="-128"/>
              <a:cs typeface="ＭＳ Ｐゴシック" pitchFamily="-112" charset="-128"/>
            </a:endParaRPr>
          </a:p>
          <a:p>
            <a:pPr eaLnBrk="1" hangingPunct="1"/>
            <a:endParaRPr lang="en-US" baseline="0" dirty="0" smtClean="0">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1"/>
          <p:cNvSpPr>
            <a:spLocks noGrp="1" noChangeArrowheads="1"/>
          </p:cNvSpPr>
          <p:nvPr>
            <p:ph type="sldNum" sz="quarter" idx="5"/>
          </p:nvPr>
        </p:nvSpPr>
        <p:spPr>
          <a:noFill/>
        </p:spPr>
        <p:txBody>
          <a:bodyPr/>
          <a:lstStyle/>
          <a:p>
            <a:fld id="{344EE8AA-1236-6D4C-9F84-EA8E6A457A33}" type="slidenum">
              <a:rPr lang="en-US"/>
              <a:pPr/>
              <a:t>19</a:t>
            </a:fld>
            <a:endParaRPr lang="en-US" dirty="0"/>
          </a:p>
        </p:txBody>
      </p:sp>
      <p:sp>
        <p:nvSpPr>
          <p:cNvPr id="90115" name="Rectangle 2"/>
          <p:cNvSpPr>
            <a:spLocks noGrp="1" noRot="1" noChangeAspect="1" noChangeArrowheads="1" noTextEdit="1"/>
          </p:cNvSpPr>
          <p:nvPr>
            <p:ph type="sldImg"/>
          </p:nvPr>
        </p:nvSpPr>
        <p:spPr>
          <a:xfrm>
            <a:off x="1079500" y="690563"/>
            <a:ext cx="4700588" cy="3527425"/>
          </a:xfrm>
          <a:ln/>
        </p:spPr>
      </p:sp>
      <p:sp>
        <p:nvSpPr>
          <p:cNvPr id="90116" name="Rectangle 3"/>
          <p:cNvSpPr>
            <a:spLocks noGrp="1" noChangeArrowheads="1"/>
          </p:cNvSpPr>
          <p:nvPr>
            <p:ph type="body" idx="1"/>
          </p:nvPr>
        </p:nvSpPr>
        <p:spPr>
          <a:noFill/>
          <a:ln/>
        </p:spPr>
        <p:txBody>
          <a:bodyPr/>
          <a:lstStyle/>
          <a:p>
            <a:pPr eaLnBrk="1" hangingPunct="1"/>
            <a:r>
              <a:rPr lang="en-US" dirty="0" smtClean="0">
                <a:latin typeface="Arial" pitchFamily="-112" charset="0"/>
                <a:ea typeface="ＭＳ Ｐゴシック" pitchFamily="-112" charset="-128"/>
                <a:cs typeface="ＭＳ Ｐゴシック" pitchFamily="-112" charset="-128"/>
              </a:rPr>
              <a:t>While They Watch….</a:t>
            </a:r>
          </a:p>
          <a:p>
            <a:pPr eaLnBrk="1" hangingPunct="1"/>
            <a:endParaRPr lang="en-US" dirty="0" smtClean="0">
              <a:latin typeface="Arial" pitchFamily="-112" charset="0"/>
              <a:ea typeface="ＭＳ Ｐゴシック" pitchFamily="-112" charset="-128"/>
              <a:cs typeface="ＭＳ Ｐゴシック" pitchFamily="-112" charset="-128"/>
            </a:endParaRPr>
          </a:p>
          <a:p>
            <a:pPr eaLnBrk="1" hangingPunct="1"/>
            <a:r>
              <a:rPr lang="en-US" dirty="0" err="1" smtClean="0">
                <a:latin typeface="Arial" pitchFamily="-112" charset="0"/>
                <a:ea typeface="ＭＳ Ｐゴシック" pitchFamily="-112" charset="-128"/>
                <a:cs typeface="ＭＳ Ｐゴシック" pitchFamily="-112" charset="-128"/>
              </a:rPr>
              <a:t>Invideo</a:t>
            </a:r>
            <a:r>
              <a:rPr lang="en-US" dirty="0" smtClean="0">
                <a:latin typeface="Arial" pitchFamily="-112" charset="0"/>
                <a:ea typeface="ＭＳ Ｐゴシック" pitchFamily="-112" charset="-128"/>
                <a:cs typeface="ＭＳ Ｐゴシック" pitchFamily="-112" charset="-128"/>
              </a:rPr>
              <a:t> Display advertising is the perfect opportunity</a:t>
            </a:r>
            <a:r>
              <a:rPr lang="en-US" baseline="0" dirty="0" smtClean="0">
                <a:latin typeface="Arial" pitchFamily="-112" charset="0"/>
                <a:ea typeface="ＭＳ Ｐゴシック" pitchFamily="-112" charset="-128"/>
                <a:cs typeface="ＭＳ Ｐゴシック" pitchFamily="-112" charset="-128"/>
              </a:rPr>
              <a:t> to engage your customer during their lean-forward moment – right as they watching the video.    All campaigns are set up right in </a:t>
            </a:r>
            <a:r>
              <a:rPr lang="en-US" baseline="0" dirty="0" err="1" smtClean="0">
                <a:latin typeface="Arial" pitchFamily="-112" charset="0"/>
                <a:ea typeface="ＭＳ Ｐゴシック" pitchFamily="-112" charset="-128"/>
                <a:cs typeface="ＭＳ Ｐゴシック" pitchFamily="-112" charset="-128"/>
              </a:rPr>
              <a:t>AdWords</a:t>
            </a:r>
            <a:r>
              <a:rPr lang="en-US" baseline="0" dirty="0" smtClean="0">
                <a:latin typeface="Arial" pitchFamily="-112" charset="0"/>
                <a:ea typeface="ＭＳ Ｐゴシック" pitchFamily="-112" charset="-128"/>
                <a:cs typeface="ＭＳ Ｐゴシック" pitchFamily="-112" charset="-128"/>
              </a:rPr>
              <a:t>, and come in a variety of formats from our 468X60 </a:t>
            </a:r>
            <a:r>
              <a:rPr lang="en-US" baseline="0" dirty="0" err="1" smtClean="0">
                <a:latin typeface="Arial" pitchFamily="-112" charset="0"/>
                <a:ea typeface="ＭＳ Ｐゴシック" pitchFamily="-112" charset="-128"/>
                <a:cs typeface="ＭＳ Ｐゴシック" pitchFamily="-112" charset="-128"/>
              </a:rPr>
              <a:t>Invideo</a:t>
            </a:r>
            <a:r>
              <a:rPr lang="en-US" baseline="0" dirty="0" smtClean="0">
                <a:latin typeface="Arial" pitchFamily="-112" charset="0"/>
                <a:ea typeface="ＭＳ Ｐゴシック" pitchFamily="-112" charset="-128"/>
                <a:cs typeface="ＭＳ Ｐゴシック" pitchFamily="-112" charset="-128"/>
              </a:rPr>
              <a:t> </a:t>
            </a:r>
            <a:r>
              <a:rPr lang="en-US" baseline="0" dirty="0" err="1" smtClean="0">
                <a:latin typeface="Arial" pitchFamily="-112" charset="0"/>
                <a:ea typeface="ＭＳ Ｐゴシック" pitchFamily="-112" charset="-128"/>
                <a:cs typeface="ＭＳ Ｐゴシック" pitchFamily="-112" charset="-128"/>
              </a:rPr>
              <a:t>Overaly</a:t>
            </a:r>
            <a:r>
              <a:rPr lang="en-US" baseline="0" dirty="0" smtClean="0">
                <a:latin typeface="Arial" pitchFamily="-112" charset="0"/>
                <a:ea typeface="ＭＳ Ｐゴシック" pitchFamily="-112" charset="-128"/>
                <a:cs typeface="ＭＳ Ｐゴシック" pitchFamily="-112" charset="-128"/>
              </a:rPr>
              <a:t> to our 300X250 Companion ad featured prominently next to the video.     Of use the Overlay + Companion template for maximum exposure on our Watch page to really capture the customer’s attention.   </a:t>
            </a:r>
          </a:p>
          <a:p>
            <a:pPr eaLnBrk="1" hangingPunct="1"/>
            <a:endParaRPr lang="en-US" baseline="0" dirty="0" smtClean="0">
              <a:latin typeface="Arial" pitchFamily="-112" charset="0"/>
              <a:ea typeface="ＭＳ Ｐゴシック" pitchFamily="-112" charset="-128"/>
              <a:cs typeface="ＭＳ Ｐゴシック" pitchFamily="-112" charset="-128"/>
            </a:endParaRPr>
          </a:p>
          <a:p>
            <a:pPr eaLnBrk="1" hangingPunct="1"/>
            <a:r>
              <a:rPr lang="en-US" baseline="0" dirty="0" smtClean="0">
                <a:latin typeface="Arial" pitchFamily="-112" charset="0"/>
                <a:ea typeface="ＭＳ Ｐゴシック" pitchFamily="-112" charset="-128"/>
                <a:cs typeface="ＭＳ Ｐゴシック" pitchFamily="-112" charset="-128"/>
              </a:rPr>
              <a:t>And because they’re set up in </a:t>
            </a:r>
            <a:r>
              <a:rPr lang="en-US" baseline="0" dirty="0" err="1" smtClean="0">
                <a:latin typeface="Arial" pitchFamily="-112" charset="0"/>
                <a:ea typeface="ＭＳ Ｐゴシック" pitchFamily="-112" charset="-128"/>
                <a:cs typeface="ＭＳ Ｐゴシック" pitchFamily="-112" charset="-128"/>
              </a:rPr>
              <a:t>AdWords</a:t>
            </a:r>
            <a:r>
              <a:rPr lang="en-US" baseline="0" dirty="0" smtClean="0">
                <a:latin typeface="Arial" pitchFamily="-112" charset="0"/>
                <a:ea typeface="ＭＳ Ｐゴシック" pitchFamily="-112" charset="-128"/>
                <a:cs typeface="ＭＳ Ｐゴシック" pitchFamily="-112" charset="-128"/>
              </a:rPr>
              <a:t>, display campaigns in YouTube offer all the same targeting options as any other Display campaign, from Contextual to an Enhanced Online Campaign or Placement-targeted campaign focused on YouTube.     </a:t>
            </a:r>
          </a:p>
          <a:p>
            <a:pPr eaLnBrk="1" hangingPunct="1"/>
            <a:endParaRPr lang="en-US" baseline="0" dirty="0" smtClean="0">
              <a:latin typeface="Arial" pitchFamily="-112" charset="0"/>
              <a:ea typeface="ＭＳ Ｐゴシック" pitchFamily="-112" charset="-128"/>
              <a:cs typeface="ＭＳ Ｐゴシック" pitchFamily="-112" charset="-128"/>
            </a:endParaRPr>
          </a:p>
          <a:p>
            <a:pPr eaLnBrk="1" hangingPunct="1"/>
            <a:r>
              <a:rPr lang="en-US" baseline="0" dirty="0" smtClean="0">
                <a:latin typeface="Arial" pitchFamily="-112" charset="0"/>
                <a:ea typeface="ＭＳ Ｐゴシック" pitchFamily="-112" charset="-128"/>
                <a:cs typeface="ＭＳ Ｐゴシック" pitchFamily="-112" charset="-128"/>
              </a:rPr>
              <a:t> But in addition, with our new Video targeting tool, YouTube gives you more even targeting options to reach your customer.    Simply search by keywords or demographics, and the tool returns the videos, channels, and content categories that they’re watching and the potential impressions available.    Preview, bundle, and import your selection into any media plan in just minutes allowing you to have full content of the content you show against and the audience you reach.</a:t>
            </a:r>
            <a:endParaRPr lang="en-US" dirty="0">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7B2625C2-99A6-D349-8B01-392EB9858539}" type="slidenum">
              <a:rPr lang="en-US">
                <a:latin typeface="Arial" pitchFamily="-65" charset="0"/>
              </a:rPr>
              <a:pPr/>
              <a:t>20</a:t>
            </a:fld>
            <a:endParaRPr lang="en-US" dirty="0">
              <a:latin typeface="Arial" pitchFamily="-65" charset="0"/>
            </a:endParaRPr>
          </a:p>
        </p:txBody>
      </p:sp>
      <p:sp>
        <p:nvSpPr>
          <p:cNvPr id="46083"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anchor="b">
            <a:prstTxWarp prst="textNoShape">
              <a:avLst/>
            </a:prstTxWarp>
          </a:bodyPr>
          <a:lstStyle/>
          <a:p>
            <a:pPr algn="r">
              <a:lnSpc>
                <a:spcPct val="100000"/>
              </a:lnSpc>
            </a:pPr>
            <a:fld id="{6BBD8928-0648-5748-92CA-85A7C7955D13}" type="slidenum">
              <a:rPr lang="en-US" sz="1200"/>
              <a:pPr algn="r">
                <a:lnSpc>
                  <a:spcPct val="100000"/>
                </a:lnSpc>
              </a:pPr>
              <a:t>20</a:t>
            </a:fld>
            <a:endParaRPr lang="en-US" sz="1200" dirty="0"/>
          </a:p>
        </p:txBody>
      </p:sp>
      <p:sp>
        <p:nvSpPr>
          <p:cNvPr id="46084" name="Slide Image Placeholder 1"/>
          <p:cNvSpPr>
            <a:spLocks noGrp="1" noRot="1" noChangeAspect="1" noTextEdit="1"/>
          </p:cNvSpPr>
          <p:nvPr>
            <p:ph type="sldImg"/>
          </p:nvPr>
        </p:nvSpPr>
        <p:spPr>
          <a:xfrm>
            <a:off x="1081088" y="692150"/>
            <a:ext cx="4700587" cy="3525838"/>
          </a:xfrm>
          <a:solidFill>
            <a:srgbClr val="FFFFFF"/>
          </a:solidFill>
          <a:ln/>
        </p:spPr>
      </p:sp>
      <p:sp>
        <p:nvSpPr>
          <p:cNvPr id="46085" name="Notes Placeholder 2"/>
          <p:cNvSpPr>
            <a:spLocks noGrp="1"/>
          </p:cNvSpPr>
          <p:nvPr>
            <p:ph type="body" idx="1"/>
          </p:nvPr>
        </p:nvSpPr>
        <p:spPr>
          <a:xfrm>
            <a:off x="903288" y="4452938"/>
            <a:ext cx="5051425" cy="4138612"/>
          </a:xfrm>
          <a:noFill/>
          <a:ln>
            <a:solidFill>
              <a:srgbClr val="000000"/>
            </a:solidFill>
          </a:ln>
        </p:spPr>
        <p:txBody>
          <a:bodyPr lIns="91156" tIns="45578" rIns="91156" bIns="45578"/>
          <a:lstStyle/>
          <a:p>
            <a:pPr eaLnBrk="1" hangingPunct="1"/>
            <a:r>
              <a:rPr lang="en-US" dirty="0" smtClean="0">
                <a:latin typeface="Calibri" pitchFamily="-65" charset="0"/>
              </a:rPr>
              <a:t>Millions of people tune into their favorite YouTube channels every day.  Britney Spears has a much-visited channel on YouTube.  So does Beyonce….and Animal Planet… and the President of the US…and the Pope.  They’re on YouTube, because that’s where their audiences are.  </a:t>
            </a:r>
          </a:p>
          <a:p>
            <a:pPr eaLnBrk="1" hangingPunct="1"/>
            <a:r>
              <a:rPr lang="en-US" dirty="0" smtClean="0">
                <a:latin typeface="Calibri" pitchFamily="-65" charset="0"/>
              </a:rPr>
              <a:t> </a:t>
            </a:r>
          </a:p>
          <a:p>
            <a:pPr eaLnBrk="1" hangingPunct="1"/>
            <a:r>
              <a:rPr lang="en-US" dirty="0" smtClean="0">
                <a:latin typeface="Calibri" pitchFamily="-65" charset="0"/>
              </a:rPr>
              <a:t>Online isn’t cannibalizing TV viewing…Rather, </a:t>
            </a:r>
            <a:r>
              <a:rPr lang="en-US" i="1" dirty="0" smtClean="0">
                <a:latin typeface="Calibri" pitchFamily="-65" charset="0"/>
              </a:rPr>
              <a:t>the pie is growing. </a:t>
            </a:r>
            <a:r>
              <a:rPr lang="en-US" dirty="0" smtClean="0">
                <a:latin typeface="Calibri" pitchFamily="-65" charset="0"/>
              </a:rPr>
              <a:t>Online video viewing time grew 86% in the same year that saw record television viewing.  </a:t>
            </a:r>
          </a:p>
          <a:p>
            <a:pPr eaLnBrk="1" hangingPunct="1"/>
            <a:r>
              <a:rPr lang="en-US" dirty="0" smtClean="0">
                <a:latin typeface="Calibri" pitchFamily="-65" charset="0"/>
              </a:rPr>
              <a:t> </a:t>
            </a:r>
          </a:p>
          <a:p>
            <a:pPr eaLnBrk="1" hangingPunct="1"/>
            <a:r>
              <a:rPr lang="en-US" dirty="0" smtClean="0">
                <a:latin typeface="Calibri" pitchFamily="-65" charset="0"/>
              </a:rPr>
              <a:t>Quality matters…in a survey conducted by BrightRoll, 45% of ad buyers said the quality of surrounding content was of utmost importance.  </a:t>
            </a:r>
          </a:p>
          <a:p>
            <a:pPr eaLnBrk="1" hangingPunct="1"/>
            <a:r>
              <a:rPr lang="en-US" dirty="0" smtClean="0">
                <a:latin typeface="Calibri" pitchFamily="-65" charset="0"/>
              </a:rPr>
              <a:t> </a:t>
            </a:r>
          </a:p>
          <a:p>
            <a:pPr eaLnBrk="1" hangingPunct="1"/>
            <a:r>
              <a:rPr lang="en-US" dirty="0" smtClean="0">
                <a:latin typeface="Calibri" pitchFamily="-65" charset="0"/>
              </a:rPr>
              <a:t>But the definition of “premium” content is what’s changing.</a:t>
            </a:r>
          </a:p>
        </p:txBody>
      </p:sp>
      <p:sp>
        <p:nvSpPr>
          <p:cNvPr id="46086" name="Slide Number Placeholder 3"/>
          <p:cNvSpPr txBox="1">
            <a:spLocks noGrp="1"/>
          </p:cNvSpPr>
          <p:nvPr/>
        </p:nvSpPr>
        <p:spPr bwMode="auto">
          <a:xfrm>
            <a:off x="3921125" y="8821738"/>
            <a:ext cx="2936875" cy="460375"/>
          </a:xfrm>
          <a:prstGeom prst="rect">
            <a:avLst/>
          </a:prstGeom>
          <a:noFill/>
          <a:ln w="9525">
            <a:noFill/>
            <a:miter lim="800000"/>
            <a:headEnd/>
            <a:tailEnd/>
          </a:ln>
        </p:spPr>
        <p:txBody>
          <a:bodyPr lIns="91156" tIns="45578" rIns="91156" bIns="45578" anchor="b">
            <a:prstTxWarp prst="textNoShape">
              <a:avLst/>
            </a:prstTxWarp>
          </a:bodyPr>
          <a:lstStyle/>
          <a:p>
            <a:pPr algn="r" defTabSz="911225">
              <a:lnSpc>
                <a:spcPct val="100000"/>
              </a:lnSpc>
            </a:pPr>
            <a:fld id="{1947A290-6FE6-B647-B846-52C27BBF6830}" type="slidenum">
              <a:rPr lang="en-US" sz="1200">
                <a:ea typeface="MS PGothic" pitchFamily="34" charset="-128"/>
                <a:cs typeface="MS PGothic" pitchFamily="34" charset="-128"/>
              </a:rPr>
              <a:pPr algn="r" defTabSz="911225">
                <a:lnSpc>
                  <a:spcPct val="100000"/>
                </a:lnSpc>
              </a:pPr>
              <a:t>20</a:t>
            </a:fld>
            <a:endParaRPr lang="en-US" sz="1200" dirty="0">
              <a:ea typeface="MS PGothic" pitchFamily="34" charset="-128"/>
              <a:cs typeface="MS PGothic"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BF1AB4DD-E3C6-1445-AA8E-FFF91D9BA392}" type="slidenum">
              <a:rPr lang="en-US">
                <a:latin typeface="Times New Roman" pitchFamily="-109" charset="0"/>
                <a:ea typeface="Arial Unicode MS" pitchFamily="-109" charset="0"/>
                <a:cs typeface="Arial Unicode MS" pitchFamily="-109" charset="0"/>
              </a:rPr>
              <a:pPr/>
              <a:t>22</a:t>
            </a:fld>
            <a:endParaRPr lang="en-US">
              <a:latin typeface="Times New Roman" pitchFamily="-109" charset="0"/>
              <a:ea typeface="Arial Unicode MS" pitchFamily="-109" charset="0"/>
              <a:cs typeface="Arial Unicode MS" pitchFamily="-109"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r>
              <a:rPr lang="en-US">
                <a:latin typeface="Times New Roman" pitchFamily="-109" charset="0"/>
              </a:rPr>
              <a:t>Capture audience interest at the moment when they’re doing their research online. Be top of mind!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06DF013-7C6D-9A4C-8B37-1093BA26E685}" type="slidenum">
              <a:rPr lang="en-US">
                <a:latin typeface="Arial" pitchFamily="27" charset="0"/>
              </a:rPr>
              <a:pPr/>
              <a:t>2</a:t>
            </a:fld>
            <a:endParaRPr lang="en-US">
              <a:latin typeface="Arial" pitchFamily="27" charset="0"/>
            </a:endParaRPr>
          </a:p>
        </p:txBody>
      </p:sp>
      <p:sp>
        <p:nvSpPr>
          <p:cNvPr id="45059" name="Rectangle 2"/>
          <p:cNvSpPr>
            <a:spLocks noGrp="1" noRot="1" noChangeAspect="1" noChangeArrowheads="1" noTextEdit="1"/>
          </p:cNvSpPr>
          <p:nvPr>
            <p:ph type="sldImg"/>
          </p:nvPr>
        </p:nvSpPr>
        <p:spPr>
          <a:xfrm>
            <a:off x="1104900" y="696913"/>
            <a:ext cx="4648200" cy="3487737"/>
          </a:xfrm>
          <a:ln/>
        </p:spPr>
      </p:sp>
      <p:sp>
        <p:nvSpPr>
          <p:cNvPr id="45060" name="Rectangle 3"/>
          <p:cNvSpPr>
            <a:spLocks noGrp="1" noChangeArrowheads="1"/>
          </p:cNvSpPr>
          <p:nvPr>
            <p:ph type="body" idx="1"/>
          </p:nvPr>
        </p:nvSpPr>
        <p:spPr>
          <a:xfrm>
            <a:off x="685800" y="4416425"/>
            <a:ext cx="5486400" cy="4184650"/>
          </a:xfrm>
          <a:noFill/>
          <a:ln/>
        </p:spPr>
        <p:txBody>
          <a:bodyPr/>
          <a:lstStyle/>
          <a:p>
            <a:r>
              <a:rPr lang="en-US" dirty="0">
                <a:latin typeface="Arial" pitchFamily="27" charset="0"/>
              </a:rPr>
              <a:t>Entire slide is customized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31"/>
          <p:cNvSpPr>
            <a:spLocks noGrp="1" noChangeArrowheads="1"/>
          </p:cNvSpPr>
          <p:nvPr>
            <p:ph type="sldNum" sz="quarter" idx="5"/>
          </p:nvPr>
        </p:nvSpPr>
        <p:spPr/>
        <p:txBody>
          <a:bodyPr/>
          <a:lstStyle/>
          <a:p>
            <a:fld id="{6652F849-BBC2-7041-A80C-D0DE0974E7D7}" type="slidenum">
              <a:rPr lang="en-US"/>
              <a:pPr/>
              <a:t>23</a:t>
            </a:fld>
            <a:endParaRPr lang="en-US"/>
          </a:p>
        </p:txBody>
      </p:sp>
      <p:sp>
        <p:nvSpPr>
          <p:cNvPr id="81923" name="Rectangle 2"/>
          <p:cNvSpPr>
            <a:spLocks noGrp="1" noRot="1" noChangeAspect="1" noChangeArrowheads="1" noTextEdit="1"/>
          </p:cNvSpPr>
          <p:nvPr>
            <p:ph type="sldImg"/>
          </p:nvPr>
        </p:nvSpPr>
        <p:spPr>
          <a:xfrm>
            <a:off x="1079500" y="690563"/>
            <a:ext cx="4705350" cy="3529012"/>
          </a:xfrm>
          <a:ln/>
        </p:spPr>
      </p:sp>
      <p:sp>
        <p:nvSpPr>
          <p:cNvPr id="81924" name="Rectangle 3"/>
          <p:cNvSpPr>
            <a:spLocks noGrp="1" noChangeArrowheads="1"/>
          </p:cNvSpPr>
          <p:nvPr>
            <p:ph type="body" idx="1"/>
          </p:nvPr>
        </p:nvSpPr>
        <p:spPr>
          <a:xfrm>
            <a:off x="904875" y="4451350"/>
            <a:ext cx="5048250" cy="4143375"/>
          </a:xfrm>
          <a:noFill/>
          <a:ln/>
        </p:spPr>
        <p:txBody>
          <a:bodyPr/>
          <a:lstStyle/>
          <a:p>
            <a:pPr eaLnBrk="1" hangingPunct="1"/>
            <a:endParaRPr lang="en-US" sz="140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510C4841-E198-0C48-B6CC-F5C2925122E1}" type="slidenum">
              <a:rPr lang="en-US"/>
              <a:pPr/>
              <a:t>24</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r>
              <a:rPr lang="en-US" altLang="ja-JP">
                <a:latin typeface="Arial" pitchFamily="26" charset="0"/>
                <a:ea typeface="Gulim" pitchFamily="34" charset="-127"/>
                <a:cs typeface="Gulim" pitchFamily="34" charset="-127"/>
              </a:rPr>
              <a:t>Simply stated, your consumers are online. These stats are US-specific and are from a survey we conducted of US casual dining users last year, but they show the trends we’re seeing, and potentially where the rest of the world is headed… </a:t>
            </a:r>
          </a:p>
          <a:p>
            <a:endParaRPr lang="en-AU" altLang="ja-JP">
              <a:latin typeface="Arial" pitchFamily="26" charset="0"/>
              <a:ea typeface="Gulim" pitchFamily="34" charset="-127"/>
              <a:cs typeface="Gulim" pitchFamily="34" charset="-127"/>
            </a:endParaRPr>
          </a:p>
          <a:p>
            <a:r>
              <a:rPr lang="en-US" altLang="ja-JP">
                <a:latin typeface="Arial" pitchFamily="26" charset="0"/>
                <a:ea typeface="Gulim" pitchFamily="34" charset="-127"/>
                <a:cs typeface="Gulim" pitchFamily="34" charset="-127"/>
              </a:rPr>
              <a:t>These may or may not be surprising statistics, but they’re pretty compelling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31"/>
          <p:cNvSpPr>
            <a:spLocks noGrp="1" noChangeArrowheads="1"/>
          </p:cNvSpPr>
          <p:nvPr>
            <p:ph type="sldNum" sz="quarter" idx="5"/>
          </p:nvPr>
        </p:nvSpPr>
        <p:spPr/>
        <p:txBody>
          <a:bodyPr/>
          <a:lstStyle/>
          <a:p>
            <a:fld id="{1D6143BD-A521-BB4E-AE26-9169431CB9F7}" type="slidenum">
              <a:rPr lang="en-US">
                <a:solidFill>
                  <a:srgbClr val="000000"/>
                </a:solidFill>
                <a:ea typeface="ＭＳ Ｐゴシック" pitchFamily="-109" charset="-128"/>
                <a:cs typeface="ＭＳ Ｐゴシック" pitchFamily="-109" charset="-128"/>
              </a:rPr>
              <a:pPr/>
              <a:t>25</a:t>
            </a:fld>
            <a:endParaRPr lang="en-US">
              <a:solidFill>
                <a:srgbClr val="000000"/>
              </a:solidFill>
              <a:ea typeface="ＭＳ Ｐゴシック" pitchFamily="-109" charset="-128"/>
              <a:cs typeface="ＭＳ Ｐゴシック" pitchFamily="-109"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defTabSz="904875" eaLnBrk="1" hangingPunct="1">
              <a:spcBef>
                <a:spcPct val="50000"/>
              </a:spcBef>
            </a:pPr>
            <a:endParaRPr lang="en-US">
              <a:latin typeface="Arial" pitchFamily="-109"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595A4CBD-46B9-E441-BC4C-4FC3AC787977}" type="slidenum">
              <a:rPr lang="en-US"/>
              <a:pPr/>
              <a:t>26</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04900" y="696913"/>
            <a:ext cx="4648200" cy="3486150"/>
          </a:xfrm>
          <a:ln/>
        </p:spPr>
      </p:sp>
      <p:sp>
        <p:nvSpPr>
          <p:cNvPr id="51203" name="Rectangle 3"/>
          <p:cNvSpPr>
            <a:spLocks noGrp="1" noChangeArrowheads="1"/>
          </p:cNvSpPr>
          <p:nvPr>
            <p:ph type="body" idx="1"/>
          </p:nvPr>
        </p:nvSpPr>
        <p:spPr>
          <a:xfrm>
            <a:off x="685800" y="4416425"/>
            <a:ext cx="5486400" cy="4183063"/>
          </a:xfrm>
          <a:noFill/>
          <a:ln/>
        </p:spPr>
        <p:txBody>
          <a:bodyPr/>
          <a:lstStyle/>
          <a:p>
            <a:pPr eaLnBrk="1" hangingPunct="1"/>
            <a:endParaRPr lang="en-US" sz="18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Rot="1" noChangeAspect="1" noChangeArrowheads="1" noTextEdit="1"/>
          </p:cNvSpPr>
          <p:nvPr>
            <p:ph type="sldImg"/>
          </p:nvPr>
        </p:nvSpPr>
        <p:spPr>
          <a:xfrm>
            <a:off x="1077913" y="690563"/>
            <a:ext cx="4703762" cy="3527425"/>
          </a:xfrm>
          <a:ln/>
        </p:spPr>
      </p:sp>
      <p:sp>
        <p:nvSpPr>
          <p:cNvPr id="607235" name="Rectangle 3"/>
          <p:cNvSpPr>
            <a:spLocks noGrp="1" noChangeArrowheads="1"/>
          </p:cNvSpPr>
          <p:nvPr>
            <p:ph type="body" idx="1"/>
          </p:nvPr>
        </p:nvSpPr>
        <p:spPr>
          <a:xfrm>
            <a:off x="904876" y="4451350"/>
            <a:ext cx="5048250" cy="4141788"/>
          </a:xfrm>
        </p:spPr>
        <p:txBody>
          <a:bodyPr/>
          <a:lstStyle/>
          <a:p>
            <a:r>
              <a:rPr lang="en-US" b="1">
                <a:latin typeface="Arial" pitchFamily="-108" charset="0"/>
              </a:rPr>
              <a:t>http://www.restaurant.org/pressroom/pressrelease.cfm?ID=1701, Oct 08</a:t>
            </a:r>
          </a:p>
          <a:p>
            <a:r>
              <a:rPr lang="en-US" b="1">
                <a:latin typeface="Arial" pitchFamily="-108" charset="0"/>
              </a:rPr>
              <a:t>http://www.kelseygroup.com/press/pr090224.asp </a:t>
            </a:r>
          </a:p>
          <a:p>
            <a:pPr lvl="1"/>
            <a:endParaRPr lang="en-US">
              <a:latin typeface="Arial" pitchFamily="-10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73732" name="Slide Number Placeholder 3"/>
          <p:cNvSpPr>
            <a:spLocks noGrp="1"/>
          </p:cNvSpPr>
          <p:nvPr>
            <p:ph type="sldNum" sz="quarter" idx="5"/>
          </p:nvPr>
        </p:nvSpPr>
        <p:spPr>
          <a:noFill/>
        </p:spPr>
        <p:txBody>
          <a:bodyPr/>
          <a:lstStyle/>
          <a:p>
            <a:fld id="{4FECFF14-976C-4BA2-8E66-22B1A7469E5C}" type="slidenum">
              <a:rPr lang="en-US"/>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a:spcBef>
                <a:spcPct val="0"/>
              </a:spcBef>
            </a:pPr>
            <a:r>
              <a:rPr lang="en-US">
                <a:latin typeface="Arial" pitchFamily="-109" charset="0"/>
                <a:ea typeface="ＭＳ Ｐゴシック" pitchFamily="-109" charset="-128"/>
                <a:cs typeface="ＭＳ Ｐゴシック" pitchFamily="-109" charset="-128"/>
              </a:rPr>
              <a:t>Mobile is increasingly important in the Restaurant category. This graph shows the % growth in desktop vs mobile searches during the past two years. While the total number of restaurant related desktop searches still outpace mobile searches, it’s clear that it’s only a matter of time before mobile volume rivals desktop volume.</a:t>
            </a:r>
          </a:p>
          <a:p>
            <a:pPr>
              <a:spcBef>
                <a:spcPct val="0"/>
              </a:spcBef>
            </a:pPr>
            <a:endParaRPr lang="en-US">
              <a:latin typeface="Arial" pitchFamily="-109" charset="0"/>
              <a:ea typeface="ＭＳ Ｐゴシック" pitchFamily="-109" charset="-128"/>
              <a:cs typeface="ＭＳ Ｐゴシック" pitchFamily="-109" charset="-128"/>
            </a:endParaRPr>
          </a:p>
          <a:p>
            <a:pPr>
              <a:spcBef>
                <a:spcPct val="0"/>
              </a:spcBef>
            </a:pPr>
            <a:r>
              <a:rPr lang="en-US">
                <a:latin typeface="Arial" pitchFamily="-109" charset="0"/>
                <a:ea typeface="ＭＳ Ｐゴシック" pitchFamily="-109" charset="-128"/>
                <a:cs typeface="ＭＳ Ｐゴシック" pitchFamily="-109" charset="-128"/>
              </a:rPr>
              <a:t>And based on various studies, it’s clear that your audience, particularly moms, are using their mobile devices to conduct restaurant related searches.</a:t>
            </a:r>
          </a:p>
          <a:p>
            <a:pPr>
              <a:spcBef>
                <a:spcPct val="0"/>
              </a:spcBef>
            </a:pPr>
            <a:endParaRPr lang="en-US">
              <a:latin typeface="Arial" pitchFamily="-109" charset="0"/>
              <a:ea typeface="ＭＳ Ｐゴシック" pitchFamily="-109" charset="-128"/>
              <a:cs typeface="ＭＳ Ｐゴシック" pitchFamily="-109" charset="-128"/>
            </a:endParaRPr>
          </a:p>
          <a:p>
            <a:pPr>
              <a:spcBef>
                <a:spcPct val="0"/>
              </a:spcBef>
            </a:pPr>
            <a:r>
              <a:rPr lang="en-US" b="1">
                <a:latin typeface="Arial" pitchFamily="-109" charset="0"/>
                <a:ea typeface="ＭＳ Ｐゴシック" pitchFamily="-109" charset="-128"/>
                <a:cs typeface="ＭＳ Ｐゴシック" pitchFamily="-109" charset="-128"/>
              </a:rPr>
              <a:t>Other Interesting Research:</a:t>
            </a:r>
          </a:p>
          <a:p>
            <a:pPr>
              <a:spcBef>
                <a:spcPct val="0"/>
              </a:spcBef>
            </a:pPr>
            <a:r>
              <a:rPr lang="en-US">
                <a:latin typeface="Arial" pitchFamily="-109" charset="0"/>
                <a:ea typeface="ＭＳ Ｐゴシック" pitchFamily="-109" charset="-128"/>
                <a:cs typeface="ＭＳ Ｐゴシック" pitchFamily="-109" charset="-128"/>
              </a:rPr>
              <a:t>Mobile searches by moms – mostly in their cars (45%) – suggesting usefulness to find nearby location – and at restaurants (32%) – suggest looking up calorie counts, reviews, etc.  Also 27% at work – looking for easy dinner or lunch options?</a:t>
            </a:r>
          </a:p>
          <a:p>
            <a:pPr>
              <a:spcBef>
                <a:spcPct val="0"/>
              </a:spcBef>
            </a:pPr>
            <a:endParaRPr lang="en-US">
              <a:latin typeface="Arial" pitchFamily="-109" charset="0"/>
              <a:ea typeface="ＭＳ Ｐゴシック" pitchFamily="-109" charset="-128"/>
              <a:cs typeface="ＭＳ Ｐゴシック" pitchFamily="-109" charset="-128"/>
            </a:endParaRPr>
          </a:p>
          <a:p>
            <a:pPr>
              <a:spcBef>
                <a:spcPct val="0"/>
              </a:spcBef>
            </a:pPr>
            <a:r>
              <a:rPr lang="en-US">
                <a:latin typeface="Arial" pitchFamily="-109" charset="0"/>
                <a:ea typeface="ＭＳ Ｐゴシック" pitchFamily="-109" charset="-128"/>
                <a:cs typeface="ＭＳ Ｐゴシック" pitchFamily="-109" charset="-128"/>
              </a:rPr>
              <a:t>When we look across a broader population (not just moms), we see similar types of queries pop to the top of mobile searches related to QSR:</a:t>
            </a:r>
          </a:p>
          <a:p>
            <a:pPr>
              <a:spcBef>
                <a:spcPct val="0"/>
              </a:spcBef>
            </a:pPr>
            <a:r>
              <a:rPr lang="en-US">
                <a:latin typeface="Arial" pitchFamily="-109" charset="0"/>
                <a:ea typeface="ＭＳ Ｐゴシック" pitchFamily="-109" charset="-128"/>
                <a:cs typeface="ＭＳ Ｐゴシック" pitchFamily="-109" charset="-128"/>
              </a:rPr>
              <a:t>39% mobile searches for QSR related to locations</a:t>
            </a:r>
          </a:p>
          <a:p>
            <a:pPr>
              <a:spcBef>
                <a:spcPct val="0"/>
              </a:spcBef>
            </a:pPr>
            <a:r>
              <a:rPr lang="en-US">
                <a:latin typeface="Arial" pitchFamily="-109" charset="0"/>
                <a:ea typeface="ＭＳ Ｐゴシック" pitchFamily="-109" charset="-128"/>
                <a:cs typeface="ＭＳ Ｐゴシック" pitchFamily="-109" charset="-128"/>
              </a:rPr>
              <a:t>21% related to food / menu items</a:t>
            </a:r>
          </a:p>
          <a:p>
            <a:pPr>
              <a:spcBef>
                <a:spcPct val="0"/>
              </a:spcBef>
            </a:pPr>
            <a:endParaRPr lang="en-US">
              <a:latin typeface="Arial" pitchFamily="-109" charset="0"/>
              <a:ea typeface="ＭＳ Ｐゴシック" pitchFamily="-109" charset="-128"/>
              <a:cs typeface="ＭＳ Ｐゴシック" pitchFamily="-109" charset="-128"/>
            </a:endParaRPr>
          </a:p>
          <a:p>
            <a:pPr>
              <a:spcBef>
                <a:spcPct val="0"/>
              </a:spcBef>
            </a:pPr>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E6B792A4-323A-438E-AF32-EC3F6A2FEB24}" type="slidenum">
              <a:rPr lang="en-GB" smtClean="0"/>
              <a:pPr>
                <a:defRPr/>
              </a:pPr>
              <a:t>31</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31"/>
          <p:cNvSpPr>
            <a:spLocks noGrp="1" noChangeArrowheads="1"/>
          </p:cNvSpPr>
          <p:nvPr>
            <p:ph type="sldNum" sz="quarter" idx="5"/>
          </p:nvPr>
        </p:nvSpPr>
        <p:spPr>
          <a:ln/>
        </p:spPr>
        <p:txBody>
          <a:bodyPr/>
          <a:lstStyle/>
          <a:p>
            <a:fld id="{47D5A16C-DB50-AC48-8518-745EF8E56778}" type="slidenum">
              <a:rPr lang="en-US"/>
              <a:pPr/>
              <a:t>32</a:t>
            </a:fld>
            <a:endParaRPr lang="en-US"/>
          </a:p>
        </p:txBody>
      </p:sp>
      <p:sp>
        <p:nvSpPr>
          <p:cNvPr id="2483202" name="Rectangle 1031"/>
          <p:cNvSpPr txBox="1">
            <a:spLocks noGrp="1" noChangeArrowheads="1"/>
          </p:cNvSpPr>
          <p:nvPr/>
        </p:nvSpPr>
        <p:spPr bwMode="auto">
          <a:xfrm>
            <a:off x="3919538" y="8823325"/>
            <a:ext cx="2938462" cy="460375"/>
          </a:xfrm>
          <a:prstGeom prst="rect">
            <a:avLst/>
          </a:prstGeom>
          <a:noFill/>
          <a:ln w="9525">
            <a:noFill/>
            <a:miter lim="800000"/>
            <a:headEnd/>
            <a:tailEnd/>
          </a:ln>
        </p:spPr>
        <p:txBody>
          <a:bodyPr lIns="92413" tIns="46206" rIns="92413" bIns="46206" anchor="b">
            <a:prstTxWarp prst="textNoShape">
              <a:avLst/>
            </a:prstTxWarp>
          </a:bodyPr>
          <a:lstStyle/>
          <a:p>
            <a:pPr algn="r" defTabSz="923925">
              <a:lnSpc>
                <a:spcPct val="100000"/>
              </a:lnSpc>
            </a:pPr>
            <a:fld id="{1B57D654-B96C-6B46-A4AC-21311C2034A4}" type="slidenum">
              <a:rPr lang="en-US" sz="1200">
                <a:ea typeface="Arial" charset="0"/>
                <a:cs typeface="Arial" charset="0"/>
              </a:rPr>
              <a:pPr algn="r" defTabSz="923925">
                <a:lnSpc>
                  <a:spcPct val="100000"/>
                </a:lnSpc>
              </a:pPr>
              <a:t>32</a:t>
            </a:fld>
            <a:endParaRPr lang="en-US" sz="1200">
              <a:ea typeface="Arial" charset="0"/>
              <a:cs typeface="Arial" charset="0"/>
            </a:endParaRPr>
          </a:p>
        </p:txBody>
      </p:sp>
      <p:sp>
        <p:nvSpPr>
          <p:cNvPr id="2483203" name="Slide Image Placeholder 1"/>
          <p:cNvSpPr>
            <a:spLocks noGrp="1" noRot="1" noChangeAspect="1" noTextEdit="1"/>
          </p:cNvSpPr>
          <p:nvPr>
            <p:ph type="sldImg"/>
          </p:nvPr>
        </p:nvSpPr>
        <p:spPr>
          <a:xfrm>
            <a:off x="1104900" y="696913"/>
            <a:ext cx="4648200" cy="3486150"/>
          </a:xfrm>
          <a:ln/>
        </p:spPr>
      </p:sp>
      <p:sp>
        <p:nvSpPr>
          <p:cNvPr id="2483204" name="Notes Placeholder 2"/>
          <p:cNvSpPr>
            <a:spLocks noGrp="1"/>
          </p:cNvSpPr>
          <p:nvPr>
            <p:ph type="body" idx="1"/>
          </p:nvPr>
        </p:nvSpPr>
        <p:spPr>
          <a:xfrm>
            <a:off x="685800" y="4416425"/>
            <a:ext cx="5486400" cy="4183063"/>
          </a:xfrm>
        </p:spPr>
        <p:txBody>
          <a:bodyPr lIns="91440" tIns="45720" rIns="91440" bIns="45720"/>
          <a:lstStyle/>
          <a:p>
            <a:r>
              <a:rPr lang="en-AU"/>
              <a:t>Regarding the 17.2% lift in purchase intent:  </a:t>
            </a:r>
            <a:r>
              <a:rPr lang="en-US"/>
              <a:t>Earlier this year, insight express set up a controlled study to measure the effect of mobile ads.  Some users saw mobile ads, others didn’t. Purchase intent, brand favorability etc... was measured by a survey people completed shortly after seeing ads.  They found that restaurant ads show a higher impact and were more effective than mobile ads in general.</a:t>
            </a:r>
          </a:p>
        </p:txBody>
      </p:sp>
      <p:sp>
        <p:nvSpPr>
          <p:cNvPr id="21508" name="Slide Number Placeholder 3"/>
          <p:cNvSpPr txBox="1">
            <a:spLocks noGrp="1"/>
          </p:cNvSpPr>
          <p:nvPr/>
        </p:nvSpPr>
        <p:spPr bwMode="auto">
          <a:xfrm>
            <a:off x="3884613" y="8829675"/>
            <a:ext cx="2971800" cy="465138"/>
          </a:xfrm>
          <a:prstGeom prst="rect">
            <a:avLst/>
          </a:prstGeom>
          <a:noFill/>
          <a:ln>
            <a:miter lim="800000"/>
            <a:headEnd/>
            <a:tailEnd/>
          </a:ln>
        </p:spPr>
        <p:txBody>
          <a:bodyPr anchor="b">
            <a:prstTxWarp prst="textNoShape">
              <a:avLst/>
            </a:prstTxWarp>
          </a:bodyPr>
          <a:lstStyle/>
          <a:p>
            <a:pPr algn="r" defTabSz="457200">
              <a:lnSpc>
                <a:spcPct val="100000"/>
              </a:lnSpc>
            </a:pPr>
            <a:fld id="{B6EFAADB-6699-8F4F-ADE8-918FCFFB6629}" type="slidenum">
              <a:rPr lang="en-US" sz="1200">
                <a:solidFill>
                  <a:srgbClr val="000000"/>
                </a:solidFill>
                <a:latin typeface="Tahoma" charset="0"/>
                <a:ea typeface="Arial" charset="0"/>
                <a:cs typeface="Arial" charset="0"/>
              </a:rPr>
              <a:pPr algn="r" defTabSz="457200">
                <a:lnSpc>
                  <a:spcPct val="100000"/>
                </a:lnSpc>
              </a:pPr>
              <a:t>32</a:t>
            </a:fld>
            <a:endParaRPr lang="en-US" sz="1200">
              <a:solidFill>
                <a:srgbClr val="000000"/>
              </a:solidFill>
              <a:latin typeface="Tahoma" charset="0"/>
              <a:ea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D250B70-9688-5B43-AC32-02C10DC8B9BA}" type="slidenum">
              <a:rPr lang="en-US"/>
              <a:pPr/>
              <a:t>5</a:t>
            </a:fld>
            <a:endParaRPr lang="en-US"/>
          </a:p>
        </p:txBody>
      </p:sp>
      <p:sp>
        <p:nvSpPr>
          <p:cNvPr id="2468866" name="Rectangle 2"/>
          <p:cNvSpPr>
            <a:spLocks noGrp="1" noRot="1" noChangeAspect="1" noChangeArrowheads="1" noTextEdit="1"/>
          </p:cNvSpPr>
          <p:nvPr>
            <p:ph type="sldImg"/>
          </p:nvPr>
        </p:nvSpPr>
        <p:spPr>
          <a:xfrm>
            <a:off x="1079500" y="690563"/>
            <a:ext cx="4700588" cy="3525837"/>
          </a:xfrm>
          <a:ln/>
        </p:spPr>
      </p:sp>
      <p:sp>
        <p:nvSpPr>
          <p:cNvPr id="2468867" name="Rectangle 3"/>
          <p:cNvSpPr>
            <a:spLocks noGrp="1" noChangeArrowheads="1"/>
          </p:cNvSpPr>
          <p:nvPr>
            <p:ph type="body" idx="1"/>
          </p:nvPr>
        </p:nvSpPr>
        <p:spPr>
          <a:xfrm>
            <a:off x="904875" y="4451350"/>
            <a:ext cx="5048250" cy="4140200"/>
          </a:xfrm>
        </p:spPr>
        <p:txBody>
          <a:bodyPr/>
          <a:lstStyle/>
          <a:p>
            <a:pPr>
              <a:lnSpc>
                <a:spcPct val="80000"/>
              </a:lnSpc>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31"/>
          <p:cNvSpPr>
            <a:spLocks noGrp="1" noChangeArrowheads="1"/>
          </p:cNvSpPr>
          <p:nvPr>
            <p:ph type="sldNum" sz="quarter" idx="5"/>
          </p:nvPr>
        </p:nvSpPr>
        <p:spPr>
          <a:ln/>
        </p:spPr>
        <p:txBody>
          <a:bodyPr/>
          <a:lstStyle/>
          <a:p>
            <a:fld id="{855E532E-B4EB-0147-A3F5-B04D2F19882A}" type="slidenum">
              <a:rPr lang="en-US"/>
              <a:pPr/>
              <a:t>33</a:t>
            </a:fld>
            <a:endParaRPr lang="en-US"/>
          </a:p>
        </p:txBody>
      </p:sp>
      <p:sp>
        <p:nvSpPr>
          <p:cNvPr id="2485250" name="Rectangle 1031"/>
          <p:cNvSpPr txBox="1">
            <a:spLocks noGrp="1" noChangeArrowheads="1"/>
          </p:cNvSpPr>
          <p:nvPr/>
        </p:nvSpPr>
        <p:spPr bwMode="auto">
          <a:xfrm>
            <a:off x="3919538" y="8823325"/>
            <a:ext cx="2938462" cy="460375"/>
          </a:xfrm>
          <a:prstGeom prst="rect">
            <a:avLst/>
          </a:prstGeom>
          <a:noFill/>
          <a:ln w="9525">
            <a:noFill/>
            <a:miter lim="800000"/>
            <a:headEnd/>
            <a:tailEnd/>
          </a:ln>
        </p:spPr>
        <p:txBody>
          <a:bodyPr lIns="92413" tIns="46206" rIns="92413" bIns="46206" anchor="b">
            <a:prstTxWarp prst="textNoShape">
              <a:avLst/>
            </a:prstTxWarp>
          </a:bodyPr>
          <a:lstStyle/>
          <a:p>
            <a:pPr algn="r" defTabSz="923925">
              <a:lnSpc>
                <a:spcPct val="100000"/>
              </a:lnSpc>
            </a:pPr>
            <a:fld id="{EE41E68F-244C-2C4E-94B0-5CEB8E1DB0A9}" type="slidenum">
              <a:rPr lang="en-US" sz="1200">
                <a:ea typeface="Arial" charset="0"/>
                <a:cs typeface="Arial" charset="0"/>
              </a:rPr>
              <a:pPr algn="r" defTabSz="923925">
                <a:lnSpc>
                  <a:spcPct val="100000"/>
                </a:lnSpc>
              </a:pPr>
              <a:t>33</a:t>
            </a:fld>
            <a:endParaRPr lang="en-US" sz="1200">
              <a:ea typeface="Arial" charset="0"/>
              <a:cs typeface="Arial" charset="0"/>
            </a:endParaRPr>
          </a:p>
        </p:txBody>
      </p:sp>
      <p:sp>
        <p:nvSpPr>
          <p:cNvPr id="2485251" name="Slide Image Placeholder 1"/>
          <p:cNvSpPr>
            <a:spLocks noGrp="1" noRot="1" noChangeAspect="1" noTextEdit="1"/>
          </p:cNvSpPr>
          <p:nvPr>
            <p:ph type="sldImg"/>
          </p:nvPr>
        </p:nvSpPr>
        <p:spPr>
          <a:xfrm>
            <a:off x="1104900" y="696913"/>
            <a:ext cx="4648200" cy="3486150"/>
          </a:xfrm>
          <a:ln/>
        </p:spPr>
      </p:sp>
      <p:sp>
        <p:nvSpPr>
          <p:cNvPr id="2485252" name="Notes Placeholder 2"/>
          <p:cNvSpPr>
            <a:spLocks noGrp="1"/>
          </p:cNvSpPr>
          <p:nvPr>
            <p:ph type="body" idx="1"/>
          </p:nvPr>
        </p:nvSpPr>
        <p:spPr>
          <a:xfrm>
            <a:off x="685800" y="4416425"/>
            <a:ext cx="5486400" cy="4183063"/>
          </a:xfrm>
        </p:spPr>
        <p:txBody>
          <a:bodyPr lIns="91440" tIns="45720" rIns="91440" bIns="45720"/>
          <a:lstStyle/>
          <a:p>
            <a:r>
              <a:rPr lang="en-US"/>
              <a:t>But the most novel aspect of the campaign is an aggressive, highly integrated mobile component that may cause other QSRs to notice. Consumers with mobile Net access can use a mobile-optimized version of the NameOurHoles site not only to submit their name suggestions, but to watch the commercials on streaming video, share the site, send personalized Hardee's mobile greeting cards to friends, view product information and photos or opt to receive updates from Hardee's. </a:t>
            </a:r>
          </a:p>
          <a:p>
            <a:r>
              <a:rPr lang="en-US"/>
              <a:t>The mobile site, created by iLoop Mobile, integrates with the microsite through form fields that collect the user's suggested name for Biscuit Holes, as well as other user profile data. Names suggested via mobile actually are inserted into the TV spots after being transmitted to the Web site's database. </a:t>
            </a:r>
          </a:p>
          <a:p>
            <a:r>
              <a:rPr lang="en-US"/>
              <a:t>The campaign will also deliver geotargeted advertising across Jumptap's ad network through a channel comprising premium sites and applications predominantly frequented by adults 18 to 49, including Boost Mobile, Joker Poker, MocoSpace, LimeLife and Weatherbug. Hardee's will also run display ads on tapMatch, Jumptap's self-service pay-per-click mobile performance marketplace. </a:t>
            </a:r>
          </a:p>
        </p:txBody>
      </p:sp>
      <p:sp>
        <p:nvSpPr>
          <p:cNvPr id="21508" name="Slide Number Placeholder 3"/>
          <p:cNvSpPr txBox="1">
            <a:spLocks noGrp="1"/>
          </p:cNvSpPr>
          <p:nvPr/>
        </p:nvSpPr>
        <p:spPr bwMode="auto">
          <a:xfrm>
            <a:off x="3884613" y="8829675"/>
            <a:ext cx="2971800" cy="465138"/>
          </a:xfrm>
          <a:prstGeom prst="rect">
            <a:avLst/>
          </a:prstGeom>
          <a:noFill/>
          <a:ln>
            <a:miter lim="800000"/>
            <a:headEnd/>
            <a:tailEnd/>
          </a:ln>
        </p:spPr>
        <p:txBody>
          <a:bodyPr anchor="b">
            <a:prstTxWarp prst="textNoShape">
              <a:avLst/>
            </a:prstTxWarp>
          </a:bodyPr>
          <a:lstStyle/>
          <a:p>
            <a:pPr algn="r" defTabSz="457200">
              <a:lnSpc>
                <a:spcPct val="100000"/>
              </a:lnSpc>
            </a:pPr>
            <a:fld id="{C6C225DA-2330-6746-8DBD-ED450F33A8EB}" type="slidenum">
              <a:rPr lang="en-US" sz="1200">
                <a:solidFill>
                  <a:srgbClr val="000000"/>
                </a:solidFill>
                <a:latin typeface="Tahoma" charset="0"/>
                <a:ea typeface="Arial" charset="0"/>
                <a:cs typeface="Arial" charset="0"/>
              </a:rPr>
              <a:pPr algn="r" defTabSz="457200">
                <a:lnSpc>
                  <a:spcPct val="100000"/>
                </a:lnSpc>
              </a:pPr>
              <a:t>33</a:t>
            </a:fld>
            <a:endParaRPr lang="en-US" sz="1200">
              <a:solidFill>
                <a:srgbClr val="000000"/>
              </a:solidFill>
              <a:latin typeface="Tahoma" charset="0"/>
              <a:ea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51204" name="Slide Number Placeholder 3"/>
          <p:cNvSpPr>
            <a:spLocks noGrp="1"/>
          </p:cNvSpPr>
          <p:nvPr>
            <p:ph type="sldNum" sz="quarter" idx="5"/>
          </p:nvPr>
        </p:nvSpPr>
        <p:spPr>
          <a:noFill/>
        </p:spPr>
        <p:txBody>
          <a:bodyPr/>
          <a:lstStyle/>
          <a:p>
            <a:pPr defTabSz="928688"/>
            <a:fld id="{B40EE9CC-5839-4ECB-9630-11C7623F2C94}" type="slidenum">
              <a:rPr lang="en-US" smtClean="0">
                <a:latin typeface="Arial" pitchFamily="34" charset="0"/>
                <a:ea typeface="MS PGothic" pitchFamily="34" charset="-128"/>
              </a:rPr>
              <a:pPr defTabSz="928688"/>
              <a:t>6</a:t>
            </a:fld>
            <a:endParaRPr lang="en-US" smtClean="0">
              <a:latin typeface="Arial" pitchFamily="34" charset="0"/>
              <a:ea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ln>
            <a:miter lim="800000"/>
            <a:headEnd/>
            <a:tailEnd/>
          </a:ln>
        </p:spPr>
        <p:txBody>
          <a:bodyPr/>
          <a:lstStyle/>
          <a:p>
            <a:fld id="{4E37EBD0-915C-8549-A083-6BF83AFA11D9}" type="slidenum">
              <a:rPr lang="en-US" smtClean="0">
                <a:solidFill>
                  <a:srgbClr val="000000"/>
                </a:solidFill>
              </a:rPr>
              <a:pPr/>
              <a:t>7</a:t>
            </a:fld>
            <a:endParaRPr lang="en-US" smtClean="0">
              <a:solidFill>
                <a:srgbClr val="000000"/>
              </a:solidFill>
            </a:endParaRPr>
          </a:p>
        </p:txBody>
      </p:sp>
      <p:sp>
        <p:nvSpPr>
          <p:cNvPr id="37891" name="Slide Image Placeholder 1"/>
          <p:cNvSpPr>
            <a:spLocks noGrp="1" noRot="1" noChangeAspect="1" noTextEdit="1"/>
          </p:cNvSpPr>
          <p:nvPr>
            <p:ph type="sldImg"/>
          </p:nvPr>
        </p:nvSpPr>
        <p:spPr bwMode="auto">
          <a:noFill/>
          <a:ln>
            <a:solidFill>
              <a:srgbClr val="000000"/>
            </a:solidFill>
            <a:miter lim="800000"/>
            <a:headEnd/>
            <a:tailEnd/>
          </a:ln>
        </p:spPr>
      </p:sp>
      <p:sp>
        <p:nvSpPr>
          <p:cNvPr id="37892" name="Notes Placeholder 2"/>
          <p:cNvSpPr>
            <a:spLocks noGrp="1"/>
          </p:cNvSpPr>
          <p:nvPr>
            <p:ph type="body" idx="1"/>
          </p:nvPr>
        </p:nvSpPr>
        <p:spPr bwMode="auto">
          <a:noFill/>
        </p:spPr>
        <p:txBody>
          <a:bodyPr lIns="89867" tIns="44934" rIns="89867" bIns="44934"/>
          <a:lstStyle/>
          <a:p>
            <a:pPr eaLnBrk="1" hangingPunct="1">
              <a:spcBef>
                <a:spcPct val="0"/>
              </a:spcBef>
            </a:pPr>
            <a:endParaRPr lang="en-US" b="1" dirty="0" smtClean="0">
              <a:latin typeface="Arial" charset="0"/>
              <a:ea typeface="ＭＳ Ｐゴシック" charset="-128"/>
              <a:cs typeface="ＭＳ Ｐゴシック" charset="-128"/>
            </a:endParaRPr>
          </a:p>
        </p:txBody>
      </p:sp>
      <p:sp>
        <p:nvSpPr>
          <p:cNvPr id="37893" name="Slide Number Placeholder 3"/>
          <p:cNvSpPr txBox="1">
            <a:spLocks noGrp="1"/>
          </p:cNvSpPr>
          <p:nvPr/>
        </p:nvSpPr>
        <p:spPr bwMode="auto">
          <a:xfrm>
            <a:off x="3884613" y="8828352"/>
            <a:ext cx="2971800" cy="466434"/>
          </a:xfrm>
          <a:prstGeom prst="rect">
            <a:avLst/>
          </a:prstGeom>
          <a:noFill/>
          <a:ln w="9525">
            <a:noFill/>
            <a:miter lim="800000"/>
            <a:headEnd/>
            <a:tailEnd/>
          </a:ln>
        </p:spPr>
        <p:txBody>
          <a:bodyPr lIns="89867" tIns="44934" rIns="89867" bIns="44934" anchor="b">
            <a:prstTxWarp prst="textNoShape">
              <a:avLst/>
            </a:prstTxWarp>
          </a:bodyPr>
          <a:lstStyle/>
          <a:p>
            <a:pPr algn="r"/>
            <a:fld id="{825E434F-B014-F14F-AE21-EFF01AE8F6F3}" type="slidenum">
              <a:rPr lang="en-US" sz="1200">
                <a:solidFill>
                  <a:srgbClr val="000000"/>
                </a:solidFill>
                <a:latin typeface="Calibri" charset="0"/>
              </a:rPr>
              <a:pPr algn="r"/>
              <a:t>7</a:t>
            </a:fld>
            <a:endParaRPr lang="en-US" sz="1200">
              <a:solidFill>
                <a:srgbClr val="000000"/>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606F5A-B08E-0849-B0EC-C9B51AB56B24}"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lstStyle/>
          <a:p>
            <a:pPr eaLnBrk="1" hangingPunct="1"/>
            <a:endParaRPr lang="en-US"/>
          </a:p>
        </p:txBody>
      </p:sp>
      <p:sp>
        <p:nvSpPr>
          <p:cNvPr id="16388" name="Slide Number Placeholder 3"/>
          <p:cNvSpPr>
            <a:spLocks noGrp="1"/>
          </p:cNvSpPr>
          <p:nvPr>
            <p:ph type="sldNum" sz="quarter" idx="5"/>
          </p:nvPr>
        </p:nvSpPr>
        <p:spPr>
          <a:noFill/>
        </p:spPr>
        <p:txBody>
          <a:bodyPr/>
          <a:lstStyle/>
          <a:p>
            <a:fld id="{CD9899C4-37D0-1E45-B1CB-CF9FB5154541}" type="slidenum">
              <a:rPr lang="en-US"/>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918858" y="8823729"/>
            <a:ext cx="2939143" cy="460109"/>
          </a:xfrm>
          <a:prstGeom prst="rect">
            <a:avLst/>
          </a:prstGeom>
          <a:noFill/>
          <a:ln w="9525">
            <a:noFill/>
            <a:miter lim="800000"/>
            <a:headEnd/>
            <a:tailEnd/>
          </a:ln>
        </p:spPr>
        <p:txBody>
          <a:bodyPr lIns="91524" tIns="45762" rIns="91524" bIns="45762" anchor="b"/>
          <a:lstStyle/>
          <a:p>
            <a:pPr algn="r"/>
            <a:fld id="{78AD29F0-91E8-4A9A-9C02-C710AA43951D}" type="slidenum">
              <a:rPr lang="en-US">
                <a:solidFill>
                  <a:srgbClr val="000000"/>
                </a:solidFill>
              </a:rPr>
              <a:pPr algn="r"/>
              <a:t>10</a:t>
            </a:fld>
            <a:endParaRPr lang="en-US">
              <a:solidFill>
                <a:srgbClr val="000000"/>
              </a:solidFill>
            </a:endParaRPr>
          </a:p>
        </p:txBody>
      </p:sp>
      <p:sp>
        <p:nvSpPr>
          <p:cNvPr id="66563" name="Rectangle 7"/>
          <p:cNvSpPr txBox="1">
            <a:spLocks noGrp="1" noChangeArrowheads="1"/>
          </p:cNvSpPr>
          <p:nvPr/>
        </p:nvSpPr>
        <p:spPr bwMode="auto">
          <a:xfrm>
            <a:off x="3918858" y="8823729"/>
            <a:ext cx="2939143" cy="460109"/>
          </a:xfrm>
          <a:prstGeom prst="rect">
            <a:avLst/>
          </a:prstGeom>
          <a:noFill/>
          <a:ln w="9525">
            <a:noFill/>
            <a:miter lim="800000"/>
            <a:headEnd/>
            <a:tailEnd/>
          </a:ln>
        </p:spPr>
        <p:txBody>
          <a:bodyPr lIns="90606" tIns="45301" rIns="90606" bIns="45301" anchor="b"/>
          <a:lstStyle/>
          <a:p>
            <a:pPr algn="r" defTabSz="895468"/>
            <a:fld id="{DE4711AD-DC24-49D9-93AC-A6B09C56155D}" type="slidenum">
              <a:rPr lang="en-US">
                <a:solidFill>
                  <a:srgbClr val="000000"/>
                </a:solidFill>
                <a:latin typeface="Calibri" pitchFamily="34" charset="0"/>
              </a:rPr>
              <a:pPr algn="r" defTabSz="895468"/>
              <a:t>10</a:t>
            </a:fld>
            <a:endParaRPr lang="en-US" dirty="0">
              <a:solidFill>
                <a:srgbClr val="000000"/>
              </a:solidFill>
              <a:latin typeface="Calibri" pitchFamily="34" charset="0"/>
            </a:endParaRPr>
          </a:p>
        </p:txBody>
      </p:sp>
      <p:sp>
        <p:nvSpPr>
          <p:cNvPr id="66564" name="Rectangle 2"/>
          <p:cNvSpPr>
            <a:spLocks noGrp="1" noRot="1" noChangeAspect="1" noChangeArrowheads="1" noTextEdit="1"/>
          </p:cNvSpPr>
          <p:nvPr>
            <p:ph type="sldImg"/>
          </p:nvPr>
        </p:nvSpPr>
        <p:spPr>
          <a:xfrm>
            <a:off x="1106488" y="693738"/>
            <a:ext cx="4646612" cy="3486150"/>
          </a:xfrm>
          <a:ln/>
        </p:spPr>
      </p:sp>
      <p:sp>
        <p:nvSpPr>
          <p:cNvPr id="27653" name="Rectangle 3"/>
          <p:cNvSpPr>
            <a:spLocks noGrp="1" noChangeArrowheads="1"/>
          </p:cNvSpPr>
          <p:nvPr>
            <p:ph type="body" idx="1"/>
          </p:nvPr>
        </p:nvSpPr>
        <p:spPr>
          <a:xfrm>
            <a:off x="913891" y="4415792"/>
            <a:ext cx="5030221" cy="4186520"/>
          </a:xfrm>
          <a:ln/>
        </p:spPr>
        <p:txBody>
          <a:bodyPr lIns="90606" tIns="45301" rIns="90606" bIns="45301">
            <a:normAutofit fontScale="92500" lnSpcReduction="10000"/>
          </a:bodyPr>
          <a:lstStyle/>
          <a:p>
            <a:pPr>
              <a:defRPr/>
            </a:pPr>
            <a:endParaRPr lang="en-US" b="1" dirty="0" smtClean="0"/>
          </a:p>
          <a:p>
            <a:pPr>
              <a:defRPr/>
            </a:pPr>
            <a:r>
              <a:rPr lang="en-US" b="1" dirty="0" smtClean="0">
                <a:solidFill>
                  <a:schemeClr val="accent1">
                    <a:lumMod val="75000"/>
                  </a:schemeClr>
                </a:solidFill>
              </a:rPr>
              <a:t>Flexibility</a:t>
            </a:r>
          </a:p>
          <a:p>
            <a:pPr>
              <a:buFont typeface="Arial" pitchFamily="34" charset="0"/>
              <a:buChar char="•"/>
              <a:defRPr/>
            </a:pPr>
            <a:r>
              <a:rPr lang="en-US" dirty="0" smtClean="0"/>
              <a:t> Send traffic to mobile or web landing pages,  promote your own app by sending clicks directly to the Apple App Store or Android Market or drive traffic to your YT video or brand channel</a:t>
            </a:r>
            <a:endParaRPr lang="en-US" b="1" dirty="0" smtClean="0"/>
          </a:p>
          <a:p>
            <a:pPr>
              <a:defRPr/>
            </a:pPr>
            <a:r>
              <a:rPr lang="en-US" b="1" dirty="0" smtClean="0"/>
              <a:t> </a:t>
            </a:r>
          </a:p>
          <a:p>
            <a:pPr>
              <a:defRPr/>
            </a:pPr>
            <a:r>
              <a:rPr lang="en-US" b="1" dirty="0" smtClean="0">
                <a:solidFill>
                  <a:schemeClr val="accent1">
                    <a:lumMod val="75000"/>
                  </a:schemeClr>
                </a:solidFill>
              </a:rPr>
              <a:t>Targeting</a:t>
            </a:r>
          </a:p>
          <a:p>
            <a:pPr>
              <a:buFont typeface="Arial" pitchFamily="34" charset="0"/>
              <a:buChar char="•"/>
              <a:defRPr/>
            </a:pPr>
            <a:r>
              <a:rPr lang="en-US" dirty="0" smtClean="0"/>
              <a:t> Target specific applications, categories, locations or keywords that fit your target market – and leverage  the extensive reach of our network</a:t>
            </a:r>
            <a:endParaRPr lang="en-US" b="1" dirty="0" smtClean="0"/>
          </a:p>
          <a:p>
            <a:pPr>
              <a:defRPr/>
            </a:pPr>
            <a:r>
              <a:rPr lang="en-US" b="1" dirty="0" smtClean="0"/>
              <a:t> </a:t>
            </a:r>
          </a:p>
          <a:p>
            <a:pPr>
              <a:defRPr/>
            </a:pPr>
            <a:r>
              <a:rPr lang="en-US" b="1" dirty="0" smtClean="0">
                <a:solidFill>
                  <a:schemeClr val="accent1">
                    <a:lumMod val="75000"/>
                  </a:schemeClr>
                </a:solidFill>
              </a:rPr>
              <a:t>Familiar platform, familiar process</a:t>
            </a:r>
          </a:p>
          <a:p>
            <a:pPr>
              <a:buFont typeface="Arial" pitchFamily="34" charset="0"/>
              <a:buChar char="•"/>
              <a:defRPr/>
            </a:pPr>
            <a:r>
              <a:rPr lang="en-US" dirty="0" smtClean="0"/>
              <a:t> Google's </a:t>
            </a:r>
            <a:r>
              <a:rPr lang="en-US" dirty="0" err="1" smtClean="0"/>
              <a:t>AdSense</a:t>
            </a:r>
            <a:r>
              <a:rPr lang="en-US" dirty="0" smtClean="0"/>
              <a:t> for Mobile Apps  runs on the  </a:t>
            </a:r>
            <a:r>
              <a:rPr lang="en-US" dirty="0" err="1" smtClean="0"/>
              <a:t>Adwords</a:t>
            </a:r>
            <a:r>
              <a:rPr lang="en-US" dirty="0" smtClean="0"/>
              <a:t> interface, </a:t>
            </a:r>
          </a:p>
          <a:p>
            <a:pPr>
              <a:buFont typeface="Arial" pitchFamily="34" charset="0"/>
              <a:buChar char="•"/>
              <a:defRPr/>
            </a:pPr>
            <a:r>
              <a:rPr lang="en-US" dirty="0" smtClean="0"/>
              <a:t> Standard mobile banner ad formats</a:t>
            </a:r>
            <a:endParaRPr lang="en-US" b="1" dirty="0" smtClean="0"/>
          </a:p>
          <a:p>
            <a:pPr marL="216217" indent="-216217">
              <a:lnSpc>
                <a:spcPct val="90000"/>
              </a:lnSpc>
              <a:spcBef>
                <a:spcPct val="0"/>
              </a:spcBef>
              <a:defRPr/>
            </a:pPr>
            <a:endParaRPr lang="en-AU" dirty="0" smtClean="0"/>
          </a:p>
          <a:p>
            <a:pPr>
              <a:lnSpc>
                <a:spcPct val="150000"/>
              </a:lnSpc>
              <a:defRPr/>
            </a:pPr>
            <a:r>
              <a:rPr lang="en-US" b="1" dirty="0" smtClean="0">
                <a:solidFill>
                  <a:srgbClr val="004D99"/>
                </a:solidFill>
              </a:rPr>
              <a:t>What?</a:t>
            </a:r>
            <a:r>
              <a:rPr lang="en-US" dirty="0" smtClean="0">
                <a:solidFill>
                  <a:srgbClr val="3C3C3C"/>
                </a:solidFill>
              </a:rPr>
              <a:t>	Banner Display </a:t>
            </a:r>
            <a:r>
              <a:rPr lang="en-US" sz="900" dirty="0">
                <a:solidFill>
                  <a:srgbClr val="3C3C3C"/>
                </a:solidFill>
              </a:rPr>
              <a:t>(300x50, 7.5k Max)</a:t>
            </a:r>
            <a:r>
              <a:rPr lang="en-US" dirty="0" smtClean="0">
                <a:solidFill>
                  <a:srgbClr val="3C3C3C"/>
                </a:solidFill>
              </a:rPr>
              <a:t> and Text Ads</a:t>
            </a:r>
          </a:p>
          <a:p>
            <a:pPr>
              <a:lnSpc>
                <a:spcPct val="150000"/>
              </a:lnSpc>
              <a:defRPr/>
            </a:pPr>
            <a:r>
              <a:rPr lang="en-US" b="1" dirty="0" smtClean="0">
                <a:solidFill>
                  <a:srgbClr val="004D99"/>
                </a:solidFill>
              </a:rPr>
              <a:t>Where?	</a:t>
            </a:r>
            <a:r>
              <a:rPr lang="en-US" dirty="0" smtClean="0">
                <a:solidFill>
                  <a:srgbClr val="3C3C3C"/>
                </a:solidFill>
              </a:rPr>
              <a:t>iPhone/</a:t>
            </a:r>
            <a:r>
              <a:rPr lang="en-US" dirty="0" err="1" smtClean="0">
                <a:solidFill>
                  <a:srgbClr val="3C3C3C"/>
                </a:solidFill>
              </a:rPr>
              <a:t>iTouch</a:t>
            </a:r>
            <a:r>
              <a:rPr lang="en-US" dirty="0" smtClean="0">
                <a:solidFill>
                  <a:srgbClr val="3C3C3C"/>
                </a:solidFill>
              </a:rPr>
              <a:t> or Android Devices</a:t>
            </a:r>
            <a:endParaRPr lang="en-US" b="1" dirty="0" smtClean="0">
              <a:solidFill>
                <a:srgbClr val="004D99"/>
              </a:solidFill>
            </a:endParaRPr>
          </a:p>
          <a:p>
            <a:pPr>
              <a:lnSpc>
                <a:spcPct val="150000"/>
              </a:lnSpc>
              <a:defRPr/>
            </a:pPr>
            <a:r>
              <a:rPr lang="en-US" b="1" dirty="0" smtClean="0">
                <a:solidFill>
                  <a:srgbClr val="004D99"/>
                </a:solidFill>
              </a:rPr>
              <a:t>How?</a:t>
            </a:r>
            <a:r>
              <a:rPr lang="en-US" dirty="0" smtClean="0">
                <a:solidFill>
                  <a:srgbClr val="3C3C3C"/>
                </a:solidFill>
              </a:rPr>
              <a:t>	Placement Target Specific Apps</a:t>
            </a:r>
          </a:p>
          <a:p>
            <a:pPr>
              <a:lnSpc>
                <a:spcPct val="150000"/>
              </a:lnSpc>
              <a:defRPr/>
            </a:pPr>
            <a:r>
              <a:rPr lang="en-US" dirty="0" smtClean="0">
                <a:solidFill>
                  <a:srgbClr val="3C3C3C"/>
                </a:solidFill>
              </a:rPr>
              <a:t>	Run of App Network</a:t>
            </a:r>
          </a:p>
          <a:p>
            <a:pPr>
              <a:lnSpc>
                <a:spcPct val="150000"/>
              </a:lnSpc>
              <a:defRPr/>
            </a:pPr>
            <a:r>
              <a:rPr lang="en-US" b="1" dirty="0" smtClean="0">
                <a:solidFill>
                  <a:srgbClr val="004D99"/>
                </a:solidFill>
              </a:rPr>
              <a:t>Reach?</a:t>
            </a:r>
            <a:r>
              <a:rPr lang="en-US" dirty="0" smtClean="0">
                <a:solidFill>
                  <a:srgbClr val="3C3C3C"/>
                </a:solidFill>
              </a:rPr>
              <a:t>	Est. Impressions- Millions per Day</a:t>
            </a:r>
          </a:p>
          <a:p>
            <a:pPr>
              <a:lnSpc>
                <a:spcPct val="150000"/>
              </a:lnSpc>
              <a:defRPr/>
            </a:pPr>
            <a:r>
              <a:rPr lang="en-US" b="1" dirty="0" smtClean="0">
                <a:solidFill>
                  <a:srgbClr val="004D99"/>
                </a:solidFill>
              </a:rPr>
              <a:t>Pricing?</a:t>
            </a:r>
            <a:r>
              <a:rPr lang="en-US" dirty="0" smtClean="0">
                <a:solidFill>
                  <a:srgbClr val="3C3C3C"/>
                </a:solidFill>
              </a:rPr>
              <a:t>	$3-$8 CPM (Varies per  Channel/App)</a:t>
            </a:r>
            <a:endParaRPr lang="en-US" sz="900" dirty="0">
              <a:solidFill>
                <a:srgbClr val="3C3C3C"/>
              </a:solidFill>
            </a:endParaRPr>
          </a:p>
          <a:p>
            <a:pPr>
              <a:lnSpc>
                <a:spcPct val="150000"/>
              </a:lnSpc>
              <a:defRPr/>
            </a:pPr>
            <a:r>
              <a:rPr lang="en-US" b="1" dirty="0" smtClean="0">
                <a:solidFill>
                  <a:srgbClr val="004D99"/>
                </a:solidFill>
              </a:rPr>
              <a:t>Targeting?  </a:t>
            </a:r>
            <a:r>
              <a:rPr lang="en-US" dirty="0" err="1" smtClean="0">
                <a:solidFill>
                  <a:srgbClr val="3C3C3C"/>
                </a:solidFill>
              </a:rPr>
              <a:t>Iphone</a:t>
            </a:r>
            <a:r>
              <a:rPr lang="en-US" dirty="0" smtClean="0">
                <a:solidFill>
                  <a:srgbClr val="3C3C3C"/>
                </a:solidFill>
              </a:rPr>
              <a:t> or Android- US based</a:t>
            </a:r>
          </a:p>
          <a:p>
            <a:pPr>
              <a:defRPr/>
            </a:pPr>
            <a:endParaRPr lang="en-US" sz="900" dirty="0">
              <a:solidFill>
                <a:srgbClr val="3C3C3C"/>
              </a:solidFill>
            </a:endParaRPr>
          </a:p>
          <a:p>
            <a:pPr marL="216217" indent="-216217">
              <a:lnSpc>
                <a:spcPct val="90000"/>
              </a:lnSpc>
              <a:spcBef>
                <a:spcPct val="0"/>
              </a:spcBef>
              <a:defRPr/>
            </a:pPr>
            <a:endParaRPr lang="en-US" dirty="0" smtClean="0"/>
          </a:p>
          <a:p>
            <a:pPr eaLnBrk="1" hangingPunct="1">
              <a:spcBef>
                <a:spcPct val="0"/>
              </a:spcBef>
              <a:defRPr/>
            </a:pPr>
            <a:endParaRPr lang="en-US"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919538" y="8823511"/>
            <a:ext cx="2938462" cy="459978"/>
          </a:xfrm>
          <a:prstGeom prst="rect">
            <a:avLst/>
          </a:prstGeom>
          <a:noFill/>
          <a:ln w="9525">
            <a:noFill/>
            <a:miter lim="800000"/>
            <a:headEnd/>
            <a:tailEnd/>
          </a:ln>
        </p:spPr>
        <p:txBody>
          <a:bodyPr lIns="91512" tIns="45754" rIns="91512" bIns="45754" anchor="b">
            <a:prstTxWarp prst="textNoShape">
              <a:avLst/>
            </a:prstTxWarp>
          </a:bodyPr>
          <a:lstStyle/>
          <a:p>
            <a:pPr algn="r" defTabSz="912813"/>
            <a:fld id="{82005DCB-F928-A843-8AE5-045EEAC7500F}" type="slidenum">
              <a:rPr lang="en-US" sz="1200">
                <a:latin typeface="Calibri" charset="0"/>
              </a:rPr>
              <a:pPr algn="r" defTabSz="912813"/>
              <a:t>11</a:t>
            </a:fld>
            <a:endParaRPr lang="en-US" sz="1200">
              <a:latin typeface="Calibri" charset="0"/>
            </a:endParaRPr>
          </a:p>
        </p:txBody>
      </p:sp>
      <p:sp>
        <p:nvSpPr>
          <p:cNvPr id="36867" name="Rectangle 2"/>
          <p:cNvSpPr>
            <a:spLocks noGrp="1" noRot="1" noChangeAspect="1" noChangeArrowheads="1" noTextEdit="1"/>
          </p:cNvSpPr>
          <p:nvPr>
            <p:ph type="sldImg"/>
          </p:nvPr>
        </p:nvSpPr>
        <p:spPr bwMode="auto">
          <a:xfrm>
            <a:off x="1106488" y="695325"/>
            <a:ext cx="4646612" cy="3486150"/>
          </a:xfrm>
          <a:noFill/>
          <a:ln>
            <a:solidFill>
              <a:srgbClr val="000000"/>
            </a:solidFill>
            <a:miter lim="800000"/>
            <a:headEnd/>
            <a:tailEnd/>
          </a:ln>
        </p:spPr>
      </p:sp>
      <p:sp>
        <p:nvSpPr>
          <p:cNvPr id="36868" name="Rectangle 3"/>
          <p:cNvSpPr>
            <a:spLocks noGrp="1" noChangeArrowheads="1"/>
          </p:cNvSpPr>
          <p:nvPr>
            <p:ph type="body" idx="1"/>
          </p:nvPr>
        </p:nvSpPr>
        <p:spPr bwMode="auto">
          <a:xfrm>
            <a:off x="914400" y="4415790"/>
            <a:ext cx="5029200" cy="4184994"/>
          </a:xfrm>
          <a:noFill/>
        </p:spPr>
        <p:txBody>
          <a:bodyPr wrap="square" lIns="91512" tIns="45754" rIns="91512" bIns="45754"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538628" name="Rectangle 4"/>
          <p:cNvSpPr>
            <a:spLocks noGrp="1" noChangeArrowheads="1"/>
          </p:cNvSpPr>
          <p:nvPr>
            <p:ph type="subTitle" idx="1"/>
          </p:nvPr>
        </p:nvSpPr>
        <p:spPr bwMode="gray">
          <a:xfrm>
            <a:off x="2659063" y="3810000"/>
            <a:ext cx="5932487" cy="352425"/>
          </a:xfrm>
          <a:ln algn="ctr"/>
        </p:spPr>
        <p:txBody>
          <a:bodyPr>
            <a:spAutoFit/>
          </a:bodyPr>
          <a:lstStyle>
            <a:lvl1pPr>
              <a:spcBef>
                <a:spcPct val="0"/>
              </a:spcBef>
              <a:defRPr sz="1800">
                <a:solidFill>
                  <a:schemeClr val="bg2"/>
                </a:solidFill>
              </a:defRPr>
            </a:lvl1pPr>
          </a:lstStyle>
          <a:p>
            <a:r>
              <a:rPr lang="en-US" smtClean="0"/>
              <a:t>Click to edit Master subtitle style</a:t>
            </a:r>
            <a:endParaRPr lang="en-US"/>
          </a:p>
        </p:txBody>
      </p:sp>
      <p:sp>
        <p:nvSpPr>
          <p:cNvPr id="538629" name="Rectangle 5"/>
          <p:cNvSpPr>
            <a:spLocks noGrp="1" noChangeArrowheads="1"/>
          </p:cNvSpPr>
          <p:nvPr>
            <p:ph type="ctrTitle"/>
          </p:nvPr>
        </p:nvSpPr>
        <p:spPr>
          <a:xfrm>
            <a:off x="2659063" y="3306763"/>
            <a:ext cx="5932487" cy="503237"/>
          </a:xfrm>
          <a:ln algn="ctr"/>
        </p:spPr>
        <p:txBody>
          <a:bodyPr anchor="b">
            <a:spAutoFit/>
          </a:bodyPr>
          <a:lstStyle>
            <a:lvl1pPr>
              <a:defRPr sz="3000" b="0"/>
            </a:lvl1pPr>
          </a:lstStyle>
          <a:p>
            <a:r>
              <a:rPr lang="en-US" smtClean="0"/>
              <a:t>Click to edit Master title style</a:t>
            </a:r>
            <a:endParaRPr lang="en-US"/>
          </a:p>
        </p:txBody>
      </p:sp>
      <p:sp>
        <p:nvSpPr>
          <p:cNvPr id="538676" name="Line 52"/>
          <p:cNvSpPr>
            <a:spLocks noChangeShapeType="1"/>
          </p:cNvSpPr>
          <p:nvPr/>
        </p:nvSpPr>
        <p:spPr bwMode="gray">
          <a:xfrm>
            <a:off x="2514600" y="2314575"/>
            <a:ext cx="0" cy="3514725"/>
          </a:xfrm>
          <a:prstGeom prst="line">
            <a:avLst/>
          </a:prstGeom>
          <a:noFill/>
          <a:ln w="9525">
            <a:solidFill>
              <a:schemeClr val="bg2"/>
            </a:solidFill>
            <a:round/>
            <a:headEnd/>
            <a:tailEnd/>
          </a:ln>
          <a:effectLst/>
        </p:spPr>
        <p:txBody>
          <a:bodyPr>
            <a:spAutoFit/>
          </a:bodyPr>
          <a:lstStyle/>
          <a:p>
            <a:endParaRPr lang="en-US"/>
          </a:p>
        </p:txBody>
      </p:sp>
      <p:pic>
        <p:nvPicPr>
          <p:cNvPr id="7" name="Picture 11" descr="GLogo_flat_transparent_RGB_larger"/>
          <p:cNvPicPr preferRelativeResize="0">
            <a:picLocks noChangeAspect="1" noChangeArrowheads="1"/>
          </p:cNvPicPr>
          <p:nvPr/>
        </p:nvPicPr>
        <p:blipFill>
          <a:blip r:embed="rId2" cstate="email"/>
          <a:srcRect/>
          <a:stretch>
            <a:fillRect/>
          </a:stretch>
        </p:blipFill>
        <p:spPr bwMode="auto">
          <a:xfrm>
            <a:off x="971550" y="3359150"/>
            <a:ext cx="1371600" cy="463550"/>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475488"/>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lang="en-US" sz="28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4419600"/>
            <a:ext cx="8229600" cy="639762"/>
          </a:xfr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spcBef>
                <a:spcPts val="0"/>
              </a:spcBef>
              <a:spcAft>
                <a:spcPts val="0"/>
              </a:spcAft>
              <a:buNone/>
              <a:defRPr lang="en-US" sz="1800" b="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4" name="Content Placeholder 3"/>
          <p:cNvSpPr>
            <a:spLocks noGrp="1"/>
          </p:cNvSpPr>
          <p:nvPr>
            <p:ph sz="half" idx="2"/>
          </p:nvPr>
        </p:nvSpPr>
        <p:spPr>
          <a:xfrm>
            <a:off x="457200" y="1676401"/>
            <a:ext cx="8229600" cy="2549526"/>
          </a:xfrm>
          <a:noFill/>
          <a:ln w="9525">
            <a:noFill/>
            <a:miter lim="800000"/>
            <a:headEnd/>
            <a:tailEnd/>
          </a:ln>
          <a:effectLst/>
        </p:spPr>
        <p:txBody>
          <a:bodyPr vert="horz" wrap="square" lIns="91440" tIns="45720" rIns="91440" bIns="45720" numCol="1" anchor="b" anchorCtr="0" compatLnSpc="1">
            <a:prstTxWarp prst="textNoShape">
              <a:avLst/>
            </a:prstTxWarp>
            <a:noAutofit/>
          </a:bodyPr>
          <a:lstStyle>
            <a:lvl1pPr marL="112713" indent="-112713" algn="l" rtl="0" eaLnBrk="1" fontAlgn="base" hangingPunct="1">
              <a:lnSpc>
                <a:spcPct val="100000"/>
              </a:lnSpc>
              <a:spcBef>
                <a:spcPts val="0"/>
              </a:spcBef>
              <a:spcAft>
                <a:spcPts val="600"/>
              </a:spcAft>
              <a:defRPr lang="en-US" sz="2400" dirty="0">
                <a:solidFill>
                  <a:srgbClr val="0066CC"/>
                </a:solidFill>
                <a:latin typeface="+mn-lt"/>
                <a:ea typeface="+mn-ea"/>
                <a:cs typeface="+mn-cs"/>
              </a:defRPr>
            </a:lvl1pPr>
            <a:lvl2pPr marL="173038" indent="-171450" algn="l" rtl="0" eaLnBrk="1" fontAlgn="base" hangingPunct="1">
              <a:lnSpc>
                <a:spcPct val="95000"/>
              </a:lnSpc>
              <a:spcAft>
                <a:spcPct val="5000"/>
              </a:spcAft>
              <a:defRPr lang="en-US" sz="2400" dirty="0" smtClean="0">
                <a:solidFill>
                  <a:schemeClr val="accent1"/>
                </a:solidFill>
                <a:latin typeface="+mn-lt"/>
                <a:ea typeface="+mn-ea"/>
                <a:cs typeface="+mn-cs"/>
              </a:defRPr>
            </a:lvl2pPr>
            <a:lvl3pPr marL="344488" indent="-173038" algn="l" rtl="0" eaLnBrk="1" fontAlgn="base" hangingPunct="1">
              <a:lnSpc>
                <a:spcPct val="95000"/>
              </a:lnSpc>
              <a:spcAft>
                <a:spcPct val="5000"/>
              </a:spcAft>
              <a:defRPr lang="en-US" sz="2400" dirty="0" smtClean="0">
                <a:solidFill>
                  <a:schemeClr val="accent1"/>
                </a:solidFill>
                <a:latin typeface="+mn-lt"/>
                <a:ea typeface="+mn-ea"/>
                <a:cs typeface="+mn-cs"/>
              </a:defRPr>
            </a:lvl3pPr>
            <a:lvl4pPr marL="517525" indent="-169863" algn="l" rtl="0" eaLnBrk="1" fontAlgn="base" hangingPunct="1">
              <a:lnSpc>
                <a:spcPct val="95000"/>
              </a:lnSpc>
              <a:spcAft>
                <a:spcPct val="5000"/>
              </a:spcAft>
              <a:defRPr lang="en-US" sz="2400" dirty="0" smtClean="0">
                <a:solidFill>
                  <a:schemeClr val="accent1"/>
                </a:solidFill>
                <a:latin typeface="+mn-lt"/>
                <a:ea typeface="+mn-ea"/>
                <a:cs typeface="+mn-cs"/>
              </a:defRPr>
            </a:lvl4pPr>
            <a:lvl5pPr marL="688975" indent="-171450" algn="l" rtl="0" eaLnBrk="1" fontAlgn="base" hangingPunct="1">
              <a:lnSpc>
                <a:spcPct val="95000"/>
              </a:lnSpc>
              <a:spcAft>
                <a:spcPct val="5000"/>
              </a:spcAft>
              <a:tabLst/>
              <a:defRPr lang="en-US" sz="2400" dirty="0">
                <a:solidFill>
                  <a:schemeClr val="accent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p>
            <a:pPr>
              <a:defRPr/>
            </a:pPr>
            <a:fld id="{7F132BA6-14DC-4479-BAD4-2865C4352BD2}" type="slidenum">
              <a:rPr lang="en-US" smtClean="0"/>
              <a:pPr>
                <a:defRPr/>
              </a:pPr>
              <a:t>‹#›</a:t>
            </a:fld>
            <a:endParaRPr lang="en-US"/>
          </a:p>
        </p:txBody>
      </p:sp>
      <p:sp>
        <p:nvSpPr>
          <p:cNvPr id="10" name="Footer Placeholder 9"/>
          <p:cNvSpPr>
            <a:spLocks noGrp="1"/>
          </p:cNvSpPr>
          <p:nvPr>
            <p:ph type="ftr" sz="quarter" idx="11"/>
          </p:nvPr>
        </p:nvSpPr>
        <p:spPr/>
        <p:txBody>
          <a:bodyPr/>
          <a:lstStyle/>
          <a:p>
            <a:endParaRPr lang="en-US" dirty="0"/>
          </a:p>
        </p:txBody>
      </p:sp>
    </p:spTree>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4" name="Text Box 54"/>
          <p:cNvSpPr txBox="1">
            <a:spLocks noChangeArrowheads="1"/>
          </p:cNvSpPr>
          <p:nvPr userDrawn="1"/>
        </p:nvSpPr>
        <p:spPr bwMode="auto">
          <a:xfrm>
            <a:off x="0" y="6610350"/>
            <a:ext cx="2509838" cy="222250"/>
          </a:xfrm>
          <a:prstGeom prst="rect">
            <a:avLst/>
          </a:prstGeom>
          <a:noFill/>
          <a:ln w="9525" algn="ctr">
            <a:noFill/>
            <a:miter lim="800000"/>
            <a:headEnd/>
            <a:tailEnd/>
          </a:ln>
          <a:effectLst/>
        </p:spPr>
        <p:txBody>
          <a:bodyPr wrap="none">
            <a:spAutoFit/>
          </a:bodyPr>
          <a:lstStyle/>
          <a:p>
            <a:pPr algn="r">
              <a:lnSpc>
                <a:spcPct val="95000"/>
              </a:lnSpc>
              <a:defRPr/>
            </a:pPr>
            <a:r>
              <a:rPr lang="en-US" sz="900">
                <a:solidFill>
                  <a:srgbClr val="7D7D7D"/>
                </a:solidFill>
              </a:rPr>
              <a:t>@ 2009 DoubleClick Inc. All Rights Reserved.</a:t>
            </a:r>
          </a:p>
        </p:txBody>
      </p:sp>
      <p:sp>
        <p:nvSpPr>
          <p:cNvPr id="2" name="Title 1"/>
          <p:cNvSpPr>
            <a:spLocks noGrp="1"/>
          </p:cNvSpPr>
          <p:nvPr>
            <p:ph type="title"/>
          </p:nvPr>
        </p:nvSpPr>
        <p:spPr>
          <a:xfrm>
            <a:off x="152400" y="152400"/>
            <a:ext cx="8229600" cy="609600"/>
          </a:xfrm>
        </p:spPr>
        <p:txBody>
          <a:bodyPr/>
          <a:lstStyle/>
          <a:p>
            <a:r>
              <a:rPr lang="en-US"/>
              <a:t>Click to edit Master title style</a:t>
            </a:r>
          </a:p>
        </p:txBody>
      </p:sp>
      <p:sp>
        <p:nvSpPr>
          <p:cNvPr id="3" name="Table Placeholder 2"/>
          <p:cNvSpPr>
            <a:spLocks noGrp="1"/>
          </p:cNvSpPr>
          <p:nvPr>
            <p:ph type="tbl" idx="1"/>
          </p:nvPr>
        </p:nvSpPr>
        <p:spPr>
          <a:xfrm>
            <a:off x="152400" y="1143000"/>
            <a:ext cx="8229600" cy="4525963"/>
          </a:xfrm>
        </p:spPr>
        <p:txBody>
          <a:bodyPr/>
          <a:lstStyle/>
          <a:p>
            <a:pPr lvl="0"/>
            <a:endParaRPr lang="en-US" noProof="0"/>
          </a:p>
        </p:txBody>
      </p:sp>
      <p:sp>
        <p:nvSpPr>
          <p:cNvPr id="5" name="Rectangle 4"/>
          <p:cNvSpPr>
            <a:spLocks noGrp="1" noChangeArrowheads="1"/>
          </p:cNvSpPr>
          <p:nvPr>
            <p:ph type="sldNum" sz="quarter" idx="10"/>
          </p:nvPr>
        </p:nvSpPr>
        <p:spPr/>
        <p:txBody>
          <a:bodyPr/>
          <a:lstStyle>
            <a:lvl1pPr>
              <a:defRPr/>
            </a:lvl1pPr>
          </a:lstStyle>
          <a:p>
            <a:pPr>
              <a:defRPr/>
            </a:pPr>
            <a:fld id="{207C037A-339C-4F1E-94DA-308A334B1168}" type="slidenum">
              <a:rPr lang="en-US">
                <a:solidFill>
                  <a:srgbClr val="7D7D7D"/>
                </a:solidFill>
              </a:rPr>
              <a:pPr>
                <a:defRPr/>
              </a:pPr>
              <a:t>‹#›</a:t>
            </a:fld>
            <a:endParaRPr lang="en-US">
              <a:solidFill>
                <a:srgbClr val="7D7D7D"/>
              </a:solidFill>
            </a:endParaRPr>
          </a:p>
        </p:txBody>
      </p:sp>
      <p:sp>
        <p:nvSpPr>
          <p:cNvPr id="6" name="Date Placeholder 5"/>
          <p:cNvSpPr>
            <a:spLocks noGrp="1" noChangeArrowheads="1"/>
          </p:cNvSpPr>
          <p:nvPr>
            <p:ph type="dt" sz="half" idx="11"/>
          </p:nvPr>
        </p:nvSpPr>
        <p:spPr>
          <a:xfrm>
            <a:off x="3733800" y="66198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C374A9E-ED76-4D0A-BAA0-A6CB52F629EA}" type="datetime1">
              <a:rPr lang="en-US">
                <a:solidFill>
                  <a:srgbClr val="009900"/>
                </a:solidFill>
              </a:rPr>
              <a:pPr>
                <a:defRPr/>
              </a:pPr>
              <a:t>4/12/2012</a:t>
            </a:fld>
            <a:endParaRPr lang="en-US">
              <a:solidFill>
                <a:srgbClr val="0099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0BC6E2F-2A6F-4B35-976A-2845B176088F}" type="slidenum">
              <a:rPr lang="en-US"/>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14EA1F0-94D1-42E8-9D78-1745D2EF7672}" type="slidenum">
              <a:rPr lang="en-US"/>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6BD835B-E374-4B09-9ABC-5C2D8C6491A9}" type="slidenum">
              <a:rPr lang="en-US"/>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196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196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727284A3-665E-4B3B-90F3-8FFF24119275}" type="slidenum">
              <a:rPr lang="en-US"/>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19CB24B-5141-4ECF-9118-5895922AC6DA}" type="slidenum">
              <a:rPr lang="en-US"/>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4397998E-13B8-49A3-AB97-D620ADF33C98}" type="slidenum">
              <a:rPr lang="en-US"/>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9257B54-C5FE-431C-951A-F8C91DC42724}" type="slidenum">
              <a:rPr lang="en-US"/>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4777BBD-AAD0-40A7-92DF-08C5751B6475}" type="slidenum">
              <a:rPr lang="en-US"/>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1C35509-ABA3-4DCF-AFD7-B70667EF7D8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2E6E9A6E-AF31-4B40-AE6F-4D270D8E1A68}"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0CCECF9-D43E-4809-86F7-93B446CB0A8F}" type="slidenum">
              <a:rPr lang="en-US"/>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1950"/>
            <a:ext cx="2057400" cy="281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1950"/>
            <a:ext cx="6019800" cy="281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D1E3918-D5EF-4FCA-BAB3-BFA961F1A996}" type="slidenum">
              <a:rPr lang="en-US"/>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E99E5998-492E-4B6A-BDF5-E94101C01FFC}"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860B7061-3CDF-49C0-A351-49A44084756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04B9AE24-BC2F-4157-AA32-22BE3C6323E5}"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06B94C7D-B6D9-4961-B348-1BF9432982AF}"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5924475A-063A-44A0-8061-4D5F62699402}"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9B78EAB3-0B7F-4342-A28B-ADE8784CE9FA}"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AC90D743-84F8-4A03-9DE7-BB5C1523811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E6BF3436-E657-47F6-9975-68307A619715}"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146050"/>
            <a:ext cx="7696200" cy="4984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143000"/>
            <a:ext cx="8229600" cy="5257800"/>
          </a:xfrm>
        </p:spPr>
        <p:txBody>
          <a:bodyPr/>
          <a:lstStyle/>
          <a:p>
            <a:pPr lvl="0"/>
            <a:endParaRPr lang="en-US" noProof="0" smtClean="0"/>
          </a:p>
        </p:txBody>
      </p:sp>
      <p:sp>
        <p:nvSpPr>
          <p:cNvPr id="4" name="Rectangle 8"/>
          <p:cNvSpPr>
            <a:spLocks noGrp="1" noChangeArrowheads="1"/>
          </p:cNvSpPr>
          <p:nvPr>
            <p:ph type="sldNum" sz="quarter" idx="10"/>
          </p:nvPr>
        </p:nvSpPr>
        <p:spPr>
          <a:ln/>
        </p:spPr>
        <p:txBody>
          <a:bodyPr/>
          <a:lstStyle>
            <a:lvl1pPr>
              <a:defRPr/>
            </a:lvl1pPr>
          </a:lstStyle>
          <a:p>
            <a:fld id="{475643B5-28E2-7A43-9288-87CDDCF71707}"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39D2AB95-791B-4585-9BC3-F69E0275FD93}"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E83902DD-F96B-4888-B881-2E03646EE40E}"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1950"/>
            <a:ext cx="2057400" cy="6038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1950"/>
            <a:ext cx="6019800" cy="6038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03802D98-0B91-4715-B3E9-3A0D7B1060D0}"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0BC6E2F-2A6F-4B35-976A-2845B176088F}" type="slidenum">
              <a:rPr lang="en-US"/>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14EA1F0-94D1-42E8-9D78-1745D2EF7672}" type="slidenum">
              <a:rPr lang="en-US"/>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6BD835B-E374-4B09-9ABC-5C2D8C6491A9}" type="slidenum">
              <a:rPr lang="en-US"/>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196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196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727284A3-665E-4B3B-90F3-8FFF24119275}" type="slidenum">
              <a:rPr lang="en-US"/>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19CB24B-5141-4ECF-9118-5895922AC6DA}" type="slidenum">
              <a:rPr lang="en-US"/>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4397998E-13B8-49A3-AB97-D620ADF33C98}" type="slidenum">
              <a:rPr lang="en-US"/>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9257B54-C5FE-431C-951A-F8C91DC4272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6D6F968-2026-BD40-80EC-85E0F6740CDC}" type="datetimeFigureOut">
              <a:rPr lang="en-US" smtClean="0"/>
              <a:pPr/>
              <a:t>4/12/2012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5AC19-5534-BE47-A12B-C45A5D7A58AB}" type="slidenum">
              <a:rPr lang="en-US" smtClean="0"/>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4777BBD-AAD0-40A7-92DF-08C5751B6475}" type="slidenum">
              <a:rPr lang="en-US"/>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1C35509-ABA3-4DCF-AFD7-B70667EF7D8B}" type="slidenum">
              <a:rPr lang="en-US"/>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0CCECF9-D43E-4809-86F7-93B446CB0A8F}" type="slidenum">
              <a:rPr lang="en-US"/>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1950"/>
            <a:ext cx="2057400" cy="281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1950"/>
            <a:ext cx="6019800" cy="281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D1E3918-D5EF-4FCA-BAB3-BFA961F1A996}" type="slidenum">
              <a:rPr lang="en-US"/>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E99E5998-492E-4B6A-BDF5-E94101C01FFC}"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860B7061-3CDF-49C0-A351-49A44084756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04B9AE24-BC2F-4157-AA32-22BE3C6323E5}"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06B94C7D-B6D9-4961-B348-1BF9432982AF}"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5924475A-063A-44A0-8061-4D5F62699402}"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9B78EAB3-0B7F-4342-A28B-ADE8784CE9FA}"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B476D964-8228-4F3F-A1D4-8FF340F78DF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AC90D743-84F8-4A03-9DE7-BB5C1523811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E6BF3436-E657-47F6-9975-68307A619715}"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39D2AB95-791B-4585-9BC3-F69E0275FD93}"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E83902DD-F96B-4888-B881-2E03646EE40E}"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1950"/>
            <a:ext cx="2057400" cy="6038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1950"/>
            <a:ext cx="6019800" cy="6038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03802D98-0B91-4715-B3E9-3A0D7B1060D0}"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52"/>
          <p:cNvSpPr>
            <a:spLocks noChangeShapeType="1"/>
          </p:cNvSpPr>
          <p:nvPr/>
        </p:nvSpPr>
        <p:spPr bwMode="gray">
          <a:xfrm>
            <a:off x="2514600" y="2314575"/>
            <a:ext cx="0" cy="3514725"/>
          </a:xfrm>
          <a:prstGeom prst="line">
            <a:avLst/>
          </a:prstGeom>
          <a:noFill/>
          <a:ln w="9525">
            <a:solidFill>
              <a:schemeClr val="bg2"/>
            </a:solidFill>
            <a:round/>
            <a:headEnd/>
            <a:tailEnd/>
          </a:ln>
          <a:effectLst/>
        </p:spPr>
        <p:txBody>
          <a:bodyPr>
            <a:spAutoFit/>
          </a:bodyPr>
          <a:lstStyle/>
          <a:p>
            <a:pPr>
              <a:lnSpc>
                <a:spcPct val="90000"/>
              </a:lnSpc>
              <a:defRPr/>
            </a:pPr>
            <a:endParaRPr lang="en-US">
              <a:solidFill>
                <a:srgbClr val="3C3C3C"/>
              </a:solidFill>
              <a:latin typeface="Arial" charset="0"/>
            </a:endParaRPr>
          </a:p>
        </p:txBody>
      </p:sp>
      <p:sp>
        <p:nvSpPr>
          <p:cNvPr id="5"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defRPr/>
            </a:pPr>
            <a:r>
              <a:rPr lang="en-US" sz="800">
                <a:solidFill>
                  <a:srgbClr val="7D7D7D"/>
                </a:solidFill>
                <a:latin typeface="Arial" charset="0"/>
              </a:rPr>
              <a:t>Google Confidential and Proprietary</a:t>
            </a:r>
          </a:p>
        </p:txBody>
      </p:sp>
      <p:sp>
        <p:nvSpPr>
          <p:cNvPr id="538628" name="Rectangle 4"/>
          <p:cNvSpPr>
            <a:spLocks noGrp="1" noChangeArrowheads="1"/>
          </p:cNvSpPr>
          <p:nvPr>
            <p:ph type="subTitle" idx="1"/>
          </p:nvPr>
        </p:nvSpPr>
        <p:spPr bwMode="gray">
          <a:xfrm>
            <a:off x="2659063" y="3810000"/>
            <a:ext cx="5932487" cy="352425"/>
          </a:xfrm>
          <a:ln algn="ctr"/>
        </p:spPr>
        <p:txBody>
          <a:bodyPr>
            <a:spAutoFit/>
          </a:bodyPr>
          <a:lstStyle>
            <a:lvl1pPr>
              <a:spcBef>
                <a:spcPct val="0"/>
              </a:spcBef>
              <a:defRPr sz="1800">
                <a:solidFill>
                  <a:schemeClr val="bg2"/>
                </a:solidFill>
              </a:defRPr>
            </a:lvl1pPr>
          </a:lstStyle>
          <a:p>
            <a:endParaRPr lang="en-US"/>
          </a:p>
        </p:txBody>
      </p:sp>
      <p:sp>
        <p:nvSpPr>
          <p:cNvPr id="538629" name="Rectangle 5"/>
          <p:cNvSpPr>
            <a:spLocks noGrp="1" noChangeArrowheads="1"/>
          </p:cNvSpPr>
          <p:nvPr>
            <p:ph type="ctrTitle"/>
          </p:nvPr>
        </p:nvSpPr>
        <p:spPr>
          <a:xfrm>
            <a:off x="2659063" y="3306763"/>
            <a:ext cx="5932487" cy="503237"/>
          </a:xfrm>
          <a:ln algn="ctr"/>
        </p:spPr>
        <p:txBody>
          <a:bodyPr anchor="b">
            <a:spAutoFit/>
          </a:bodyPr>
          <a:lstStyle>
            <a:lvl1pPr>
              <a:defRPr sz="3000" b="0"/>
            </a:lvl1pPr>
          </a:lstStyle>
          <a:p>
            <a:r>
              <a:rPr lang="en-US"/>
              <a:t>Click to edit Master title style</a:t>
            </a:r>
          </a:p>
        </p:txBody>
      </p:sp>
      <p:sp>
        <p:nvSpPr>
          <p:cNvPr id="6" name="Rectangle 46"/>
          <p:cNvSpPr>
            <a:spLocks noGrp="1" noChangeArrowheads="1"/>
          </p:cNvSpPr>
          <p:nvPr>
            <p:ph type="sldNum" sz="quarter" idx="10"/>
          </p:nvPr>
        </p:nvSpPr>
        <p:spPr>
          <a:xfrm>
            <a:off x="8683625" y="6400800"/>
            <a:ext cx="307975" cy="214313"/>
          </a:xfrm>
        </p:spPr>
        <p:txBody>
          <a:bodyPr/>
          <a:lstStyle>
            <a:lvl1pPr>
              <a:lnSpc>
                <a:spcPct val="100000"/>
              </a:lnSpc>
              <a:defRPr/>
            </a:lvl1pPr>
          </a:lstStyle>
          <a:p>
            <a:pPr>
              <a:defRPr/>
            </a:pPr>
            <a:fld id="{EC548848-632B-4BB8-BECF-299DC701C289}"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DF890EEB-0AC0-492A-A1F7-E2851A5BE406}"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sz="quarter" idx="10"/>
          </p:nvPr>
        </p:nvSpPr>
        <p:spPr>
          <a:ln/>
        </p:spPr>
        <p:txBody>
          <a:bodyPr/>
          <a:lstStyle>
            <a:lvl1pPr>
              <a:defRPr/>
            </a:lvl1pPr>
          </a:lstStyle>
          <a:p>
            <a:pPr>
              <a:defRPr/>
            </a:pPr>
            <a:fld id="{210F72D3-4C80-4E11-A620-24E3801B3859}"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ln/>
        </p:spPr>
        <p:txBody>
          <a:bodyPr/>
          <a:lstStyle>
            <a:lvl1pPr>
              <a:defRPr/>
            </a:lvl1pPr>
          </a:lstStyle>
          <a:p>
            <a:pPr>
              <a:defRPr/>
            </a:pPr>
            <a:fld id="{4DEE5A8F-EEAE-4C2A-B390-D2B5B5AD4748}"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sz="quarter" idx="10"/>
          </p:nvPr>
        </p:nvSpPr>
        <p:spPr>
          <a:ln/>
        </p:spPr>
        <p:txBody>
          <a:bodyPr/>
          <a:lstStyle>
            <a:lvl1pPr>
              <a:defRPr/>
            </a:lvl1pPr>
          </a:lstStyle>
          <a:p>
            <a:pPr>
              <a:defRPr/>
            </a:pPr>
            <a:fld id="{F3B89512-3F42-4207-BD54-0243410F4DDB}"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4BD62328-598D-4537-A0DC-906EED78590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0B88E1D1-9B6E-4DF9-8ABB-8B6EB6542986}"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9ED3B04E-699F-49C4-A015-23F0239D51A2}"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AF317EC5-2086-4468-AB72-247718DF0AA9}"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DF686A71-0193-4021-B17D-AFF68490B811}"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961BA1C9-76C8-48BD-B4C7-84CF0F7F940B}"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1950"/>
            <a:ext cx="2057400" cy="6038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1950"/>
            <a:ext cx="6019800" cy="6038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0F9F13AA-49D4-4314-A4AC-5807B4620702}"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146050"/>
            <a:ext cx="8534400" cy="625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F35AC9C9-E489-460A-A1B6-A1BF9CE1E404}"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46050"/>
            <a:ext cx="7696200" cy="498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ln/>
        </p:spPr>
        <p:txBody>
          <a:bodyPr/>
          <a:lstStyle>
            <a:lvl1pPr>
              <a:defRPr/>
            </a:lvl1pPr>
          </a:lstStyle>
          <a:p>
            <a:pPr>
              <a:defRPr/>
            </a:pPr>
            <a:fld id="{2EDC942B-4A98-44EC-9B38-82F22E29FC99}"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46050"/>
            <a:ext cx="7696200" cy="498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0386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sldNum" sz="quarter" idx="10"/>
          </p:nvPr>
        </p:nvSpPr>
        <p:spPr>
          <a:ln/>
        </p:spPr>
        <p:txBody>
          <a:bodyPr/>
          <a:lstStyle>
            <a:lvl1pPr>
              <a:defRPr/>
            </a:lvl1pPr>
          </a:lstStyle>
          <a:p>
            <a:pPr>
              <a:defRPr/>
            </a:pPr>
            <a:fld id="{54CBB712-C1B8-41B8-A66B-DCED638B0823}"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p:txBody>
          <a:bodyPr/>
          <a:lstStyle/>
          <a:p>
            <a:pPr>
              <a:defRPr/>
            </a:pPr>
            <a:fld id="{7F132BA6-14DC-4479-BAD4-2865C4352BD2}" type="slidenum">
              <a:rPr lang="en-US" smtClean="0"/>
              <a:pPr>
                <a:defRPr/>
              </a:pPr>
              <a:t>‹#›</a:t>
            </a:fld>
            <a:endParaRPr lang="en-US" dirty="0"/>
          </a:p>
        </p:txBody>
      </p:sp>
      <p:sp>
        <p:nvSpPr>
          <p:cNvPr id="5" name="Footer Placeholder 4"/>
          <p:cNvSpPr>
            <a:spLocks noGrp="1"/>
          </p:cNvSpPr>
          <p:nvPr>
            <p:ph type="ftr" sz="quarter" idx="11"/>
          </p:nvPr>
        </p:nvSpPr>
        <p:spPr>
          <a:xfrm>
            <a:off x="457200" y="6400800"/>
            <a:ext cx="6096000" cy="209288"/>
          </a:xfrm>
          <a:prstGeom prst="rect">
            <a:avLst/>
          </a:prstGeom>
        </p:spPr>
        <p:txBody>
          <a:bodyPr/>
          <a:lstStyle/>
          <a:p>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2D9A5051-4120-457E-8FF9-857DDAE96F74}"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4E266D41-2B35-4A91-8A3D-D9FD0B36B2F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185A0917-BB11-4A25-AEC3-4F04BBB94BAB}"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F65676D1-5045-4879-838E-D239C7B05A17}"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p:spTree>
      <p:nvGrpSpPr>
        <p:cNvPr id="1" name=""/>
        <p:cNvGrpSpPr/>
        <p:nvPr/>
      </p:nvGrpSpPr>
      <p:grpSpPr>
        <a:xfrm>
          <a:off x="0" y="0"/>
          <a:ext cx="0" cy="0"/>
          <a:chOff x="0" y="0"/>
          <a:chExt cx="0" cy="0"/>
        </a:xfrm>
      </p:grpSpPr>
      <p:sp>
        <p:nvSpPr>
          <p:cNvPr id="538628" name="Rectangle 4"/>
          <p:cNvSpPr>
            <a:spLocks noGrp="1" noChangeArrowheads="1"/>
          </p:cNvSpPr>
          <p:nvPr>
            <p:ph type="subTitle" idx="1"/>
          </p:nvPr>
        </p:nvSpPr>
        <p:spPr bwMode="gray">
          <a:xfrm>
            <a:off x="2659063" y="3810000"/>
            <a:ext cx="5932487" cy="352425"/>
          </a:xfrm>
          <a:ln algn="ctr"/>
        </p:spPr>
        <p:txBody>
          <a:bodyPr>
            <a:spAutoFit/>
          </a:bodyPr>
          <a:lstStyle>
            <a:lvl1pPr>
              <a:spcBef>
                <a:spcPct val="0"/>
              </a:spcBef>
              <a:defRPr sz="1800">
                <a:solidFill>
                  <a:schemeClr val="bg2"/>
                </a:solidFill>
              </a:defRPr>
            </a:lvl1pPr>
          </a:lstStyle>
          <a:p>
            <a:r>
              <a:rPr lang="en-US" smtClean="0"/>
              <a:t>Click to edit Master subtitle style</a:t>
            </a:r>
            <a:endParaRPr lang="en-US"/>
          </a:p>
        </p:txBody>
      </p:sp>
      <p:sp>
        <p:nvSpPr>
          <p:cNvPr id="538629" name="Rectangle 5"/>
          <p:cNvSpPr>
            <a:spLocks noGrp="1" noChangeArrowheads="1"/>
          </p:cNvSpPr>
          <p:nvPr>
            <p:ph type="ctrTitle"/>
          </p:nvPr>
        </p:nvSpPr>
        <p:spPr>
          <a:xfrm>
            <a:off x="2659063" y="3306763"/>
            <a:ext cx="5932487" cy="503237"/>
          </a:xfrm>
          <a:ln algn="ctr"/>
        </p:spPr>
        <p:txBody>
          <a:bodyPr anchor="b">
            <a:spAutoFit/>
          </a:bodyPr>
          <a:lstStyle>
            <a:lvl1pPr>
              <a:defRPr sz="3000" b="0"/>
            </a:lvl1pPr>
          </a:lstStyle>
          <a:p>
            <a:r>
              <a:rPr lang="en-US" smtClean="0"/>
              <a:t>Click to edit Master title style</a:t>
            </a:r>
            <a:endParaRPr lang="en-US"/>
          </a:p>
        </p:txBody>
      </p:sp>
      <p:sp>
        <p:nvSpPr>
          <p:cNvPr id="538676" name="Line 52"/>
          <p:cNvSpPr>
            <a:spLocks noChangeShapeType="1"/>
          </p:cNvSpPr>
          <p:nvPr/>
        </p:nvSpPr>
        <p:spPr bwMode="gray">
          <a:xfrm>
            <a:off x="2514600" y="2314575"/>
            <a:ext cx="0" cy="3514725"/>
          </a:xfrm>
          <a:prstGeom prst="line">
            <a:avLst/>
          </a:prstGeom>
          <a:noFill/>
          <a:ln w="9525">
            <a:solidFill>
              <a:schemeClr val="bg2"/>
            </a:solidFill>
            <a:round/>
            <a:headEnd/>
            <a:tailEnd/>
          </a:ln>
          <a:effectLst/>
        </p:spPr>
        <p:txBody>
          <a:bodyPr>
            <a:spAutoFit/>
          </a:bodyPr>
          <a:lstStyle/>
          <a:p>
            <a:endParaRPr lang="en-US"/>
          </a:p>
        </p:txBody>
      </p:sp>
      <p:sp>
        <p:nvSpPr>
          <p:cNvPr id="6" name="Slide Number Placeholder 5"/>
          <p:cNvSpPr>
            <a:spLocks noGrp="1"/>
          </p:cNvSpPr>
          <p:nvPr>
            <p:ph type="sldNum" sz="quarter" idx="10"/>
          </p:nvPr>
        </p:nvSpPr>
        <p:spPr/>
        <p:txBody>
          <a:bodyPr/>
          <a:lstStyle/>
          <a:p>
            <a:pPr>
              <a:defRPr/>
            </a:pPr>
            <a:fld id="{7F132BA6-14DC-4479-BAD4-2865C4352BD2}"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53784046-435A-40BF-94CD-6B896BFBE57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B7F9169-E2D0-45EE-9705-074789A7086B}"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2AF37B1-4576-42B4-BD21-B1534A0C3BBC}"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FB2E3086-E565-4881-BF33-D1161D4EAF92}"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1950"/>
            <a:ext cx="2057400" cy="6038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1950"/>
            <a:ext cx="6019800" cy="6038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8833DBB5-D43B-48B3-97DC-86C1DCA32938}"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538628" name="Rectangle 4"/>
          <p:cNvSpPr>
            <a:spLocks noGrp="1" noChangeArrowheads="1"/>
          </p:cNvSpPr>
          <p:nvPr>
            <p:ph type="subTitle" idx="1"/>
          </p:nvPr>
        </p:nvSpPr>
        <p:spPr bwMode="gray">
          <a:xfrm>
            <a:off x="2659063" y="3810000"/>
            <a:ext cx="5932487" cy="352425"/>
          </a:xfrm>
          <a:ln algn="ctr"/>
        </p:spPr>
        <p:txBody>
          <a:bodyPr>
            <a:spAutoFit/>
          </a:bodyPr>
          <a:lstStyle>
            <a:lvl1pPr>
              <a:spcBef>
                <a:spcPct val="0"/>
              </a:spcBef>
              <a:defRPr sz="1800">
                <a:solidFill>
                  <a:schemeClr val="bg2"/>
                </a:solidFill>
              </a:defRPr>
            </a:lvl1pPr>
          </a:lstStyle>
          <a:p>
            <a:r>
              <a:rPr lang="en-US" smtClean="0"/>
              <a:t>Click to edit Master subtitle style</a:t>
            </a:r>
            <a:endParaRPr lang="en-US"/>
          </a:p>
        </p:txBody>
      </p:sp>
      <p:sp>
        <p:nvSpPr>
          <p:cNvPr id="538629" name="Rectangle 5"/>
          <p:cNvSpPr>
            <a:spLocks noGrp="1" noChangeArrowheads="1"/>
          </p:cNvSpPr>
          <p:nvPr>
            <p:ph type="ctrTitle"/>
          </p:nvPr>
        </p:nvSpPr>
        <p:spPr>
          <a:xfrm>
            <a:off x="2659063" y="3306763"/>
            <a:ext cx="5932487" cy="503237"/>
          </a:xfrm>
          <a:ln algn="ctr"/>
        </p:spPr>
        <p:txBody>
          <a:bodyPr anchor="b">
            <a:spAutoFit/>
          </a:bodyPr>
          <a:lstStyle>
            <a:lvl1pPr>
              <a:defRPr sz="3000" b="0"/>
            </a:lvl1pPr>
          </a:lstStyle>
          <a:p>
            <a:r>
              <a:rPr lang="en-US" smtClean="0"/>
              <a:t>Click to edit Master title style</a:t>
            </a:r>
            <a:endParaRPr lang="en-US"/>
          </a:p>
        </p:txBody>
      </p:sp>
      <p:sp>
        <p:nvSpPr>
          <p:cNvPr id="538676" name="Line 52"/>
          <p:cNvSpPr>
            <a:spLocks noChangeShapeType="1"/>
          </p:cNvSpPr>
          <p:nvPr/>
        </p:nvSpPr>
        <p:spPr bwMode="gray">
          <a:xfrm>
            <a:off x="2514600" y="2314575"/>
            <a:ext cx="0" cy="3514725"/>
          </a:xfrm>
          <a:prstGeom prst="line">
            <a:avLst/>
          </a:prstGeom>
          <a:noFill/>
          <a:ln w="9525">
            <a:solidFill>
              <a:schemeClr val="bg2"/>
            </a:solidFill>
            <a:round/>
            <a:headEnd/>
            <a:tailEnd/>
          </a:ln>
          <a:effectLst/>
        </p:spPr>
        <p:txBody>
          <a:bodyPr>
            <a:spAutoFit/>
          </a:bodyPr>
          <a:lstStyle/>
          <a:p>
            <a:pPr>
              <a:lnSpc>
                <a:spcPct val="90000"/>
              </a:lnSpc>
            </a:pPr>
            <a:endParaRPr lang="en-US" dirty="0">
              <a:solidFill>
                <a:srgbClr val="3C3C3C"/>
              </a:solidFill>
              <a:latin typeface="Arial" charset="0"/>
            </a:endParaRPr>
          </a:p>
        </p:txBody>
      </p:sp>
      <p:pic>
        <p:nvPicPr>
          <p:cNvPr id="7" name="Picture 11" descr="GLogo_flat_transparent_RGB_larger"/>
          <p:cNvPicPr preferRelativeResize="0">
            <a:picLocks noChangeAspect="1" noChangeArrowheads="1"/>
          </p:cNvPicPr>
          <p:nvPr/>
        </p:nvPicPr>
        <p:blipFill>
          <a:blip r:embed="rId2" cstate="email"/>
          <a:srcRect/>
          <a:stretch>
            <a:fillRect/>
          </a:stretch>
        </p:blipFill>
        <p:spPr bwMode="auto">
          <a:xfrm>
            <a:off x="971550" y="3359150"/>
            <a:ext cx="1371600" cy="463550"/>
          </a:xfrm>
          <a:prstGeom prst="rect">
            <a:avLst/>
          </a:prstGeom>
          <a:noFill/>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vider">
    <p:spTree>
      <p:nvGrpSpPr>
        <p:cNvPr id="1" name=""/>
        <p:cNvGrpSpPr/>
        <p:nvPr/>
      </p:nvGrpSpPr>
      <p:grpSpPr>
        <a:xfrm>
          <a:off x="0" y="0"/>
          <a:ext cx="0" cy="0"/>
          <a:chOff x="0" y="0"/>
          <a:chExt cx="0" cy="0"/>
        </a:xfrm>
      </p:grpSpPr>
      <p:sp>
        <p:nvSpPr>
          <p:cNvPr id="538628" name="Rectangle 4"/>
          <p:cNvSpPr>
            <a:spLocks noGrp="1" noChangeArrowheads="1"/>
          </p:cNvSpPr>
          <p:nvPr>
            <p:ph type="subTitle" idx="1"/>
          </p:nvPr>
        </p:nvSpPr>
        <p:spPr bwMode="gray">
          <a:xfrm>
            <a:off x="2659063" y="3810000"/>
            <a:ext cx="5932487" cy="352425"/>
          </a:xfrm>
          <a:ln algn="ctr"/>
        </p:spPr>
        <p:txBody>
          <a:bodyPr>
            <a:spAutoFit/>
          </a:bodyPr>
          <a:lstStyle>
            <a:lvl1pPr>
              <a:spcBef>
                <a:spcPct val="0"/>
              </a:spcBef>
              <a:defRPr sz="1800">
                <a:solidFill>
                  <a:schemeClr val="bg2"/>
                </a:solidFill>
              </a:defRPr>
            </a:lvl1pPr>
          </a:lstStyle>
          <a:p>
            <a:r>
              <a:rPr lang="en-US" smtClean="0"/>
              <a:t>Click to edit Master subtitle style</a:t>
            </a:r>
            <a:endParaRPr lang="en-US"/>
          </a:p>
        </p:txBody>
      </p:sp>
      <p:sp>
        <p:nvSpPr>
          <p:cNvPr id="538629" name="Rectangle 5"/>
          <p:cNvSpPr>
            <a:spLocks noGrp="1" noChangeArrowheads="1"/>
          </p:cNvSpPr>
          <p:nvPr>
            <p:ph type="ctrTitle"/>
          </p:nvPr>
        </p:nvSpPr>
        <p:spPr>
          <a:xfrm>
            <a:off x="2659063" y="3306763"/>
            <a:ext cx="5932487" cy="503237"/>
          </a:xfrm>
          <a:ln algn="ctr"/>
        </p:spPr>
        <p:txBody>
          <a:bodyPr anchor="b">
            <a:spAutoFit/>
          </a:bodyPr>
          <a:lstStyle>
            <a:lvl1pPr>
              <a:defRPr sz="3000" b="0"/>
            </a:lvl1pPr>
          </a:lstStyle>
          <a:p>
            <a:r>
              <a:rPr lang="en-US" smtClean="0"/>
              <a:t>Click to edit Master title style</a:t>
            </a:r>
            <a:endParaRPr lang="en-US"/>
          </a:p>
        </p:txBody>
      </p:sp>
      <p:sp>
        <p:nvSpPr>
          <p:cNvPr id="538676" name="Line 52"/>
          <p:cNvSpPr>
            <a:spLocks noChangeShapeType="1"/>
          </p:cNvSpPr>
          <p:nvPr/>
        </p:nvSpPr>
        <p:spPr bwMode="gray">
          <a:xfrm>
            <a:off x="2514600" y="2314575"/>
            <a:ext cx="0" cy="3514725"/>
          </a:xfrm>
          <a:prstGeom prst="line">
            <a:avLst/>
          </a:prstGeom>
          <a:noFill/>
          <a:ln w="9525">
            <a:solidFill>
              <a:schemeClr val="bg2"/>
            </a:solidFill>
            <a:round/>
            <a:headEnd/>
            <a:tailEnd/>
          </a:ln>
          <a:effectLst/>
        </p:spPr>
        <p:txBody>
          <a:bodyPr>
            <a:spAutoFit/>
          </a:bodyPr>
          <a:lstStyle/>
          <a:p>
            <a:pPr>
              <a:lnSpc>
                <a:spcPct val="90000"/>
              </a:lnSpc>
            </a:pPr>
            <a:endParaRPr lang="en-US" dirty="0">
              <a:solidFill>
                <a:srgbClr val="3C3C3C"/>
              </a:solidFill>
              <a:latin typeface="Arial" charset="0"/>
            </a:endParaRPr>
          </a:p>
        </p:txBody>
      </p:sp>
      <p:sp>
        <p:nvSpPr>
          <p:cNvPr id="6" name="Slide Number Placeholder 5"/>
          <p:cNvSpPr>
            <a:spLocks noGrp="1"/>
          </p:cNvSpPr>
          <p:nvPr>
            <p:ph type="sldNum" sz="quarter" idx="10"/>
          </p:nvPr>
        </p:nvSpPr>
        <p:spPr/>
        <p:txBody>
          <a:bodyPr/>
          <a:lstStyle/>
          <a:p>
            <a:fld id="{E0D3632C-CC20-45BB-95E2-257CAA2A0A42}" type="slidenum">
              <a:rPr>
                <a:solidFill>
                  <a:srgbClr val="7D7D7D"/>
                </a:solidFill>
              </a:rPr>
              <a:pPr/>
              <a:t>‹#›</a:t>
            </a:fld>
            <a:endParaRPr dirty="0">
              <a:solidFill>
                <a:srgbClr val="7D7D7D"/>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3pPr marL="458788" indent="-227013">
              <a:defRPr/>
            </a:lvl3pPr>
            <a:lvl4pPr marL="684213" indent="-223838">
              <a:defRPr/>
            </a:lvl4pPr>
            <a:lvl5pPr marL="912813" indent="-227013">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p>
            <a:fld id="{E0D3632C-CC20-45BB-95E2-257CAA2A0A42}" type="slidenum">
              <a:rPr>
                <a:solidFill>
                  <a:srgbClr val="7D7D7D"/>
                </a:solidFill>
              </a:rPr>
              <a:pPr/>
              <a:t>‹#›</a:t>
            </a:fld>
            <a:endParaRPr dirty="0">
              <a:solidFill>
                <a:srgbClr val="7D7D7D"/>
              </a:solidFill>
            </a:endParaRPr>
          </a:p>
        </p:txBody>
      </p:sp>
      <p:sp>
        <p:nvSpPr>
          <p:cNvPr id="6" name="Footer Placeholder 5"/>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xecutive Summary">
    <p:spTree>
      <p:nvGrpSpPr>
        <p:cNvPr id="1" name=""/>
        <p:cNvGrpSpPr/>
        <p:nvPr/>
      </p:nvGrpSpPr>
      <p:grpSpPr>
        <a:xfrm>
          <a:off x="0" y="0"/>
          <a:ext cx="0" cy="0"/>
          <a:chOff x="0" y="0"/>
          <a:chExt cx="0" cy="0"/>
        </a:xfrm>
      </p:grpSpPr>
      <p:sp>
        <p:nvSpPr>
          <p:cNvPr id="7" name="Rounded Rectangle 6"/>
          <p:cNvSpPr/>
          <p:nvPr/>
        </p:nvSpPr>
        <p:spPr bwMode="gray">
          <a:xfrm>
            <a:off x="533400" y="1295400"/>
            <a:ext cx="8077200" cy="5029200"/>
          </a:xfrm>
          <a:prstGeom prst="roundRect">
            <a:avLst>
              <a:gd name="adj" fmla="val 1951"/>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dirty="0">
              <a:solidFill>
                <a:srgbClr val="0066CC"/>
              </a:solidFill>
              <a:latin typeface="Arial"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2819400"/>
            <a:ext cx="7924800" cy="3352800"/>
          </a:xfrm>
        </p:spPr>
        <p:txBody>
          <a:bodyPr wrap="square" anchor="ctr" anchorCtr="0">
            <a:noAutofit/>
          </a:bodyPr>
          <a:lstStyle>
            <a:lvl3pPr marL="458788" indent="-227013">
              <a:defRPr/>
            </a:lvl3pPr>
            <a:lvl4pPr marL="684213" indent="-223838">
              <a:defRPr/>
            </a:lvl4pPr>
            <a:lvl5pPr marL="912813" indent="-227013">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p>
            <a:fld id="{E0D3632C-CC20-45BB-95E2-257CAA2A0A42}" type="slidenum">
              <a:rPr>
                <a:solidFill>
                  <a:srgbClr val="7D7D7D"/>
                </a:solidFill>
              </a:rPr>
              <a:pPr/>
              <a:t>‹#›</a:t>
            </a:fld>
            <a:endParaRPr dirty="0">
              <a:solidFill>
                <a:srgbClr val="7D7D7D"/>
              </a:solidFill>
            </a:endParaRPr>
          </a:p>
        </p:txBody>
      </p:sp>
      <p:sp>
        <p:nvSpPr>
          <p:cNvPr id="6" name="Footer Placeholder 5"/>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p:txBody>
          <a:bodyPr/>
          <a:lstStyle/>
          <a:p>
            <a:fld id="{E0D3632C-CC20-45BB-95E2-257CAA2A0A42}" type="slidenum">
              <a:rPr>
                <a:solidFill>
                  <a:srgbClr val="7D7D7D"/>
                </a:solidFill>
              </a:rPr>
              <a:pPr/>
              <a:t>‹#›</a:t>
            </a:fld>
            <a:endParaRPr dirty="0">
              <a:solidFill>
                <a:srgbClr val="7D7D7D"/>
              </a:solidFill>
            </a:endParaRPr>
          </a:p>
        </p:txBody>
      </p:sp>
      <p:sp>
        <p:nvSpPr>
          <p:cNvPr id="5" name="Footer Placeholder 4"/>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3pPr marL="458788" indent="-227013">
              <a:defRPr/>
            </a:lvl3pPr>
            <a:lvl4pPr marL="684213" indent="-223838">
              <a:defRPr/>
            </a:lvl4pPr>
            <a:lvl5pPr marL="912813" indent="-227013">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p>
            <a:pPr>
              <a:defRPr/>
            </a:pPr>
            <a:fld id="{7F132BA6-14DC-4479-BAD4-2865C4352BD2}" type="slidenum">
              <a:rPr lang="en-US" smtClean="0"/>
              <a:pPr>
                <a:defRPr/>
              </a:pPr>
              <a:t>‹#›</a:t>
            </a:fld>
            <a:endParaRPr lang="en-US"/>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66EE8E5-04D3-44BC-BBE3-31347C4F2138}" type="slidenum">
              <a:rPr>
                <a:solidFill>
                  <a:srgbClr val="7D7D7D"/>
                </a:solidFill>
              </a:rPr>
              <a:pPr/>
              <a:t>‹#›</a:t>
            </a:fld>
            <a:endParaRPr dirty="0">
              <a:solidFill>
                <a:srgbClr val="7D7D7D"/>
              </a:solidFill>
            </a:endParaRPr>
          </a:p>
        </p:txBody>
      </p:sp>
      <p:sp>
        <p:nvSpPr>
          <p:cNvPr id="3" name="Footer Placeholder 2"/>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181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19200"/>
            <a:ext cx="4038600" cy="5181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9"/>
          <p:cNvSpPr>
            <a:spLocks noGrp="1"/>
          </p:cNvSpPr>
          <p:nvPr>
            <p:ph type="ftr" sz="quarter" idx="11"/>
          </p:nvPr>
        </p:nvSpPr>
        <p:spPr>
          <a:xfrm>
            <a:off x="457200" y="6400800"/>
            <a:ext cx="6096000" cy="209288"/>
          </a:xfrm>
        </p:spPr>
        <p:txBody>
          <a:bodyPr/>
          <a:lstStyle/>
          <a:p>
            <a:endParaRPr>
              <a:solidFill>
                <a:srgbClr val="7D7D7D"/>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1_Comparison_Dropshadow">
    <p:spTree>
      <p:nvGrpSpPr>
        <p:cNvPr id="1" name=""/>
        <p:cNvGrpSpPr/>
        <p:nvPr/>
      </p:nvGrpSpPr>
      <p:grpSpPr>
        <a:xfrm>
          <a:off x="0" y="0"/>
          <a:ext cx="0" cy="0"/>
          <a:chOff x="0" y="0"/>
          <a:chExt cx="0" cy="0"/>
        </a:xfrm>
      </p:grpSpPr>
      <p:sp>
        <p:nvSpPr>
          <p:cNvPr id="11" name="Rounded Rectangle 10"/>
          <p:cNvSpPr/>
          <p:nvPr userDrawn="1"/>
        </p:nvSpPr>
        <p:spPr bwMode="gray">
          <a:xfrm>
            <a:off x="533400" y="1295400"/>
            <a:ext cx="3886200" cy="5029200"/>
          </a:xfrm>
          <a:prstGeom prst="roundRect">
            <a:avLst>
              <a:gd name="adj" fmla="val 2110"/>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dirty="0" smtClean="0">
              <a:solidFill>
                <a:srgbClr val="0066CC"/>
              </a:solidFill>
              <a:latin typeface="Arial" charset="0"/>
            </a:endParaRPr>
          </a:p>
        </p:txBody>
      </p:sp>
      <p:sp>
        <p:nvSpPr>
          <p:cNvPr id="13" name="Rounded Rectangle 12"/>
          <p:cNvSpPr/>
          <p:nvPr/>
        </p:nvSpPr>
        <p:spPr bwMode="gray">
          <a:xfrm>
            <a:off x="4715656" y="1295400"/>
            <a:ext cx="3886200" cy="5029200"/>
          </a:xfrm>
          <a:prstGeom prst="roundRect">
            <a:avLst>
              <a:gd name="adj" fmla="val 2110"/>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dirty="0" smtClean="0">
              <a:solidFill>
                <a:srgbClr val="0066CC"/>
              </a:solidFill>
              <a:latin typeface="Arial" charset="0"/>
            </a:endParaRPr>
          </a:p>
        </p:txBody>
      </p:sp>
      <p:sp>
        <p:nvSpPr>
          <p:cNvPr id="2" name="Title 1"/>
          <p:cNvSpPr>
            <a:spLocks noGrp="1"/>
          </p:cNvSpPr>
          <p:nvPr>
            <p:ph type="title"/>
          </p:nvPr>
        </p:nvSpPr>
        <p:spPr>
          <a:xfrm>
            <a:off x="457200" y="361950"/>
            <a:ext cx="8229600" cy="475488"/>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lang="en-US" sz="28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1447800"/>
            <a:ext cx="3581400" cy="639762"/>
          </a:xfrm>
        </p:spPr>
        <p:txBody>
          <a:bodyPr anchor="b"/>
          <a:lstStyle>
            <a:lvl1pPr marL="0" indent="0">
              <a:spcBef>
                <a:spcPts val="0"/>
              </a:spcBef>
              <a:spcAft>
                <a:spcPts val="0"/>
              </a:spcAft>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3581400" cy="39973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marL="173038" indent="-171450" algn="l" rtl="0" eaLnBrk="1" fontAlgn="base" hangingPunct="1">
              <a:lnSpc>
                <a:spcPct val="95000"/>
              </a:lnSpc>
              <a:spcAft>
                <a:spcPct val="5000"/>
              </a:spcAft>
              <a:defRPr lang="en-US" sz="1800" dirty="0" smtClean="0">
                <a:solidFill>
                  <a:schemeClr val="tx1"/>
                </a:solidFill>
                <a:latin typeface="+mn-lt"/>
                <a:ea typeface="+mn-ea"/>
                <a:cs typeface="+mn-cs"/>
              </a:defRPr>
            </a:lvl2pPr>
            <a:lvl3pPr marL="344488" indent="-173038" algn="l" rtl="0" eaLnBrk="1" fontAlgn="base" hangingPunct="1">
              <a:lnSpc>
                <a:spcPct val="95000"/>
              </a:lnSpc>
              <a:spcAft>
                <a:spcPct val="5000"/>
              </a:spcAft>
              <a:defRPr lang="en-US" sz="1600" dirty="0" smtClean="0">
                <a:solidFill>
                  <a:schemeClr val="tx1"/>
                </a:solidFill>
                <a:latin typeface="+mn-lt"/>
                <a:ea typeface="+mn-ea"/>
                <a:cs typeface="+mn-cs"/>
              </a:defRPr>
            </a:lvl3pPr>
            <a:lvl4pPr marL="517525" indent="-169863" algn="l" rtl="0" eaLnBrk="1" fontAlgn="base" hangingPunct="1">
              <a:lnSpc>
                <a:spcPct val="95000"/>
              </a:lnSpc>
              <a:spcAft>
                <a:spcPct val="5000"/>
              </a:spcAft>
              <a:defRPr lang="en-US" sz="1400" dirty="0" smtClean="0">
                <a:solidFill>
                  <a:schemeClr val="tx1"/>
                </a:solidFill>
                <a:latin typeface="+mn-lt"/>
                <a:ea typeface="+mn-ea"/>
                <a:cs typeface="+mn-cs"/>
              </a:defRPr>
            </a:lvl4pPr>
            <a:lvl5pPr marL="688975" indent="-171450" algn="l" rtl="0" eaLnBrk="1" fontAlgn="base" hangingPunct="1">
              <a:lnSpc>
                <a:spcPct val="95000"/>
              </a:lnSpc>
              <a:spcAft>
                <a:spcPct val="5000"/>
              </a:spcAft>
              <a:tabLs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73715" y="1447800"/>
            <a:ext cx="3582807" cy="639762"/>
          </a:xfr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buNone/>
              <a:defRPr lang="en-US" sz="2000" b="1"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6" name="Content Placeholder 5"/>
          <p:cNvSpPr>
            <a:spLocks noGrp="1"/>
          </p:cNvSpPr>
          <p:nvPr>
            <p:ph sz="quarter" idx="4"/>
          </p:nvPr>
        </p:nvSpPr>
        <p:spPr>
          <a:xfrm>
            <a:off x="4873715" y="2174875"/>
            <a:ext cx="3582807" cy="39973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algn="l" rtl="0" eaLnBrk="1" fontAlgn="base" hangingPunct="1">
              <a:lnSpc>
                <a:spcPct val="95000"/>
              </a:lnSpc>
              <a:spcAft>
                <a:spcPct val="5000"/>
              </a:spcAft>
              <a:defRPr lang="en-US" sz="1800" dirty="0" smtClean="0">
                <a:solidFill>
                  <a:schemeClr val="tx1"/>
                </a:solidFill>
                <a:latin typeface="+mn-lt"/>
                <a:ea typeface="+mn-ea"/>
                <a:cs typeface="+mn-cs"/>
              </a:defRPr>
            </a:lvl2pPr>
            <a:lvl3pPr algn="l" rtl="0" eaLnBrk="1" fontAlgn="base" hangingPunct="1">
              <a:lnSpc>
                <a:spcPct val="95000"/>
              </a:lnSpc>
              <a:spcAft>
                <a:spcPct val="5000"/>
              </a:spcAft>
              <a:defRPr lang="en-US" sz="1600" dirty="0" smtClean="0">
                <a:solidFill>
                  <a:schemeClr val="tx1"/>
                </a:solidFill>
                <a:latin typeface="+mn-lt"/>
                <a:ea typeface="+mn-ea"/>
                <a:cs typeface="+mn-cs"/>
              </a:defRPr>
            </a:lvl3pPr>
            <a:lvl4pPr algn="l" rtl="0" eaLnBrk="1" fontAlgn="base" hangingPunct="1">
              <a:lnSpc>
                <a:spcPct val="95000"/>
              </a:lnSpc>
              <a:spcAft>
                <a:spcPct val="5000"/>
              </a:spcAft>
              <a:defRPr lang="en-US" sz="1400" dirty="0" smtClean="0">
                <a:solidFill>
                  <a:schemeClr val="tx1"/>
                </a:solidFill>
                <a:latin typeface="+mn-lt"/>
                <a:ea typeface="+mn-ea"/>
                <a:cs typeface="+mn-cs"/>
              </a:defRPr>
            </a:lvl4pPr>
            <a:lvl5pPr algn="l" rtl="0" eaLnBrk="1" fontAlgn="base" hangingPunct="1">
              <a:lnSpc>
                <a:spcPct val="95000"/>
              </a:lnSpc>
              <a:spcAft>
                <a:spcPct val="5000"/>
              </a:spcAf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0"/>
          </p:nvPr>
        </p:nvSpPr>
        <p:spPr/>
        <p:txBody>
          <a:bodyPr/>
          <a:lstStyle/>
          <a:p>
            <a:fld id="{E0D3632C-CC20-45BB-95E2-257CAA2A0A42}" type="slidenum">
              <a:rPr>
                <a:solidFill>
                  <a:srgbClr val="7D7D7D"/>
                </a:solidFill>
              </a:rPr>
              <a:pPr/>
              <a:t>‹#›</a:t>
            </a:fld>
            <a:endParaRPr dirty="0">
              <a:solidFill>
                <a:srgbClr val="7D7D7D"/>
              </a:solidFill>
            </a:endParaRPr>
          </a:p>
        </p:txBody>
      </p:sp>
      <p:sp>
        <p:nvSpPr>
          <p:cNvPr id="10" name="Footer Placeholder 9"/>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475488"/>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lang="en-US" sz="28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295400"/>
            <a:ext cx="3964016" cy="639762"/>
          </a:xfrm>
        </p:spPr>
        <p:txBody>
          <a:bodyPr anchor="b"/>
          <a:lstStyle>
            <a:lvl1pPr marL="0" indent="0">
              <a:spcBef>
                <a:spcPts val="0"/>
              </a:spcBef>
              <a:spcAft>
                <a:spcPts val="0"/>
              </a:spcAft>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22474"/>
            <a:ext cx="3964016" cy="43021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marL="173038" indent="-171450" algn="l" rtl="0" eaLnBrk="1" fontAlgn="base" hangingPunct="1">
              <a:lnSpc>
                <a:spcPct val="95000"/>
              </a:lnSpc>
              <a:spcAft>
                <a:spcPct val="5000"/>
              </a:spcAft>
              <a:defRPr lang="en-US" sz="1800" dirty="0" smtClean="0">
                <a:solidFill>
                  <a:schemeClr val="tx1"/>
                </a:solidFill>
                <a:latin typeface="+mn-lt"/>
                <a:ea typeface="+mn-ea"/>
                <a:cs typeface="+mn-cs"/>
              </a:defRPr>
            </a:lvl2pPr>
            <a:lvl3pPr marL="344488" indent="-173038" algn="l" rtl="0" eaLnBrk="1" fontAlgn="base" hangingPunct="1">
              <a:lnSpc>
                <a:spcPct val="95000"/>
              </a:lnSpc>
              <a:spcAft>
                <a:spcPct val="5000"/>
              </a:spcAft>
              <a:defRPr lang="en-US" sz="1600" dirty="0" smtClean="0">
                <a:solidFill>
                  <a:schemeClr val="tx1"/>
                </a:solidFill>
                <a:latin typeface="+mn-lt"/>
                <a:ea typeface="+mn-ea"/>
                <a:cs typeface="+mn-cs"/>
              </a:defRPr>
            </a:lvl3pPr>
            <a:lvl4pPr marL="517525" indent="-169863" algn="l" rtl="0" eaLnBrk="1" fontAlgn="base" hangingPunct="1">
              <a:lnSpc>
                <a:spcPct val="95000"/>
              </a:lnSpc>
              <a:spcAft>
                <a:spcPct val="5000"/>
              </a:spcAft>
              <a:defRPr lang="en-US" sz="1400" dirty="0" smtClean="0">
                <a:solidFill>
                  <a:schemeClr val="tx1"/>
                </a:solidFill>
                <a:latin typeface="+mn-lt"/>
                <a:ea typeface="+mn-ea"/>
                <a:cs typeface="+mn-cs"/>
              </a:defRPr>
            </a:lvl4pPr>
            <a:lvl5pPr marL="688975" indent="-171450" algn="l" rtl="0" eaLnBrk="1" fontAlgn="base" hangingPunct="1">
              <a:lnSpc>
                <a:spcPct val="95000"/>
              </a:lnSpc>
              <a:spcAft>
                <a:spcPct val="5000"/>
              </a:spcAft>
              <a:tabLs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6" y="1295400"/>
            <a:ext cx="3965574" cy="639762"/>
          </a:xfr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buNone/>
              <a:defRPr lang="en-US" sz="2000" b="1"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6" name="Content Placeholder 5"/>
          <p:cNvSpPr>
            <a:spLocks noGrp="1"/>
          </p:cNvSpPr>
          <p:nvPr>
            <p:ph sz="quarter" idx="4"/>
          </p:nvPr>
        </p:nvSpPr>
        <p:spPr>
          <a:xfrm>
            <a:off x="4721226" y="2022474"/>
            <a:ext cx="3965574" cy="43021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algn="l" rtl="0" eaLnBrk="1" fontAlgn="base" hangingPunct="1">
              <a:lnSpc>
                <a:spcPct val="95000"/>
              </a:lnSpc>
              <a:spcAft>
                <a:spcPct val="5000"/>
              </a:spcAft>
              <a:defRPr lang="en-US" sz="1800" dirty="0" smtClean="0">
                <a:solidFill>
                  <a:schemeClr val="tx1"/>
                </a:solidFill>
                <a:latin typeface="+mn-lt"/>
                <a:ea typeface="+mn-ea"/>
                <a:cs typeface="+mn-cs"/>
              </a:defRPr>
            </a:lvl2pPr>
            <a:lvl3pPr algn="l" rtl="0" eaLnBrk="1" fontAlgn="base" hangingPunct="1">
              <a:lnSpc>
                <a:spcPct val="95000"/>
              </a:lnSpc>
              <a:spcAft>
                <a:spcPct val="5000"/>
              </a:spcAft>
              <a:defRPr lang="en-US" sz="1600" dirty="0" smtClean="0">
                <a:solidFill>
                  <a:schemeClr val="tx1"/>
                </a:solidFill>
                <a:latin typeface="+mn-lt"/>
                <a:ea typeface="+mn-ea"/>
                <a:cs typeface="+mn-cs"/>
              </a:defRPr>
            </a:lvl3pPr>
            <a:lvl4pPr algn="l" rtl="0" eaLnBrk="1" fontAlgn="base" hangingPunct="1">
              <a:lnSpc>
                <a:spcPct val="95000"/>
              </a:lnSpc>
              <a:spcAft>
                <a:spcPct val="5000"/>
              </a:spcAft>
              <a:defRPr lang="en-US" sz="1400" dirty="0" smtClean="0">
                <a:solidFill>
                  <a:schemeClr val="tx1"/>
                </a:solidFill>
                <a:latin typeface="+mn-lt"/>
                <a:ea typeface="+mn-ea"/>
                <a:cs typeface="+mn-cs"/>
              </a:defRPr>
            </a:lvl4pPr>
            <a:lvl5pPr algn="l" rtl="0" eaLnBrk="1" fontAlgn="base" hangingPunct="1">
              <a:lnSpc>
                <a:spcPct val="95000"/>
              </a:lnSpc>
              <a:spcAft>
                <a:spcPct val="5000"/>
              </a:spcAf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0"/>
          </p:nvPr>
        </p:nvSpPr>
        <p:spPr/>
        <p:txBody>
          <a:bodyPr/>
          <a:lstStyle/>
          <a:p>
            <a:fld id="{E0D3632C-CC20-45BB-95E2-257CAA2A0A42}" type="slidenum">
              <a:rPr>
                <a:solidFill>
                  <a:srgbClr val="7D7D7D"/>
                </a:solidFill>
              </a:rPr>
              <a:pPr/>
              <a:t>‹#›</a:t>
            </a:fld>
            <a:endParaRPr dirty="0">
              <a:solidFill>
                <a:srgbClr val="7D7D7D"/>
              </a:solidFill>
            </a:endParaRPr>
          </a:p>
        </p:txBody>
      </p:sp>
      <p:sp>
        <p:nvSpPr>
          <p:cNvPr id="10" name="Footer Placeholder 9"/>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475488"/>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lang="en-US" sz="28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4419600"/>
            <a:ext cx="8229600" cy="639762"/>
          </a:xfr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spcBef>
                <a:spcPts val="0"/>
              </a:spcBef>
              <a:spcAft>
                <a:spcPts val="0"/>
              </a:spcAft>
              <a:buNone/>
              <a:defRPr lang="en-US" sz="1800" b="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4" name="Content Placeholder 3"/>
          <p:cNvSpPr>
            <a:spLocks noGrp="1"/>
          </p:cNvSpPr>
          <p:nvPr>
            <p:ph sz="half" idx="2"/>
          </p:nvPr>
        </p:nvSpPr>
        <p:spPr>
          <a:xfrm>
            <a:off x="457200" y="1676401"/>
            <a:ext cx="8229600" cy="2549526"/>
          </a:xfrm>
          <a:noFill/>
          <a:ln w="9525">
            <a:noFill/>
            <a:miter lim="800000"/>
            <a:headEnd/>
            <a:tailEnd/>
          </a:ln>
          <a:effectLst/>
        </p:spPr>
        <p:txBody>
          <a:bodyPr vert="horz" wrap="square" lIns="91440" tIns="45720" rIns="91440" bIns="45720" numCol="1" anchor="b" anchorCtr="0" compatLnSpc="1">
            <a:prstTxWarp prst="textNoShape">
              <a:avLst/>
            </a:prstTxWarp>
            <a:noAutofit/>
          </a:bodyPr>
          <a:lstStyle>
            <a:lvl1pPr marL="112713" indent="-112713" algn="l" rtl="0" eaLnBrk="1" fontAlgn="base" hangingPunct="1">
              <a:lnSpc>
                <a:spcPct val="100000"/>
              </a:lnSpc>
              <a:spcBef>
                <a:spcPts val="0"/>
              </a:spcBef>
              <a:spcAft>
                <a:spcPts val="600"/>
              </a:spcAft>
              <a:defRPr lang="en-US" sz="2400" dirty="0">
                <a:solidFill>
                  <a:srgbClr val="0066CC"/>
                </a:solidFill>
                <a:latin typeface="+mn-lt"/>
                <a:ea typeface="+mn-ea"/>
                <a:cs typeface="+mn-cs"/>
              </a:defRPr>
            </a:lvl1pPr>
            <a:lvl2pPr marL="173038" indent="-171450" algn="l" rtl="0" eaLnBrk="1" fontAlgn="base" hangingPunct="1">
              <a:lnSpc>
                <a:spcPct val="95000"/>
              </a:lnSpc>
              <a:spcAft>
                <a:spcPct val="5000"/>
              </a:spcAft>
              <a:defRPr lang="en-US" sz="2400" dirty="0" smtClean="0">
                <a:solidFill>
                  <a:schemeClr val="accent1"/>
                </a:solidFill>
                <a:latin typeface="+mn-lt"/>
                <a:ea typeface="+mn-ea"/>
                <a:cs typeface="+mn-cs"/>
              </a:defRPr>
            </a:lvl2pPr>
            <a:lvl3pPr marL="344488" indent="-173038" algn="l" rtl="0" eaLnBrk="1" fontAlgn="base" hangingPunct="1">
              <a:lnSpc>
                <a:spcPct val="95000"/>
              </a:lnSpc>
              <a:spcAft>
                <a:spcPct val="5000"/>
              </a:spcAft>
              <a:defRPr lang="en-US" sz="2400" dirty="0" smtClean="0">
                <a:solidFill>
                  <a:schemeClr val="accent1"/>
                </a:solidFill>
                <a:latin typeface="+mn-lt"/>
                <a:ea typeface="+mn-ea"/>
                <a:cs typeface="+mn-cs"/>
              </a:defRPr>
            </a:lvl3pPr>
            <a:lvl4pPr marL="517525" indent="-169863" algn="l" rtl="0" eaLnBrk="1" fontAlgn="base" hangingPunct="1">
              <a:lnSpc>
                <a:spcPct val="95000"/>
              </a:lnSpc>
              <a:spcAft>
                <a:spcPct val="5000"/>
              </a:spcAft>
              <a:defRPr lang="en-US" sz="2400" dirty="0" smtClean="0">
                <a:solidFill>
                  <a:schemeClr val="accent1"/>
                </a:solidFill>
                <a:latin typeface="+mn-lt"/>
                <a:ea typeface="+mn-ea"/>
                <a:cs typeface="+mn-cs"/>
              </a:defRPr>
            </a:lvl4pPr>
            <a:lvl5pPr marL="688975" indent="-171450" algn="l" rtl="0" eaLnBrk="1" fontAlgn="base" hangingPunct="1">
              <a:lnSpc>
                <a:spcPct val="95000"/>
              </a:lnSpc>
              <a:spcAft>
                <a:spcPct val="5000"/>
              </a:spcAft>
              <a:tabLst/>
              <a:defRPr lang="en-US" sz="2400" dirty="0">
                <a:solidFill>
                  <a:schemeClr val="accent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p>
            <a:fld id="{E0D3632C-CC20-45BB-95E2-257CAA2A0A42}" type="slidenum">
              <a:rPr>
                <a:solidFill>
                  <a:srgbClr val="7D7D7D"/>
                </a:solidFill>
              </a:rPr>
              <a:pPr/>
              <a:t>‹#›</a:t>
            </a:fld>
            <a:endParaRPr dirty="0">
              <a:solidFill>
                <a:srgbClr val="7D7D7D"/>
              </a:solidFill>
            </a:endParaRPr>
          </a:p>
        </p:txBody>
      </p:sp>
      <p:sp>
        <p:nvSpPr>
          <p:cNvPr id="10" name="Footer Placeholder 9"/>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538628" name="Rectangle 4"/>
          <p:cNvSpPr>
            <a:spLocks noGrp="1" noChangeArrowheads="1"/>
          </p:cNvSpPr>
          <p:nvPr>
            <p:ph type="subTitle" idx="1"/>
          </p:nvPr>
        </p:nvSpPr>
        <p:spPr bwMode="gray">
          <a:xfrm>
            <a:off x="2659063" y="3810000"/>
            <a:ext cx="5932487" cy="352425"/>
          </a:xfrm>
          <a:ln algn="ctr"/>
        </p:spPr>
        <p:txBody>
          <a:bodyPr>
            <a:spAutoFit/>
          </a:bodyPr>
          <a:lstStyle>
            <a:lvl1pPr>
              <a:spcBef>
                <a:spcPct val="0"/>
              </a:spcBef>
              <a:defRPr sz="1800">
                <a:solidFill>
                  <a:schemeClr val="bg2"/>
                </a:solidFill>
              </a:defRPr>
            </a:lvl1pPr>
          </a:lstStyle>
          <a:p>
            <a:r>
              <a:rPr lang="en-US" smtClean="0"/>
              <a:t>Click to edit Master subtitle style</a:t>
            </a:r>
            <a:endParaRPr lang="en-US"/>
          </a:p>
        </p:txBody>
      </p:sp>
      <p:sp>
        <p:nvSpPr>
          <p:cNvPr id="538629" name="Rectangle 5"/>
          <p:cNvSpPr>
            <a:spLocks noGrp="1" noChangeArrowheads="1"/>
          </p:cNvSpPr>
          <p:nvPr>
            <p:ph type="ctrTitle"/>
          </p:nvPr>
        </p:nvSpPr>
        <p:spPr>
          <a:xfrm>
            <a:off x="2659063" y="3306763"/>
            <a:ext cx="5932487" cy="503237"/>
          </a:xfrm>
          <a:ln algn="ctr"/>
        </p:spPr>
        <p:txBody>
          <a:bodyPr anchor="b">
            <a:spAutoFit/>
          </a:bodyPr>
          <a:lstStyle>
            <a:lvl1pPr>
              <a:defRPr sz="3000" b="0"/>
            </a:lvl1pPr>
          </a:lstStyle>
          <a:p>
            <a:r>
              <a:rPr lang="en-US" smtClean="0"/>
              <a:t>Click to edit Master title style</a:t>
            </a:r>
            <a:endParaRPr lang="en-US"/>
          </a:p>
        </p:txBody>
      </p:sp>
      <p:sp>
        <p:nvSpPr>
          <p:cNvPr id="538676" name="Line 52"/>
          <p:cNvSpPr>
            <a:spLocks noChangeShapeType="1"/>
          </p:cNvSpPr>
          <p:nvPr/>
        </p:nvSpPr>
        <p:spPr bwMode="gray">
          <a:xfrm>
            <a:off x="2514600" y="2314575"/>
            <a:ext cx="0" cy="3514725"/>
          </a:xfrm>
          <a:prstGeom prst="line">
            <a:avLst/>
          </a:prstGeom>
          <a:noFill/>
          <a:ln w="9525">
            <a:solidFill>
              <a:schemeClr val="bg2"/>
            </a:solidFill>
            <a:round/>
            <a:headEnd/>
            <a:tailEnd/>
          </a:ln>
          <a:effectLst/>
        </p:spPr>
        <p:txBody>
          <a:bodyPr>
            <a:spAutoFit/>
          </a:bodyPr>
          <a:lstStyle/>
          <a:p>
            <a:endParaRPr lang="en-US">
              <a:solidFill>
                <a:srgbClr val="0066CC"/>
              </a:solidFill>
            </a:endParaRPr>
          </a:p>
        </p:txBody>
      </p:sp>
      <p:pic>
        <p:nvPicPr>
          <p:cNvPr id="7" name="Picture 11" descr="GLogo_flat_transparent_RGB_larger"/>
          <p:cNvPicPr preferRelativeResize="0">
            <a:picLocks noChangeAspect="1" noChangeArrowheads="1"/>
          </p:cNvPicPr>
          <p:nvPr/>
        </p:nvPicPr>
        <p:blipFill>
          <a:blip r:embed="rId2" cstate="email"/>
          <a:srcRect/>
          <a:stretch>
            <a:fillRect/>
          </a:stretch>
        </p:blipFill>
        <p:spPr bwMode="auto">
          <a:xfrm>
            <a:off x="971550" y="3359150"/>
            <a:ext cx="1371600" cy="463550"/>
          </a:xfrm>
          <a:prstGeom prst="rect">
            <a:avLst/>
          </a:prstGeom>
          <a:noFill/>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vider">
    <p:spTree>
      <p:nvGrpSpPr>
        <p:cNvPr id="1" name=""/>
        <p:cNvGrpSpPr/>
        <p:nvPr/>
      </p:nvGrpSpPr>
      <p:grpSpPr>
        <a:xfrm>
          <a:off x="0" y="0"/>
          <a:ext cx="0" cy="0"/>
          <a:chOff x="0" y="0"/>
          <a:chExt cx="0" cy="0"/>
        </a:xfrm>
      </p:grpSpPr>
      <p:sp>
        <p:nvSpPr>
          <p:cNvPr id="538628" name="Rectangle 4"/>
          <p:cNvSpPr>
            <a:spLocks noGrp="1" noChangeArrowheads="1"/>
          </p:cNvSpPr>
          <p:nvPr>
            <p:ph type="subTitle" idx="1"/>
          </p:nvPr>
        </p:nvSpPr>
        <p:spPr bwMode="gray">
          <a:xfrm>
            <a:off x="2659063" y="3810000"/>
            <a:ext cx="5932487" cy="352425"/>
          </a:xfrm>
          <a:ln algn="ctr"/>
        </p:spPr>
        <p:txBody>
          <a:bodyPr>
            <a:spAutoFit/>
          </a:bodyPr>
          <a:lstStyle>
            <a:lvl1pPr>
              <a:spcBef>
                <a:spcPct val="0"/>
              </a:spcBef>
              <a:defRPr sz="1800">
                <a:solidFill>
                  <a:schemeClr val="bg2"/>
                </a:solidFill>
              </a:defRPr>
            </a:lvl1pPr>
          </a:lstStyle>
          <a:p>
            <a:r>
              <a:rPr lang="en-US" smtClean="0"/>
              <a:t>Click to edit Master subtitle style</a:t>
            </a:r>
            <a:endParaRPr lang="en-US"/>
          </a:p>
        </p:txBody>
      </p:sp>
      <p:sp>
        <p:nvSpPr>
          <p:cNvPr id="538629" name="Rectangle 5"/>
          <p:cNvSpPr>
            <a:spLocks noGrp="1" noChangeArrowheads="1"/>
          </p:cNvSpPr>
          <p:nvPr>
            <p:ph type="ctrTitle"/>
          </p:nvPr>
        </p:nvSpPr>
        <p:spPr>
          <a:xfrm>
            <a:off x="2659063" y="3306763"/>
            <a:ext cx="5932487" cy="503237"/>
          </a:xfrm>
          <a:ln algn="ctr"/>
        </p:spPr>
        <p:txBody>
          <a:bodyPr anchor="b">
            <a:spAutoFit/>
          </a:bodyPr>
          <a:lstStyle>
            <a:lvl1pPr>
              <a:defRPr sz="3000" b="0"/>
            </a:lvl1pPr>
          </a:lstStyle>
          <a:p>
            <a:r>
              <a:rPr lang="en-US" smtClean="0"/>
              <a:t>Click to edit Master title style</a:t>
            </a:r>
            <a:endParaRPr lang="en-US"/>
          </a:p>
        </p:txBody>
      </p:sp>
      <p:sp>
        <p:nvSpPr>
          <p:cNvPr id="538676" name="Line 52"/>
          <p:cNvSpPr>
            <a:spLocks noChangeShapeType="1"/>
          </p:cNvSpPr>
          <p:nvPr/>
        </p:nvSpPr>
        <p:spPr bwMode="gray">
          <a:xfrm>
            <a:off x="2514600" y="2314575"/>
            <a:ext cx="0" cy="3514725"/>
          </a:xfrm>
          <a:prstGeom prst="line">
            <a:avLst/>
          </a:prstGeom>
          <a:noFill/>
          <a:ln w="9525">
            <a:solidFill>
              <a:schemeClr val="bg2"/>
            </a:solidFill>
            <a:round/>
            <a:headEnd/>
            <a:tailEnd/>
          </a:ln>
          <a:effectLst/>
        </p:spPr>
        <p:txBody>
          <a:bodyPr>
            <a:spAutoFit/>
          </a:bodyPr>
          <a:lstStyle/>
          <a:p>
            <a:endParaRPr lang="en-US">
              <a:solidFill>
                <a:srgbClr val="0066CC"/>
              </a:solidFill>
            </a:endParaRPr>
          </a:p>
        </p:txBody>
      </p:sp>
      <p:sp>
        <p:nvSpPr>
          <p:cNvPr id="6" name="Slide Number Placeholder 5"/>
          <p:cNvSpPr>
            <a:spLocks noGrp="1"/>
          </p:cNvSpPr>
          <p:nvPr>
            <p:ph type="sldNum" sz="quarter" idx="10"/>
          </p:nvPr>
        </p:nvSpPr>
        <p:spPr/>
        <p:txBody>
          <a:bodyPr/>
          <a:lstStyle/>
          <a:p>
            <a:pPr>
              <a:defRPr/>
            </a:pPr>
            <a:fld id="{7F132BA6-14DC-4479-BAD4-2865C4352BD2}" type="slidenum">
              <a:rPr>
                <a:solidFill>
                  <a:srgbClr val="7D7D7D"/>
                </a:solidFill>
              </a:rPr>
              <a:pPr>
                <a:defRPr/>
              </a:pPr>
              <a:t>‹#›</a:t>
            </a:fld>
            <a:endParaRPr>
              <a:solidFill>
                <a:srgbClr val="7D7D7D"/>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3pPr marL="458788" indent="-227013">
              <a:defRPr/>
            </a:lvl3pPr>
            <a:lvl4pPr marL="684213" indent="-223838">
              <a:defRPr/>
            </a:lvl4pPr>
            <a:lvl5pPr marL="912813" indent="-227013">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p>
            <a:pPr>
              <a:defRPr/>
            </a:pPr>
            <a:fld id="{7F132BA6-14DC-4479-BAD4-2865C4352BD2}" type="slidenum">
              <a:rPr>
                <a:solidFill>
                  <a:srgbClr val="7D7D7D"/>
                </a:solidFill>
              </a:rPr>
              <a:pPr>
                <a:defRPr/>
              </a:pPr>
              <a:t>‹#›</a:t>
            </a:fld>
            <a:endParaRPr>
              <a:solidFill>
                <a:srgbClr val="7D7D7D"/>
              </a:solidFill>
            </a:endParaRPr>
          </a:p>
        </p:txBody>
      </p:sp>
      <p:sp>
        <p:nvSpPr>
          <p:cNvPr id="6" name="Footer Placeholder 5"/>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Executive Summary">
    <p:spTree>
      <p:nvGrpSpPr>
        <p:cNvPr id="1" name=""/>
        <p:cNvGrpSpPr/>
        <p:nvPr/>
      </p:nvGrpSpPr>
      <p:grpSpPr>
        <a:xfrm>
          <a:off x="0" y="0"/>
          <a:ext cx="0" cy="0"/>
          <a:chOff x="0" y="0"/>
          <a:chExt cx="0" cy="0"/>
        </a:xfrm>
      </p:grpSpPr>
      <p:sp>
        <p:nvSpPr>
          <p:cNvPr id="7" name="Rounded Rectangle 6"/>
          <p:cNvSpPr/>
          <p:nvPr/>
        </p:nvSpPr>
        <p:spPr bwMode="gray">
          <a:xfrm>
            <a:off x="533400" y="1295400"/>
            <a:ext cx="8077200" cy="5029200"/>
          </a:xfrm>
          <a:prstGeom prst="roundRect">
            <a:avLst>
              <a:gd name="adj" fmla="val 1951"/>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dirty="0">
              <a:solidFill>
                <a:srgbClr val="0066CC"/>
              </a:solidFill>
              <a:latin typeface="Arial"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2819400"/>
            <a:ext cx="7924800" cy="3352800"/>
          </a:xfrm>
        </p:spPr>
        <p:txBody>
          <a:bodyPr wrap="square" anchor="ctr" anchorCtr="0">
            <a:noAutofit/>
          </a:bodyPr>
          <a:lstStyle>
            <a:lvl3pPr marL="458788" indent="-227013">
              <a:defRPr/>
            </a:lvl3pPr>
            <a:lvl4pPr marL="684213" indent="-223838">
              <a:defRPr/>
            </a:lvl4pPr>
            <a:lvl5pPr marL="912813" indent="-227013">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p>
            <a:pPr>
              <a:defRPr/>
            </a:pPr>
            <a:fld id="{7F132BA6-14DC-4479-BAD4-2865C4352BD2}" type="slidenum">
              <a:rPr>
                <a:solidFill>
                  <a:srgbClr val="7D7D7D"/>
                </a:solidFill>
              </a:rPr>
              <a:pPr>
                <a:defRPr/>
              </a:pPr>
              <a:t>‹#›</a:t>
            </a:fld>
            <a:endParaRPr>
              <a:solidFill>
                <a:srgbClr val="7D7D7D"/>
              </a:solidFill>
            </a:endParaRPr>
          </a:p>
        </p:txBody>
      </p:sp>
      <p:sp>
        <p:nvSpPr>
          <p:cNvPr id="6" name="Footer Placeholder 5"/>
          <p:cNvSpPr>
            <a:spLocks noGrp="1"/>
          </p:cNvSpPr>
          <p:nvPr>
            <p:ph type="ftr" sz="quarter" idx="11"/>
          </p:nvPr>
        </p:nvSpPr>
        <p:spPr/>
        <p:txBody>
          <a:bodyPr/>
          <a:lstStyle/>
          <a:p>
            <a:endParaRPr>
              <a:solidFill>
                <a:srgbClr val="7D7D7D"/>
              </a:solidFill>
            </a:endParaRPr>
          </a:p>
        </p:txBody>
      </p:sp>
    </p:spTree>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p:txBody>
          <a:bodyPr/>
          <a:lstStyle/>
          <a:p>
            <a:pPr>
              <a:defRPr/>
            </a:pPr>
            <a:fld id="{7F132BA6-14DC-4479-BAD4-2865C4352BD2}" type="slidenum">
              <a:rPr>
                <a:solidFill>
                  <a:srgbClr val="7D7D7D"/>
                </a:solidFill>
              </a:rPr>
              <a:pPr>
                <a:defRPr/>
              </a:pPr>
              <a:t>‹#›</a:t>
            </a:fld>
            <a:endParaRPr>
              <a:solidFill>
                <a:srgbClr val="7D7D7D"/>
              </a:solidFill>
            </a:endParaRPr>
          </a:p>
        </p:txBody>
      </p:sp>
      <p:sp>
        <p:nvSpPr>
          <p:cNvPr id="5" name="Footer Placeholder 4"/>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xecutive Summary">
    <p:spTree>
      <p:nvGrpSpPr>
        <p:cNvPr id="1" name=""/>
        <p:cNvGrpSpPr/>
        <p:nvPr/>
      </p:nvGrpSpPr>
      <p:grpSpPr>
        <a:xfrm>
          <a:off x="0" y="0"/>
          <a:ext cx="0" cy="0"/>
          <a:chOff x="0" y="0"/>
          <a:chExt cx="0" cy="0"/>
        </a:xfrm>
      </p:grpSpPr>
      <p:sp>
        <p:nvSpPr>
          <p:cNvPr id="7" name="Rounded Rectangle 6"/>
          <p:cNvSpPr/>
          <p:nvPr/>
        </p:nvSpPr>
        <p:spPr bwMode="gray">
          <a:xfrm>
            <a:off x="533400" y="1295400"/>
            <a:ext cx="8077200" cy="5029200"/>
          </a:xfrm>
          <a:prstGeom prst="roundRect">
            <a:avLst>
              <a:gd name="adj" fmla="val 1951"/>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dirty="0">
              <a:solidFill>
                <a:schemeClr val="accent1"/>
              </a:solidFill>
              <a:latin typeface="Arial"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2819400"/>
            <a:ext cx="7924800" cy="3352800"/>
          </a:xfrm>
        </p:spPr>
        <p:txBody>
          <a:bodyPr wrap="square" anchor="ctr" anchorCtr="0">
            <a:noAutofit/>
          </a:bodyPr>
          <a:lstStyle>
            <a:lvl3pPr marL="458788" indent="-227013">
              <a:defRPr/>
            </a:lvl3pPr>
            <a:lvl4pPr marL="684213" indent="-223838">
              <a:defRPr/>
            </a:lvl4pPr>
            <a:lvl5pPr marL="912813" indent="-227013">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p>
            <a:pPr>
              <a:defRPr/>
            </a:pPr>
            <a:fld id="{7F132BA6-14DC-4479-BAD4-2865C4352BD2}" type="slidenum">
              <a:rPr lang="en-US" smtClean="0"/>
              <a:pPr>
                <a:defRPr/>
              </a:pPr>
              <a:t>‹#›</a:t>
            </a:fld>
            <a:endParaRPr lang="en-US"/>
          </a:p>
        </p:txBody>
      </p:sp>
      <p:sp>
        <p:nvSpPr>
          <p:cNvPr id="6" name="Footer Placeholder 5"/>
          <p:cNvSpPr>
            <a:spLocks noGrp="1"/>
          </p:cNvSpPr>
          <p:nvPr>
            <p:ph type="ftr" sz="quarter" idx="11"/>
          </p:nvPr>
        </p:nvSpPr>
        <p:spPr/>
        <p:txBody>
          <a:bodyPr/>
          <a:lstStyle/>
          <a:p>
            <a:endParaRPr lang="en-US" dirty="0"/>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2161271-A76A-47C5-A60E-2D6D72EBE54C}" type="slidenum">
              <a:rPr>
                <a:solidFill>
                  <a:srgbClr val="7D7D7D"/>
                </a:solidFill>
              </a:rPr>
              <a:pPr>
                <a:defRPr/>
              </a:pPr>
              <a:t>‹#›</a:t>
            </a:fld>
            <a:endParaRPr>
              <a:solidFill>
                <a:srgbClr val="7D7D7D"/>
              </a:solidFill>
            </a:endParaRPr>
          </a:p>
        </p:txBody>
      </p:sp>
      <p:sp>
        <p:nvSpPr>
          <p:cNvPr id="3" name="Footer Placeholder 2"/>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181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19200"/>
            <a:ext cx="4038600" cy="5181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9"/>
          <p:cNvSpPr>
            <a:spLocks noGrp="1"/>
          </p:cNvSpPr>
          <p:nvPr>
            <p:ph type="ftr" sz="quarter" idx="11"/>
          </p:nvPr>
        </p:nvSpPr>
        <p:spPr>
          <a:xfrm>
            <a:off x="457200" y="6400800"/>
            <a:ext cx="6096000" cy="209288"/>
          </a:xfrm>
        </p:spPr>
        <p:txBody>
          <a:bodyPr/>
          <a:lstStyle/>
          <a:p>
            <a:endParaRPr>
              <a:solidFill>
                <a:srgbClr val="7D7D7D"/>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1_Comparison_Dropshadow">
    <p:spTree>
      <p:nvGrpSpPr>
        <p:cNvPr id="1" name=""/>
        <p:cNvGrpSpPr/>
        <p:nvPr/>
      </p:nvGrpSpPr>
      <p:grpSpPr>
        <a:xfrm>
          <a:off x="0" y="0"/>
          <a:ext cx="0" cy="0"/>
          <a:chOff x="0" y="0"/>
          <a:chExt cx="0" cy="0"/>
        </a:xfrm>
      </p:grpSpPr>
      <p:sp>
        <p:nvSpPr>
          <p:cNvPr id="11" name="Rounded Rectangle 10"/>
          <p:cNvSpPr/>
          <p:nvPr/>
        </p:nvSpPr>
        <p:spPr bwMode="gray">
          <a:xfrm>
            <a:off x="533400" y="1295400"/>
            <a:ext cx="3886200" cy="5029200"/>
          </a:xfrm>
          <a:prstGeom prst="roundRect">
            <a:avLst>
              <a:gd name="adj" fmla="val 2110"/>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dirty="0" smtClean="0">
              <a:solidFill>
                <a:srgbClr val="0066CC"/>
              </a:solidFill>
              <a:latin typeface="Arial" charset="0"/>
            </a:endParaRPr>
          </a:p>
        </p:txBody>
      </p:sp>
      <p:sp>
        <p:nvSpPr>
          <p:cNvPr id="13" name="Rounded Rectangle 12"/>
          <p:cNvSpPr/>
          <p:nvPr userDrawn="1"/>
        </p:nvSpPr>
        <p:spPr bwMode="gray">
          <a:xfrm>
            <a:off x="4715656" y="1295400"/>
            <a:ext cx="3886200" cy="5029200"/>
          </a:xfrm>
          <a:prstGeom prst="roundRect">
            <a:avLst>
              <a:gd name="adj" fmla="val 2110"/>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smtClean="0">
              <a:solidFill>
                <a:srgbClr val="0066CC"/>
              </a:solidFill>
              <a:latin typeface="Arial" charset="0"/>
            </a:endParaRPr>
          </a:p>
        </p:txBody>
      </p:sp>
      <p:sp>
        <p:nvSpPr>
          <p:cNvPr id="2" name="Title 1"/>
          <p:cNvSpPr>
            <a:spLocks noGrp="1"/>
          </p:cNvSpPr>
          <p:nvPr>
            <p:ph type="title"/>
          </p:nvPr>
        </p:nvSpPr>
        <p:spPr>
          <a:xfrm>
            <a:off x="457200" y="361950"/>
            <a:ext cx="8229600" cy="475488"/>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lang="en-US" sz="28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1447800"/>
            <a:ext cx="3581400" cy="639762"/>
          </a:xfrm>
        </p:spPr>
        <p:txBody>
          <a:bodyPr anchor="b"/>
          <a:lstStyle>
            <a:lvl1pPr marL="0" indent="0">
              <a:spcBef>
                <a:spcPts val="0"/>
              </a:spcBef>
              <a:spcAft>
                <a:spcPts val="0"/>
              </a:spcAft>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3581400" cy="39973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marL="173038" indent="-171450" algn="l" rtl="0" eaLnBrk="1" fontAlgn="base" hangingPunct="1">
              <a:lnSpc>
                <a:spcPct val="95000"/>
              </a:lnSpc>
              <a:spcAft>
                <a:spcPct val="5000"/>
              </a:spcAft>
              <a:defRPr lang="en-US" sz="1800" dirty="0" smtClean="0">
                <a:solidFill>
                  <a:schemeClr val="tx1"/>
                </a:solidFill>
                <a:latin typeface="+mn-lt"/>
                <a:ea typeface="+mn-ea"/>
                <a:cs typeface="+mn-cs"/>
              </a:defRPr>
            </a:lvl2pPr>
            <a:lvl3pPr marL="344488" indent="-173038" algn="l" rtl="0" eaLnBrk="1" fontAlgn="base" hangingPunct="1">
              <a:lnSpc>
                <a:spcPct val="95000"/>
              </a:lnSpc>
              <a:spcAft>
                <a:spcPct val="5000"/>
              </a:spcAft>
              <a:defRPr lang="en-US" sz="1600" dirty="0" smtClean="0">
                <a:solidFill>
                  <a:schemeClr val="tx1"/>
                </a:solidFill>
                <a:latin typeface="+mn-lt"/>
                <a:ea typeface="+mn-ea"/>
                <a:cs typeface="+mn-cs"/>
              </a:defRPr>
            </a:lvl3pPr>
            <a:lvl4pPr marL="517525" indent="-169863" algn="l" rtl="0" eaLnBrk="1" fontAlgn="base" hangingPunct="1">
              <a:lnSpc>
                <a:spcPct val="95000"/>
              </a:lnSpc>
              <a:spcAft>
                <a:spcPct val="5000"/>
              </a:spcAft>
              <a:defRPr lang="en-US" sz="1400" dirty="0" smtClean="0">
                <a:solidFill>
                  <a:schemeClr val="tx1"/>
                </a:solidFill>
                <a:latin typeface="+mn-lt"/>
                <a:ea typeface="+mn-ea"/>
                <a:cs typeface="+mn-cs"/>
              </a:defRPr>
            </a:lvl4pPr>
            <a:lvl5pPr marL="688975" indent="-171450" algn="l" rtl="0" eaLnBrk="1" fontAlgn="base" hangingPunct="1">
              <a:lnSpc>
                <a:spcPct val="95000"/>
              </a:lnSpc>
              <a:spcAft>
                <a:spcPct val="5000"/>
              </a:spcAft>
              <a:tabLs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73715" y="1447800"/>
            <a:ext cx="3582807" cy="639762"/>
          </a:xfr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buNone/>
              <a:defRPr lang="en-US" sz="2000" b="1"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6" name="Content Placeholder 5"/>
          <p:cNvSpPr>
            <a:spLocks noGrp="1"/>
          </p:cNvSpPr>
          <p:nvPr>
            <p:ph sz="quarter" idx="4"/>
          </p:nvPr>
        </p:nvSpPr>
        <p:spPr>
          <a:xfrm>
            <a:off x="4873715" y="2174875"/>
            <a:ext cx="3582807" cy="39973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algn="l" rtl="0" eaLnBrk="1" fontAlgn="base" hangingPunct="1">
              <a:lnSpc>
                <a:spcPct val="95000"/>
              </a:lnSpc>
              <a:spcAft>
                <a:spcPct val="5000"/>
              </a:spcAft>
              <a:defRPr lang="en-US" sz="1800" dirty="0" smtClean="0">
                <a:solidFill>
                  <a:schemeClr val="tx1"/>
                </a:solidFill>
                <a:latin typeface="+mn-lt"/>
                <a:ea typeface="+mn-ea"/>
                <a:cs typeface="+mn-cs"/>
              </a:defRPr>
            </a:lvl2pPr>
            <a:lvl3pPr algn="l" rtl="0" eaLnBrk="1" fontAlgn="base" hangingPunct="1">
              <a:lnSpc>
                <a:spcPct val="95000"/>
              </a:lnSpc>
              <a:spcAft>
                <a:spcPct val="5000"/>
              </a:spcAft>
              <a:defRPr lang="en-US" sz="1600" dirty="0" smtClean="0">
                <a:solidFill>
                  <a:schemeClr val="tx1"/>
                </a:solidFill>
                <a:latin typeface="+mn-lt"/>
                <a:ea typeface="+mn-ea"/>
                <a:cs typeface="+mn-cs"/>
              </a:defRPr>
            </a:lvl3pPr>
            <a:lvl4pPr algn="l" rtl="0" eaLnBrk="1" fontAlgn="base" hangingPunct="1">
              <a:lnSpc>
                <a:spcPct val="95000"/>
              </a:lnSpc>
              <a:spcAft>
                <a:spcPct val="5000"/>
              </a:spcAft>
              <a:defRPr lang="en-US" sz="1400" dirty="0" smtClean="0">
                <a:solidFill>
                  <a:schemeClr val="tx1"/>
                </a:solidFill>
                <a:latin typeface="+mn-lt"/>
                <a:ea typeface="+mn-ea"/>
                <a:cs typeface="+mn-cs"/>
              </a:defRPr>
            </a:lvl4pPr>
            <a:lvl5pPr algn="l" rtl="0" eaLnBrk="1" fontAlgn="base" hangingPunct="1">
              <a:lnSpc>
                <a:spcPct val="95000"/>
              </a:lnSpc>
              <a:spcAft>
                <a:spcPct val="5000"/>
              </a:spcAf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0"/>
          </p:nvPr>
        </p:nvSpPr>
        <p:spPr/>
        <p:txBody>
          <a:bodyPr/>
          <a:lstStyle/>
          <a:p>
            <a:pPr>
              <a:defRPr/>
            </a:pPr>
            <a:fld id="{7F132BA6-14DC-4479-BAD4-2865C4352BD2}" type="slidenum">
              <a:rPr>
                <a:solidFill>
                  <a:srgbClr val="7D7D7D"/>
                </a:solidFill>
              </a:rPr>
              <a:pPr>
                <a:defRPr/>
              </a:pPr>
              <a:t>‹#›</a:t>
            </a:fld>
            <a:endParaRPr>
              <a:solidFill>
                <a:srgbClr val="7D7D7D"/>
              </a:solidFill>
            </a:endParaRPr>
          </a:p>
        </p:txBody>
      </p:sp>
      <p:sp>
        <p:nvSpPr>
          <p:cNvPr id="10" name="Footer Placeholder 9"/>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475488"/>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lang="en-US" sz="28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295400"/>
            <a:ext cx="3964016" cy="639762"/>
          </a:xfrm>
        </p:spPr>
        <p:txBody>
          <a:bodyPr anchor="b"/>
          <a:lstStyle>
            <a:lvl1pPr marL="0" indent="0">
              <a:spcBef>
                <a:spcPts val="0"/>
              </a:spcBef>
              <a:spcAft>
                <a:spcPts val="0"/>
              </a:spcAft>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22474"/>
            <a:ext cx="3964016" cy="43021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marL="173038" indent="-171450" algn="l" rtl="0" eaLnBrk="1" fontAlgn="base" hangingPunct="1">
              <a:lnSpc>
                <a:spcPct val="95000"/>
              </a:lnSpc>
              <a:spcAft>
                <a:spcPct val="5000"/>
              </a:spcAft>
              <a:defRPr lang="en-US" sz="1800" dirty="0" smtClean="0">
                <a:solidFill>
                  <a:schemeClr val="tx1"/>
                </a:solidFill>
                <a:latin typeface="+mn-lt"/>
                <a:ea typeface="+mn-ea"/>
                <a:cs typeface="+mn-cs"/>
              </a:defRPr>
            </a:lvl2pPr>
            <a:lvl3pPr marL="344488" indent="-173038" algn="l" rtl="0" eaLnBrk="1" fontAlgn="base" hangingPunct="1">
              <a:lnSpc>
                <a:spcPct val="95000"/>
              </a:lnSpc>
              <a:spcAft>
                <a:spcPct val="5000"/>
              </a:spcAft>
              <a:defRPr lang="en-US" sz="1600" dirty="0" smtClean="0">
                <a:solidFill>
                  <a:schemeClr val="tx1"/>
                </a:solidFill>
                <a:latin typeface="+mn-lt"/>
                <a:ea typeface="+mn-ea"/>
                <a:cs typeface="+mn-cs"/>
              </a:defRPr>
            </a:lvl3pPr>
            <a:lvl4pPr marL="517525" indent="-169863" algn="l" rtl="0" eaLnBrk="1" fontAlgn="base" hangingPunct="1">
              <a:lnSpc>
                <a:spcPct val="95000"/>
              </a:lnSpc>
              <a:spcAft>
                <a:spcPct val="5000"/>
              </a:spcAft>
              <a:defRPr lang="en-US" sz="1400" dirty="0" smtClean="0">
                <a:solidFill>
                  <a:schemeClr val="tx1"/>
                </a:solidFill>
                <a:latin typeface="+mn-lt"/>
                <a:ea typeface="+mn-ea"/>
                <a:cs typeface="+mn-cs"/>
              </a:defRPr>
            </a:lvl4pPr>
            <a:lvl5pPr marL="688975" indent="-171450" algn="l" rtl="0" eaLnBrk="1" fontAlgn="base" hangingPunct="1">
              <a:lnSpc>
                <a:spcPct val="95000"/>
              </a:lnSpc>
              <a:spcAft>
                <a:spcPct val="5000"/>
              </a:spcAft>
              <a:tabLs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6" y="1295400"/>
            <a:ext cx="3965574" cy="639762"/>
          </a:xfr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buNone/>
              <a:defRPr lang="en-US" sz="2000" b="1"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6" name="Content Placeholder 5"/>
          <p:cNvSpPr>
            <a:spLocks noGrp="1"/>
          </p:cNvSpPr>
          <p:nvPr>
            <p:ph sz="quarter" idx="4"/>
          </p:nvPr>
        </p:nvSpPr>
        <p:spPr>
          <a:xfrm>
            <a:off x="4721226" y="2022474"/>
            <a:ext cx="3965574" cy="43021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algn="l" rtl="0" eaLnBrk="1" fontAlgn="base" hangingPunct="1">
              <a:lnSpc>
                <a:spcPct val="95000"/>
              </a:lnSpc>
              <a:spcAft>
                <a:spcPct val="5000"/>
              </a:spcAft>
              <a:defRPr lang="en-US" sz="1800" dirty="0" smtClean="0">
                <a:solidFill>
                  <a:schemeClr val="tx1"/>
                </a:solidFill>
                <a:latin typeface="+mn-lt"/>
                <a:ea typeface="+mn-ea"/>
                <a:cs typeface="+mn-cs"/>
              </a:defRPr>
            </a:lvl2pPr>
            <a:lvl3pPr algn="l" rtl="0" eaLnBrk="1" fontAlgn="base" hangingPunct="1">
              <a:lnSpc>
                <a:spcPct val="95000"/>
              </a:lnSpc>
              <a:spcAft>
                <a:spcPct val="5000"/>
              </a:spcAft>
              <a:defRPr lang="en-US" sz="1600" dirty="0" smtClean="0">
                <a:solidFill>
                  <a:schemeClr val="tx1"/>
                </a:solidFill>
                <a:latin typeface="+mn-lt"/>
                <a:ea typeface="+mn-ea"/>
                <a:cs typeface="+mn-cs"/>
              </a:defRPr>
            </a:lvl3pPr>
            <a:lvl4pPr algn="l" rtl="0" eaLnBrk="1" fontAlgn="base" hangingPunct="1">
              <a:lnSpc>
                <a:spcPct val="95000"/>
              </a:lnSpc>
              <a:spcAft>
                <a:spcPct val="5000"/>
              </a:spcAft>
              <a:defRPr lang="en-US" sz="1400" dirty="0" smtClean="0">
                <a:solidFill>
                  <a:schemeClr val="tx1"/>
                </a:solidFill>
                <a:latin typeface="+mn-lt"/>
                <a:ea typeface="+mn-ea"/>
                <a:cs typeface="+mn-cs"/>
              </a:defRPr>
            </a:lvl4pPr>
            <a:lvl5pPr algn="l" rtl="0" eaLnBrk="1" fontAlgn="base" hangingPunct="1">
              <a:lnSpc>
                <a:spcPct val="95000"/>
              </a:lnSpc>
              <a:spcAft>
                <a:spcPct val="5000"/>
              </a:spcAf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0"/>
          </p:nvPr>
        </p:nvSpPr>
        <p:spPr/>
        <p:txBody>
          <a:bodyPr/>
          <a:lstStyle/>
          <a:p>
            <a:pPr>
              <a:defRPr/>
            </a:pPr>
            <a:fld id="{7F132BA6-14DC-4479-BAD4-2865C4352BD2}" type="slidenum">
              <a:rPr>
                <a:solidFill>
                  <a:srgbClr val="7D7D7D"/>
                </a:solidFill>
              </a:rPr>
              <a:pPr>
                <a:defRPr/>
              </a:pPr>
              <a:t>‹#›</a:t>
            </a:fld>
            <a:endParaRPr>
              <a:solidFill>
                <a:srgbClr val="7D7D7D"/>
              </a:solidFill>
            </a:endParaRPr>
          </a:p>
        </p:txBody>
      </p:sp>
      <p:sp>
        <p:nvSpPr>
          <p:cNvPr id="10" name="Footer Placeholder 9"/>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475488"/>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lang="en-US" sz="28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4419600"/>
            <a:ext cx="8229600" cy="639762"/>
          </a:xfr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spcBef>
                <a:spcPts val="0"/>
              </a:spcBef>
              <a:spcAft>
                <a:spcPts val="0"/>
              </a:spcAft>
              <a:buNone/>
              <a:defRPr lang="en-US" sz="1800" b="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4" name="Content Placeholder 3"/>
          <p:cNvSpPr>
            <a:spLocks noGrp="1"/>
          </p:cNvSpPr>
          <p:nvPr>
            <p:ph sz="half" idx="2"/>
          </p:nvPr>
        </p:nvSpPr>
        <p:spPr>
          <a:xfrm>
            <a:off x="457200" y="1676401"/>
            <a:ext cx="8229600" cy="2549526"/>
          </a:xfrm>
          <a:noFill/>
          <a:ln w="9525">
            <a:noFill/>
            <a:miter lim="800000"/>
            <a:headEnd/>
            <a:tailEnd/>
          </a:ln>
          <a:effectLst/>
        </p:spPr>
        <p:txBody>
          <a:bodyPr vert="horz" wrap="square" lIns="91440" tIns="45720" rIns="91440" bIns="45720" numCol="1" anchor="b" anchorCtr="0" compatLnSpc="1">
            <a:prstTxWarp prst="textNoShape">
              <a:avLst/>
            </a:prstTxWarp>
            <a:noAutofit/>
          </a:bodyPr>
          <a:lstStyle>
            <a:lvl1pPr marL="112713" indent="-112713" algn="l" rtl="0" eaLnBrk="1" fontAlgn="base" hangingPunct="1">
              <a:lnSpc>
                <a:spcPct val="100000"/>
              </a:lnSpc>
              <a:spcBef>
                <a:spcPts val="0"/>
              </a:spcBef>
              <a:spcAft>
                <a:spcPts val="600"/>
              </a:spcAft>
              <a:defRPr lang="en-US" sz="2400" dirty="0">
                <a:solidFill>
                  <a:srgbClr val="0066CC"/>
                </a:solidFill>
                <a:latin typeface="+mn-lt"/>
                <a:ea typeface="+mn-ea"/>
                <a:cs typeface="+mn-cs"/>
              </a:defRPr>
            </a:lvl1pPr>
            <a:lvl2pPr marL="173038" indent="-171450" algn="l" rtl="0" eaLnBrk="1" fontAlgn="base" hangingPunct="1">
              <a:lnSpc>
                <a:spcPct val="95000"/>
              </a:lnSpc>
              <a:spcAft>
                <a:spcPct val="5000"/>
              </a:spcAft>
              <a:defRPr lang="en-US" sz="2400" dirty="0" smtClean="0">
                <a:solidFill>
                  <a:schemeClr val="accent1"/>
                </a:solidFill>
                <a:latin typeface="+mn-lt"/>
                <a:ea typeface="+mn-ea"/>
                <a:cs typeface="+mn-cs"/>
              </a:defRPr>
            </a:lvl2pPr>
            <a:lvl3pPr marL="344488" indent="-173038" algn="l" rtl="0" eaLnBrk="1" fontAlgn="base" hangingPunct="1">
              <a:lnSpc>
                <a:spcPct val="95000"/>
              </a:lnSpc>
              <a:spcAft>
                <a:spcPct val="5000"/>
              </a:spcAft>
              <a:defRPr lang="en-US" sz="2400" dirty="0" smtClean="0">
                <a:solidFill>
                  <a:schemeClr val="accent1"/>
                </a:solidFill>
                <a:latin typeface="+mn-lt"/>
                <a:ea typeface="+mn-ea"/>
                <a:cs typeface="+mn-cs"/>
              </a:defRPr>
            </a:lvl3pPr>
            <a:lvl4pPr marL="517525" indent="-169863" algn="l" rtl="0" eaLnBrk="1" fontAlgn="base" hangingPunct="1">
              <a:lnSpc>
                <a:spcPct val="95000"/>
              </a:lnSpc>
              <a:spcAft>
                <a:spcPct val="5000"/>
              </a:spcAft>
              <a:defRPr lang="en-US" sz="2400" dirty="0" smtClean="0">
                <a:solidFill>
                  <a:schemeClr val="accent1"/>
                </a:solidFill>
                <a:latin typeface="+mn-lt"/>
                <a:ea typeface="+mn-ea"/>
                <a:cs typeface="+mn-cs"/>
              </a:defRPr>
            </a:lvl4pPr>
            <a:lvl5pPr marL="688975" indent="-171450" algn="l" rtl="0" eaLnBrk="1" fontAlgn="base" hangingPunct="1">
              <a:lnSpc>
                <a:spcPct val="95000"/>
              </a:lnSpc>
              <a:spcAft>
                <a:spcPct val="5000"/>
              </a:spcAft>
              <a:tabLst/>
              <a:defRPr lang="en-US" sz="2400" dirty="0">
                <a:solidFill>
                  <a:schemeClr val="accent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p>
            <a:pPr>
              <a:defRPr/>
            </a:pPr>
            <a:fld id="{7F132BA6-14DC-4479-BAD4-2865C4352BD2}" type="slidenum">
              <a:rPr>
                <a:solidFill>
                  <a:srgbClr val="7D7D7D"/>
                </a:solidFill>
              </a:rPr>
              <a:pPr>
                <a:defRPr/>
              </a:pPr>
              <a:t>‹#›</a:t>
            </a:fld>
            <a:endParaRPr>
              <a:solidFill>
                <a:srgbClr val="7D7D7D"/>
              </a:solidFill>
            </a:endParaRPr>
          </a:p>
        </p:txBody>
      </p:sp>
      <p:sp>
        <p:nvSpPr>
          <p:cNvPr id="10" name="Footer Placeholder 9"/>
          <p:cNvSpPr>
            <a:spLocks noGrp="1"/>
          </p:cNvSpPr>
          <p:nvPr>
            <p:ph type="ftr" sz="quarter" idx="11"/>
          </p:nvPr>
        </p:nvSpPr>
        <p:spPr/>
        <p:txBody>
          <a:bodyPr/>
          <a:lstStyle/>
          <a:p>
            <a:endParaRPr>
              <a:solidFill>
                <a:srgbClr val="7D7D7D"/>
              </a:solidFill>
            </a:endParaRPr>
          </a:p>
        </p:txBody>
      </p:sp>
    </p:spTree>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B476D964-8228-4F3F-A1D4-8FF340F78DF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4BD62328-598D-4537-A0DC-906EED78590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2D9A5051-4120-457E-8FF9-857DDAE96F74}"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4E266D41-2B35-4A91-8A3D-D9FD0B36B2F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185A0917-BB11-4A25-AEC3-4F04BBB94BAB}"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p:txBody>
          <a:bodyPr/>
          <a:lstStyle/>
          <a:p>
            <a:pPr>
              <a:defRPr/>
            </a:pPr>
            <a:fld id="{7F132BA6-14DC-4479-BAD4-2865C4352BD2}" type="slidenum">
              <a:rPr lang="en-US" smtClean="0"/>
              <a:pPr>
                <a:defRPr/>
              </a:pPr>
              <a:t>‹#›</a:t>
            </a:fld>
            <a:endParaRPr lang="en-US"/>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F65676D1-5045-4879-838E-D239C7B05A17}"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53784046-435A-40BF-94CD-6B896BFBE57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B7F9169-E2D0-45EE-9705-074789A7086B}"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2AF37B1-4576-42B4-BD21-B1534A0C3BBC}"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FB2E3086-E565-4881-BF33-D1161D4EAF92}"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1950"/>
            <a:ext cx="2057400" cy="6038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1950"/>
            <a:ext cx="6019800" cy="6038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8833DBB5-D43B-48B3-97DC-86C1DCA32938}"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538628" name="Rectangle 4"/>
          <p:cNvSpPr>
            <a:spLocks noGrp="1" noChangeArrowheads="1"/>
          </p:cNvSpPr>
          <p:nvPr>
            <p:ph type="subTitle" idx="1"/>
          </p:nvPr>
        </p:nvSpPr>
        <p:spPr bwMode="gray">
          <a:xfrm>
            <a:off x="2659063" y="3810000"/>
            <a:ext cx="5932487" cy="352425"/>
          </a:xfrm>
          <a:ln algn="ctr"/>
        </p:spPr>
        <p:txBody>
          <a:bodyPr>
            <a:spAutoFit/>
          </a:bodyPr>
          <a:lstStyle>
            <a:lvl1pPr>
              <a:spcBef>
                <a:spcPct val="0"/>
              </a:spcBef>
              <a:defRPr sz="1800">
                <a:solidFill>
                  <a:schemeClr val="bg2"/>
                </a:solidFill>
              </a:defRPr>
            </a:lvl1pPr>
          </a:lstStyle>
          <a:p>
            <a:r>
              <a:rPr lang="en-US" smtClean="0"/>
              <a:t>Click to edit Master subtitle style</a:t>
            </a:r>
            <a:endParaRPr lang="en-US"/>
          </a:p>
        </p:txBody>
      </p:sp>
      <p:sp>
        <p:nvSpPr>
          <p:cNvPr id="538629" name="Rectangle 5"/>
          <p:cNvSpPr>
            <a:spLocks noGrp="1" noChangeArrowheads="1"/>
          </p:cNvSpPr>
          <p:nvPr>
            <p:ph type="ctrTitle"/>
          </p:nvPr>
        </p:nvSpPr>
        <p:spPr>
          <a:xfrm>
            <a:off x="2659063" y="3306763"/>
            <a:ext cx="5932487" cy="503237"/>
          </a:xfrm>
          <a:ln algn="ctr"/>
        </p:spPr>
        <p:txBody>
          <a:bodyPr anchor="b">
            <a:spAutoFit/>
          </a:bodyPr>
          <a:lstStyle>
            <a:lvl1pPr>
              <a:defRPr sz="3000" b="0"/>
            </a:lvl1pPr>
          </a:lstStyle>
          <a:p>
            <a:r>
              <a:rPr lang="en-US" smtClean="0"/>
              <a:t>Click to edit Master title style</a:t>
            </a:r>
            <a:endParaRPr lang="en-US"/>
          </a:p>
        </p:txBody>
      </p:sp>
      <p:sp>
        <p:nvSpPr>
          <p:cNvPr id="538676" name="Line 52"/>
          <p:cNvSpPr>
            <a:spLocks noChangeShapeType="1"/>
          </p:cNvSpPr>
          <p:nvPr/>
        </p:nvSpPr>
        <p:spPr bwMode="gray">
          <a:xfrm>
            <a:off x="2514600" y="2314575"/>
            <a:ext cx="0" cy="3514725"/>
          </a:xfrm>
          <a:prstGeom prst="line">
            <a:avLst/>
          </a:prstGeom>
          <a:noFill/>
          <a:ln w="9525">
            <a:solidFill>
              <a:schemeClr val="bg2"/>
            </a:solidFill>
            <a:round/>
            <a:headEnd/>
            <a:tailEnd/>
          </a:ln>
          <a:effectLst/>
        </p:spPr>
        <p:txBody>
          <a:bodyPr>
            <a:spAutoFit/>
          </a:bodyPr>
          <a:lstStyle/>
          <a:p>
            <a:endParaRPr lang="en-US">
              <a:solidFill>
                <a:srgbClr val="0066CC"/>
              </a:solidFill>
            </a:endParaRPr>
          </a:p>
        </p:txBody>
      </p:sp>
      <p:pic>
        <p:nvPicPr>
          <p:cNvPr id="7" name="Picture 11" descr="GLogo_flat_transparent_RGB_larger"/>
          <p:cNvPicPr preferRelativeResize="0">
            <a:picLocks noChangeAspect="1" noChangeArrowheads="1"/>
          </p:cNvPicPr>
          <p:nvPr/>
        </p:nvPicPr>
        <p:blipFill>
          <a:blip r:embed="rId2" cstate="email"/>
          <a:srcRect/>
          <a:stretch>
            <a:fillRect/>
          </a:stretch>
        </p:blipFill>
        <p:spPr bwMode="auto">
          <a:xfrm>
            <a:off x="971550" y="3359150"/>
            <a:ext cx="1371600" cy="463550"/>
          </a:xfrm>
          <a:prstGeom prst="rect">
            <a:avLst/>
          </a:prstGeom>
          <a:noFill/>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vider">
    <p:spTree>
      <p:nvGrpSpPr>
        <p:cNvPr id="1" name=""/>
        <p:cNvGrpSpPr/>
        <p:nvPr/>
      </p:nvGrpSpPr>
      <p:grpSpPr>
        <a:xfrm>
          <a:off x="0" y="0"/>
          <a:ext cx="0" cy="0"/>
          <a:chOff x="0" y="0"/>
          <a:chExt cx="0" cy="0"/>
        </a:xfrm>
      </p:grpSpPr>
      <p:sp>
        <p:nvSpPr>
          <p:cNvPr id="538628" name="Rectangle 4"/>
          <p:cNvSpPr>
            <a:spLocks noGrp="1" noChangeArrowheads="1"/>
          </p:cNvSpPr>
          <p:nvPr>
            <p:ph type="subTitle" idx="1"/>
          </p:nvPr>
        </p:nvSpPr>
        <p:spPr bwMode="gray">
          <a:xfrm>
            <a:off x="2659063" y="3810000"/>
            <a:ext cx="5932487" cy="352425"/>
          </a:xfrm>
          <a:ln algn="ctr"/>
        </p:spPr>
        <p:txBody>
          <a:bodyPr>
            <a:spAutoFit/>
          </a:bodyPr>
          <a:lstStyle>
            <a:lvl1pPr>
              <a:spcBef>
                <a:spcPct val="0"/>
              </a:spcBef>
              <a:defRPr sz="1800">
                <a:solidFill>
                  <a:schemeClr val="bg2"/>
                </a:solidFill>
              </a:defRPr>
            </a:lvl1pPr>
          </a:lstStyle>
          <a:p>
            <a:r>
              <a:rPr lang="en-US" smtClean="0"/>
              <a:t>Click to edit Master subtitle style</a:t>
            </a:r>
            <a:endParaRPr lang="en-US"/>
          </a:p>
        </p:txBody>
      </p:sp>
      <p:sp>
        <p:nvSpPr>
          <p:cNvPr id="538629" name="Rectangle 5"/>
          <p:cNvSpPr>
            <a:spLocks noGrp="1" noChangeArrowheads="1"/>
          </p:cNvSpPr>
          <p:nvPr>
            <p:ph type="ctrTitle"/>
          </p:nvPr>
        </p:nvSpPr>
        <p:spPr>
          <a:xfrm>
            <a:off x="2659063" y="3306763"/>
            <a:ext cx="5932487" cy="503237"/>
          </a:xfrm>
          <a:ln algn="ctr"/>
        </p:spPr>
        <p:txBody>
          <a:bodyPr anchor="b">
            <a:spAutoFit/>
          </a:bodyPr>
          <a:lstStyle>
            <a:lvl1pPr>
              <a:defRPr sz="3000" b="0"/>
            </a:lvl1pPr>
          </a:lstStyle>
          <a:p>
            <a:r>
              <a:rPr lang="en-US" smtClean="0"/>
              <a:t>Click to edit Master title style</a:t>
            </a:r>
            <a:endParaRPr lang="en-US"/>
          </a:p>
        </p:txBody>
      </p:sp>
      <p:sp>
        <p:nvSpPr>
          <p:cNvPr id="538676" name="Line 52"/>
          <p:cNvSpPr>
            <a:spLocks noChangeShapeType="1"/>
          </p:cNvSpPr>
          <p:nvPr/>
        </p:nvSpPr>
        <p:spPr bwMode="gray">
          <a:xfrm>
            <a:off x="2514600" y="2314575"/>
            <a:ext cx="0" cy="3514725"/>
          </a:xfrm>
          <a:prstGeom prst="line">
            <a:avLst/>
          </a:prstGeom>
          <a:noFill/>
          <a:ln w="9525">
            <a:solidFill>
              <a:schemeClr val="bg2"/>
            </a:solidFill>
            <a:round/>
            <a:headEnd/>
            <a:tailEnd/>
          </a:ln>
          <a:effectLst/>
        </p:spPr>
        <p:txBody>
          <a:bodyPr>
            <a:spAutoFit/>
          </a:bodyPr>
          <a:lstStyle/>
          <a:p>
            <a:endParaRPr lang="en-US">
              <a:solidFill>
                <a:srgbClr val="0066CC"/>
              </a:solidFill>
            </a:endParaRPr>
          </a:p>
        </p:txBody>
      </p:sp>
      <p:sp>
        <p:nvSpPr>
          <p:cNvPr id="6" name="Slide Number Placeholder 5"/>
          <p:cNvSpPr>
            <a:spLocks noGrp="1"/>
          </p:cNvSpPr>
          <p:nvPr>
            <p:ph type="sldNum" sz="quarter" idx="10"/>
          </p:nvPr>
        </p:nvSpPr>
        <p:spPr/>
        <p:txBody>
          <a:bodyPr/>
          <a:lstStyle/>
          <a:p>
            <a:pPr>
              <a:defRPr/>
            </a:pPr>
            <a:fld id="{7F132BA6-14DC-4479-BAD4-2865C4352BD2}" type="slidenum">
              <a:rPr>
                <a:solidFill>
                  <a:srgbClr val="7D7D7D"/>
                </a:solidFill>
              </a:rPr>
              <a:pPr>
                <a:defRPr/>
              </a:pPr>
              <a:t>‹#›</a:t>
            </a:fld>
            <a:endParaRPr>
              <a:solidFill>
                <a:srgbClr val="7D7D7D"/>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3pPr marL="458788" indent="-227013">
              <a:defRPr/>
            </a:lvl3pPr>
            <a:lvl4pPr marL="684213" indent="-223838">
              <a:defRPr/>
            </a:lvl4pPr>
            <a:lvl5pPr marL="912813" indent="-227013">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p>
            <a:pPr>
              <a:defRPr/>
            </a:pPr>
            <a:fld id="{7F132BA6-14DC-4479-BAD4-2865C4352BD2}" type="slidenum">
              <a:rPr>
                <a:solidFill>
                  <a:srgbClr val="7D7D7D"/>
                </a:solidFill>
              </a:rPr>
              <a:pPr>
                <a:defRPr/>
              </a:pPr>
              <a:t>‹#›</a:t>
            </a:fld>
            <a:endParaRPr>
              <a:solidFill>
                <a:srgbClr val="7D7D7D"/>
              </a:solidFill>
            </a:endParaRPr>
          </a:p>
        </p:txBody>
      </p:sp>
      <p:sp>
        <p:nvSpPr>
          <p:cNvPr id="6" name="Footer Placeholder 5"/>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Executive Summary">
    <p:spTree>
      <p:nvGrpSpPr>
        <p:cNvPr id="1" name=""/>
        <p:cNvGrpSpPr/>
        <p:nvPr/>
      </p:nvGrpSpPr>
      <p:grpSpPr>
        <a:xfrm>
          <a:off x="0" y="0"/>
          <a:ext cx="0" cy="0"/>
          <a:chOff x="0" y="0"/>
          <a:chExt cx="0" cy="0"/>
        </a:xfrm>
      </p:grpSpPr>
      <p:sp>
        <p:nvSpPr>
          <p:cNvPr id="7" name="Rounded Rectangle 6"/>
          <p:cNvSpPr/>
          <p:nvPr/>
        </p:nvSpPr>
        <p:spPr bwMode="gray">
          <a:xfrm>
            <a:off x="533400" y="1295400"/>
            <a:ext cx="8077200" cy="5029200"/>
          </a:xfrm>
          <a:prstGeom prst="roundRect">
            <a:avLst>
              <a:gd name="adj" fmla="val 1951"/>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dirty="0">
              <a:solidFill>
                <a:srgbClr val="0066CC"/>
              </a:solidFill>
              <a:latin typeface="Arial"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2819400"/>
            <a:ext cx="7924800" cy="3352800"/>
          </a:xfrm>
        </p:spPr>
        <p:txBody>
          <a:bodyPr wrap="square" anchor="ctr" anchorCtr="0">
            <a:noAutofit/>
          </a:bodyPr>
          <a:lstStyle>
            <a:lvl3pPr marL="458788" indent="-227013">
              <a:defRPr/>
            </a:lvl3pPr>
            <a:lvl4pPr marL="684213" indent="-223838">
              <a:defRPr/>
            </a:lvl4pPr>
            <a:lvl5pPr marL="912813" indent="-227013">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p>
            <a:pPr>
              <a:defRPr/>
            </a:pPr>
            <a:fld id="{7F132BA6-14DC-4479-BAD4-2865C4352BD2}" type="slidenum">
              <a:rPr>
                <a:solidFill>
                  <a:srgbClr val="7D7D7D"/>
                </a:solidFill>
              </a:rPr>
              <a:pPr>
                <a:defRPr/>
              </a:pPr>
              <a:t>‹#›</a:t>
            </a:fld>
            <a:endParaRPr>
              <a:solidFill>
                <a:srgbClr val="7D7D7D"/>
              </a:solidFill>
            </a:endParaRPr>
          </a:p>
        </p:txBody>
      </p:sp>
      <p:sp>
        <p:nvSpPr>
          <p:cNvPr id="6" name="Footer Placeholder 5"/>
          <p:cNvSpPr>
            <a:spLocks noGrp="1"/>
          </p:cNvSpPr>
          <p:nvPr>
            <p:ph type="ftr" sz="quarter" idx="11"/>
          </p:nvPr>
        </p:nvSpPr>
        <p:spPr/>
        <p:txBody>
          <a:bodyPr/>
          <a:lstStyle/>
          <a:p>
            <a:endParaRPr>
              <a:solidFill>
                <a:srgbClr val="7D7D7D"/>
              </a:solidFill>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2161271-A76A-47C5-A60E-2D6D72EBE54C}" type="slidenum">
              <a:rPr lang="en-US" smtClean="0"/>
              <a:pPr>
                <a:defRPr/>
              </a:pPr>
              <a:t>‹#›</a:t>
            </a:fld>
            <a:endParaRPr lang="en-US"/>
          </a:p>
        </p:txBody>
      </p:sp>
      <p:sp>
        <p:nvSpPr>
          <p:cNvPr id="3" name="Footer Placeholder 2"/>
          <p:cNvSpPr>
            <a:spLocks noGrp="1"/>
          </p:cNvSpPr>
          <p:nvPr>
            <p:ph type="ftr" sz="quarter" idx="11"/>
          </p:nvPr>
        </p:nvSpPr>
        <p:spPr/>
        <p:txBody>
          <a:bodyPr/>
          <a:lstStyle/>
          <a:p>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0"/>
          </p:nvPr>
        </p:nvSpPr>
        <p:spPr/>
        <p:txBody>
          <a:bodyPr/>
          <a:lstStyle/>
          <a:p>
            <a:pPr>
              <a:defRPr/>
            </a:pPr>
            <a:fld id="{7F132BA6-14DC-4479-BAD4-2865C4352BD2}" type="slidenum">
              <a:rPr>
                <a:solidFill>
                  <a:srgbClr val="7D7D7D"/>
                </a:solidFill>
              </a:rPr>
              <a:pPr>
                <a:defRPr/>
              </a:pPr>
              <a:t>‹#›</a:t>
            </a:fld>
            <a:endParaRPr>
              <a:solidFill>
                <a:srgbClr val="7D7D7D"/>
              </a:solidFill>
            </a:endParaRPr>
          </a:p>
        </p:txBody>
      </p:sp>
      <p:sp>
        <p:nvSpPr>
          <p:cNvPr id="5" name="Footer Placeholder 4"/>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2161271-A76A-47C5-A60E-2D6D72EBE54C}" type="slidenum">
              <a:rPr>
                <a:solidFill>
                  <a:srgbClr val="7D7D7D"/>
                </a:solidFill>
              </a:rPr>
              <a:pPr>
                <a:defRPr/>
              </a:pPr>
              <a:t>‹#›</a:t>
            </a:fld>
            <a:endParaRPr>
              <a:solidFill>
                <a:srgbClr val="7D7D7D"/>
              </a:solidFill>
            </a:endParaRPr>
          </a:p>
        </p:txBody>
      </p:sp>
      <p:sp>
        <p:nvSpPr>
          <p:cNvPr id="3" name="Footer Placeholder 2"/>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181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19200"/>
            <a:ext cx="4038600" cy="5181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9"/>
          <p:cNvSpPr>
            <a:spLocks noGrp="1"/>
          </p:cNvSpPr>
          <p:nvPr>
            <p:ph type="ftr" sz="quarter" idx="11"/>
          </p:nvPr>
        </p:nvSpPr>
        <p:spPr>
          <a:xfrm>
            <a:off x="457200" y="6400800"/>
            <a:ext cx="6096000" cy="209288"/>
          </a:xfrm>
        </p:spPr>
        <p:txBody>
          <a:bodyPr/>
          <a:lstStyle/>
          <a:p>
            <a:endParaRPr>
              <a:solidFill>
                <a:srgbClr val="7D7D7D"/>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1_Comparison_Dropshadow">
    <p:spTree>
      <p:nvGrpSpPr>
        <p:cNvPr id="1" name=""/>
        <p:cNvGrpSpPr/>
        <p:nvPr/>
      </p:nvGrpSpPr>
      <p:grpSpPr>
        <a:xfrm>
          <a:off x="0" y="0"/>
          <a:ext cx="0" cy="0"/>
          <a:chOff x="0" y="0"/>
          <a:chExt cx="0" cy="0"/>
        </a:xfrm>
      </p:grpSpPr>
      <p:sp>
        <p:nvSpPr>
          <p:cNvPr id="11" name="Rounded Rectangle 10"/>
          <p:cNvSpPr/>
          <p:nvPr/>
        </p:nvSpPr>
        <p:spPr bwMode="gray">
          <a:xfrm>
            <a:off x="533400" y="1295400"/>
            <a:ext cx="3886200" cy="5029200"/>
          </a:xfrm>
          <a:prstGeom prst="roundRect">
            <a:avLst>
              <a:gd name="adj" fmla="val 2110"/>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dirty="0" smtClean="0">
              <a:solidFill>
                <a:srgbClr val="0066CC"/>
              </a:solidFill>
              <a:latin typeface="Arial" charset="0"/>
            </a:endParaRPr>
          </a:p>
        </p:txBody>
      </p:sp>
      <p:sp>
        <p:nvSpPr>
          <p:cNvPr id="13" name="Rounded Rectangle 12"/>
          <p:cNvSpPr/>
          <p:nvPr userDrawn="1"/>
        </p:nvSpPr>
        <p:spPr bwMode="gray">
          <a:xfrm>
            <a:off x="4715656" y="1295400"/>
            <a:ext cx="3886200" cy="5029200"/>
          </a:xfrm>
          <a:prstGeom prst="roundRect">
            <a:avLst>
              <a:gd name="adj" fmla="val 2110"/>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smtClean="0">
              <a:solidFill>
                <a:srgbClr val="0066CC"/>
              </a:solidFill>
              <a:latin typeface="Arial" charset="0"/>
            </a:endParaRPr>
          </a:p>
        </p:txBody>
      </p:sp>
      <p:sp>
        <p:nvSpPr>
          <p:cNvPr id="2" name="Title 1"/>
          <p:cNvSpPr>
            <a:spLocks noGrp="1"/>
          </p:cNvSpPr>
          <p:nvPr>
            <p:ph type="title"/>
          </p:nvPr>
        </p:nvSpPr>
        <p:spPr>
          <a:xfrm>
            <a:off x="457200" y="361950"/>
            <a:ext cx="8229600" cy="475488"/>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lang="en-US" sz="28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1447800"/>
            <a:ext cx="3581400" cy="639762"/>
          </a:xfrm>
        </p:spPr>
        <p:txBody>
          <a:bodyPr anchor="b"/>
          <a:lstStyle>
            <a:lvl1pPr marL="0" indent="0">
              <a:spcBef>
                <a:spcPts val="0"/>
              </a:spcBef>
              <a:spcAft>
                <a:spcPts val="0"/>
              </a:spcAft>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3581400" cy="39973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marL="173038" indent="-171450" algn="l" rtl="0" eaLnBrk="1" fontAlgn="base" hangingPunct="1">
              <a:lnSpc>
                <a:spcPct val="95000"/>
              </a:lnSpc>
              <a:spcAft>
                <a:spcPct val="5000"/>
              </a:spcAft>
              <a:defRPr lang="en-US" sz="1800" dirty="0" smtClean="0">
                <a:solidFill>
                  <a:schemeClr val="tx1"/>
                </a:solidFill>
                <a:latin typeface="+mn-lt"/>
                <a:ea typeface="+mn-ea"/>
                <a:cs typeface="+mn-cs"/>
              </a:defRPr>
            </a:lvl2pPr>
            <a:lvl3pPr marL="344488" indent="-173038" algn="l" rtl="0" eaLnBrk="1" fontAlgn="base" hangingPunct="1">
              <a:lnSpc>
                <a:spcPct val="95000"/>
              </a:lnSpc>
              <a:spcAft>
                <a:spcPct val="5000"/>
              </a:spcAft>
              <a:defRPr lang="en-US" sz="1600" dirty="0" smtClean="0">
                <a:solidFill>
                  <a:schemeClr val="tx1"/>
                </a:solidFill>
                <a:latin typeface="+mn-lt"/>
                <a:ea typeface="+mn-ea"/>
                <a:cs typeface="+mn-cs"/>
              </a:defRPr>
            </a:lvl3pPr>
            <a:lvl4pPr marL="517525" indent="-169863" algn="l" rtl="0" eaLnBrk="1" fontAlgn="base" hangingPunct="1">
              <a:lnSpc>
                <a:spcPct val="95000"/>
              </a:lnSpc>
              <a:spcAft>
                <a:spcPct val="5000"/>
              </a:spcAft>
              <a:defRPr lang="en-US" sz="1400" dirty="0" smtClean="0">
                <a:solidFill>
                  <a:schemeClr val="tx1"/>
                </a:solidFill>
                <a:latin typeface="+mn-lt"/>
                <a:ea typeface="+mn-ea"/>
                <a:cs typeface="+mn-cs"/>
              </a:defRPr>
            </a:lvl4pPr>
            <a:lvl5pPr marL="688975" indent="-171450" algn="l" rtl="0" eaLnBrk="1" fontAlgn="base" hangingPunct="1">
              <a:lnSpc>
                <a:spcPct val="95000"/>
              </a:lnSpc>
              <a:spcAft>
                <a:spcPct val="5000"/>
              </a:spcAft>
              <a:tabLs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73715" y="1447800"/>
            <a:ext cx="3582807" cy="639762"/>
          </a:xfr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buNone/>
              <a:defRPr lang="en-US" sz="2000" b="1"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6" name="Content Placeholder 5"/>
          <p:cNvSpPr>
            <a:spLocks noGrp="1"/>
          </p:cNvSpPr>
          <p:nvPr>
            <p:ph sz="quarter" idx="4"/>
          </p:nvPr>
        </p:nvSpPr>
        <p:spPr>
          <a:xfrm>
            <a:off x="4873715" y="2174875"/>
            <a:ext cx="3582807" cy="39973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algn="l" rtl="0" eaLnBrk="1" fontAlgn="base" hangingPunct="1">
              <a:lnSpc>
                <a:spcPct val="95000"/>
              </a:lnSpc>
              <a:spcAft>
                <a:spcPct val="5000"/>
              </a:spcAft>
              <a:defRPr lang="en-US" sz="1800" dirty="0" smtClean="0">
                <a:solidFill>
                  <a:schemeClr val="tx1"/>
                </a:solidFill>
                <a:latin typeface="+mn-lt"/>
                <a:ea typeface="+mn-ea"/>
                <a:cs typeface="+mn-cs"/>
              </a:defRPr>
            </a:lvl2pPr>
            <a:lvl3pPr algn="l" rtl="0" eaLnBrk="1" fontAlgn="base" hangingPunct="1">
              <a:lnSpc>
                <a:spcPct val="95000"/>
              </a:lnSpc>
              <a:spcAft>
                <a:spcPct val="5000"/>
              </a:spcAft>
              <a:defRPr lang="en-US" sz="1600" dirty="0" smtClean="0">
                <a:solidFill>
                  <a:schemeClr val="tx1"/>
                </a:solidFill>
                <a:latin typeface="+mn-lt"/>
                <a:ea typeface="+mn-ea"/>
                <a:cs typeface="+mn-cs"/>
              </a:defRPr>
            </a:lvl3pPr>
            <a:lvl4pPr algn="l" rtl="0" eaLnBrk="1" fontAlgn="base" hangingPunct="1">
              <a:lnSpc>
                <a:spcPct val="95000"/>
              </a:lnSpc>
              <a:spcAft>
                <a:spcPct val="5000"/>
              </a:spcAft>
              <a:defRPr lang="en-US" sz="1400" dirty="0" smtClean="0">
                <a:solidFill>
                  <a:schemeClr val="tx1"/>
                </a:solidFill>
                <a:latin typeface="+mn-lt"/>
                <a:ea typeface="+mn-ea"/>
                <a:cs typeface="+mn-cs"/>
              </a:defRPr>
            </a:lvl4pPr>
            <a:lvl5pPr algn="l" rtl="0" eaLnBrk="1" fontAlgn="base" hangingPunct="1">
              <a:lnSpc>
                <a:spcPct val="95000"/>
              </a:lnSpc>
              <a:spcAft>
                <a:spcPct val="5000"/>
              </a:spcAf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0"/>
          </p:nvPr>
        </p:nvSpPr>
        <p:spPr/>
        <p:txBody>
          <a:bodyPr/>
          <a:lstStyle/>
          <a:p>
            <a:pPr>
              <a:defRPr/>
            </a:pPr>
            <a:fld id="{7F132BA6-14DC-4479-BAD4-2865C4352BD2}" type="slidenum">
              <a:rPr>
                <a:solidFill>
                  <a:srgbClr val="7D7D7D"/>
                </a:solidFill>
              </a:rPr>
              <a:pPr>
                <a:defRPr/>
              </a:pPr>
              <a:t>‹#›</a:t>
            </a:fld>
            <a:endParaRPr>
              <a:solidFill>
                <a:srgbClr val="7D7D7D"/>
              </a:solidFill>
            </a:endParaRPr>
          </a:p>
        </p:txBody>
      </p:sp>
      <p:sp>
        <p:nvSpPr>
          <p:cNvPr id="10" name="Footer Placeholder 9"/>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475488"/>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lang="en-US" sz="28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295400"/>
            <a:ext cx="3964016" cy="639762"/>
          </a:xfrm>
        </p:spPr>
        <p:txBody>
          <a:bodyPr anchor="b"/>
          <a:lstStyle>
            <a:lvl1pPr marL="0" indent="0">
              <a:spcBef>
                <a:spcPts val="0"/>
              </a:spcBef>
              <a:spcAft>
                <a:spcPts val="0"/>
              </a:spcAft>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22474"/>
            <a:ext cx="3964016" cy="43021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marL="173038" indent="-171450" algn="l" rtl="0" eaLnBrk="1" fontAlgn="base" hangingPunct="1">
              <a:lnSpc>
                <a:spcPct val="95000"/>
              </a:lnSpc>
              <a:spcAft>
                <a:spcPct val="5000"/>
              </a:spcAft>
              <a:defRPr lang="en-US" sz="1800" dirty="0" smtClean="0">
                <a:solidFill>
                  <a:schemeClr val="tx1"/>
                </a:solidFill>
                <a:latin typeface="+mn-lt"/>
                <a:ea typeface="+mn-ea"/>
                <a:cs typeface="+mn-cs"/>
              </a:defRPr>
            </a:lvl2pPr>
            <a:lvl3pPr marL="344488" indent="-173038" algn="l" rtl="0" eaLnBrk="1" fontAlgn="base" hangingPunct="1">
              <a:lnSpc>
                <a:spcPct val="95000"/>
              </a:lnSpc>
              <a:spcAft>
                <a:spcPct val="5000"/>
              </a:spcAft>
              <a:defRPr lang="en-US" sz="1600" dirty="0" smtClean="0">
                <a:solidFill>
                  <a:schemeClr val="tx1"/>
                </a:solidFill>
                <a:latin typeface="+mn-lt"/>
                <a:ea typeface="+mn-ea"/>
                <a:cs typeface="+mn-cs"/>
              </a:defRPr>
            </a:lvl3pPr>
            <a:lvl4pPr marL="517525" indent="-169863" algn="l" rtl="0" eaLnBrk="1" fontAlgn="base" hangingPunct="1">
              <a:lnSpc>
                <a:spcPct val="95000"/>
              </a:lnSpc>
              <a:spcAft>
                <a:spcPct val="5000"/>
              </a:spcAft>
              <a:defRPr lang="en-US" sz="1400" dirty="0" smtClean="0">
                <a:solidFill>
                  <a:schemeClr val="tx1"/>
                </a:solidFill>
                <a:latin typeface="+mn-lt"/>
                <a:ea typeface="+mn-ea"/>
                <a:cs typeface="+mn-cs"/>
              </a:defRPr>
            </a:lvl4pPr>
            <a:lvl5pPr marL="688975" indent="-171450" algn="l" rtl="0" eaLnBrk="1" fontAlgn="base" hangingPunct="1">
              <a:lnSpc>
                <a:spcPct val="95000"/>
              </a:lnSpc>
              <a:spcAft>
                <a:spcPct val="5000"/>
              </a:spcAft>
              <a:tabLs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6" y="1295400"/>
            <a:ext cx="3965574" cy="639762"/>
          </a:xfr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buNone/>
              <a:defRPr lang="en-US" sz="2000" b="1"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6" name="Content Placeholder 5"/>
          <p:cNvSpPr>
            <a:spLocks noGrp="1"/>
          </p:cNvSpPr>
          <p:nvPr>
            <p:ph sz="quarter" idx="4"/>
          </p:nvPr>
        </p:nvSpPr>
        <p:spPr>
          <a:xfrm>
            <a:off x="4721226" y="2022474"/>
            <a:ext cx="3965574" cy="43021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algn="l" rtl="0" eaLnBrk="1" fontAlgn="base" hangingPunct="1">
              <a:lnSpc>
                <a:spcPct val="95000"/>
              </a:lnSpc>
              <a:spcAft>
                <a:spcPct val="5000"/>
              </a:spcAft>
              <a:defRPr lang="en-US" sz="1800" dirty="0" smtClean="0">
                <a:solidFill>
                  <a:schemeClr val="tx1"/>
                </a:solidFill>
                <a:latin typeface="+mn-lt"/>
                <a:ea typeface="+mn-ea"/>
                <a:cs typeface="+mn-cs"/>
              </a:defRPr>
            </a:lvl2pPr>
            <a:lvl3pPr algn="l" rtl="0" eaLnBrk="1" fontAlgn="base" hangingPunct="1">
              <a:lnSpc>
                <a:spcPct val="95000"/>
              </a:lnSpc>
              <a:spcAft>
                <a:spcPct val="5000"/>
              </a:spcAft>
              <a:defRPr lang="en-US" sz="1600" dirty="0" smtClean="0">
                <a:solidFill>
                  <a:schemeClr val="tx1"/>
                </a:solidFill>
                <a:latin typeface="+mn-lt"/>
                <a:ea typeface="+mn-ea"/>
                <a:cs typeface="+mn-cs"/>
              </a:defRPr>
            </a:lvl3pPr>
            <a:lvl4pPr algn="l" rtl="0" eaLnBrk="1" fontAlgn="base" hangingPunct="1">
              <a:lnSpc>
                <a:spcPct val="95000"/>
              </a:lnSpc>
              <a:spcAft>
                <a:spcPct val="5000"/>
              </a:spcAft>
              <a:defRPr lang="en-US" sz="1400" dirty="0" smtClean="0">
                <a:solidFill>
                  <a:schemeClr val="tx1"/>
                </a:solidFill>
                <a:latin typeface="+mn-lt"/>
                <a:ea typeface="+mn-ea"/>
                <a:cs typeface="+mn-cs"/>
              </a:defRPr>
            </a:lvl4pPr>
            <a:lvl5pPr algn="l" rtl="0" eaLnBrk="1" fontAlgn="base" hangingPunct="1">
              <a:lnSpc>
                <a:spcPct val="95000"/>
              </a:lnSpc>
              <a:spcAft>
                <a:spcPct val="5000"/>
              </a:spcAf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0"/>
          </p:nvPr>
        </p:nvSpPr>
        <p:spPr/>
        <p:txBody>
          <a:bodyPr/>
          <a:lstStyle/>
          <a:p>
            <a:pPr>
              <a:defRPr/>
            </a:pPr>
            <a:fld id="{7F132BA6-14DC-4479-BAD4-2865C4352BD2}" type="slidenum">
              <a:rPr>
                <a:solidFill>
                  <a:srgbClr val="7D7D7D"/>
                </a:solidFill>
              </a:rPr>
              <a:pPr>
                <a:defRPr/>
              </a:pPr>
              <a:t>‹#›</a:t>
            </a:fld>
            <a:endParaRPr>
              <a:solidFill>
                <a:srgbClr val="7D7D7D"/>
              </a:solidFill>
            </a:endParaRPr>
          </a:p>
        </p:txBody>
      </p:sp>
      <p:sp>
        <p:nvSpPr>
          <p:cNvPr id="10" name="Footer Placeholder 9"/>
          <p:cNvSpPr>
            <a:spLocks noGrp="1"/>
          </p:cNvSpPr>
          <p:nvPr>
            <p:ph type="ftr" sz="quarter" idx="11"/>
          </p:nvPr>
        </p:nvSpPr>
        <p:spPr/>
        <p:txBody>
          <a:bodyPr/>
          <a:lstStyle/>
          <a:p>
            <a:endParaRPr>
              <a:solidFill>
                <a:srgbClr val="7D7D7D"/>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475488"/>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lang="en-US" sz="28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4419600"/>
            <a:ext cx="8229600" cy="639762"/>
          </a:xfr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spcBef>
                <a:spcPts val="0"/>
              </a:spcBef>
              <a:spcAft>
                <a:spcPts val="0"/>
              </a:spcAft>
              <a:buNone/>
              <a:defRPr lang="en-US" sz="1800" b="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4" name="Content Placeholder 3"/>
          <p:cNvSpPr>
            <a:spLocks noGrp="1"/>
          </p:cNvSpPr>
          <p:nvPr>
            <p:ph sz="half" idx="2"/>
          </p:nvPr>
        </p:nvSpPr>
        <p:spPr>
          <a:xfrm>
            <a:off x="457200" y="1676401"/>
            <a:ext cx="8229600" cy="2549526"/>
          </a:xfrm>
          <a:noFill/>
          <a:ln w="9525">
            <a:noFill/>
            <a:miter lim="800000"/>
            <a:headEnd/>
            <a:tailEnd/>
          </a:ln>
          <a:effectLst/>
        </p:spPr>
        <p:txBody>
          <a:bodyPr vert="horz" wrap="square" lIns="91440" tIns="45720" rIns="91440" bIns="45720" numCol="1" anchor="b" anchorCtr="0" compatLnSpc="1">
            <a:prstTxWarp prst="textNoShape">
              <a:avLst/>
            </a:prstTxWarp>
            <a:noAutofit/>
          </a:bodyPr>
          <a:lstStyle>
            <a:lvl1pPr marL="112713" indent="-112713" algn="l" rtl="0" eaLnBrk="1" fontAlgn="base" hangingPunct="1">
              <a:lnSpc>
                <a:spcPct val="100000"/>
              </a:lnSpc>
              <a:spcBef>
                <a:spcPts val="0"/>
              </a:spcBef>
              <a:spcAft>
                <a:spcPts val="600"/>
              </a:spcAft>
              <a:defRPr lang="en-US" sz="2400" dirty="0">
                <a:solidFill>
                  <a:srgbClr val="0066CC"/>
                </a:solidFill>
                <a:latin typeface="+mn-lt"/>
                <a:ea typeface="+mn-ea"/>
                <a:cs typeface="+mn-cs"/>
              </a:defRPr>
            </a:lvl1pPr>
            <a:lvl2pPr marL="173038" indent="-171450" algn="l" rtl="0" eaLnBrk="1" fontAlgn="base" hangingPunct="1">
              <a:lnSpc>
                <a:spcPct val="95000"/>
              </a:lnSpc>
              <a:spcAft>
                <a:spcPct val="5000"/>
              </a:spcAft>
              <a:defRPr lang="en-US" sz="2400" dirty="0" smtClean="0">
                <a:solidFill>
                  <a:schemeClr val="accent1"/>
                </a:solidFill>
                <a:latin typeface="+mn-lt"/>
                <a:ea typeface="+mn-ea"/>
                <a:cs typeface="+mn-cs"/>
              </a:defRPr>
            </a:lvl2pPr>
            <a:lvl3pPr marL="344488" indent="-173038" algn="l" rtl="0" eaLnBrk="1" fontAlgn="base" hangingPunct="1">
              <a:lnSpc>
                <a:spcPct val="95000"/>
              </a:lnSpc>
              <a:spcAft>
                <a:spcPct val="5000"/>
              </a:spcAft>
              <a:defRPr lang="en-US" sz="2400" dirty="0" smtClean="0">
                <a:solidFill>
                  <a:schemeClr val="accent1"/>
                </a:solidFill>
                <a:latin typeface="+mn-lt"/>
                <a:ea typeface="+mn-ea"/>
                <a:cs typeface="+mn-cs"/>
              </a:defRPr>
            </a:lvl3pPr>
            <a:lvl4pPr marL="517525" indent="-169863" algn="l" rtl="0" eaLnBrk="1" fontAlgn="base" hangingPunct="1">
              <a:lnSpc>
                <a:spcPct val="95000"/>
              </a:lnSpc>
              <a:spcAft>
                <a:spcPct val="5000"/>
              </a:spcAft>
              <a:defRPr lang="en-US" sz="2400" dirty="0" smtClean="0">
                <a:solidFill>
                  <a:schemeClr val="accent1"/>
                </a:solidFill>
                <a:latin typeface="+mn-lt"/>
                <a:ea typeface="+mn-ea"/>
                <a:cs typeface="+mn-cs"/>
              </a:defRPr>
            </a:lvl4pPr>
            <a:lvl5pPr marL="688975" indent="-171450" algn="l" rtl="0" eaLnBrk="1" fontAlgn="base" hangingPunct="1">
              <a:lnSpc>
                <a:spcPct val="95000"/>
              </a:lnSpc>
              <a:spcAft>
                <a:spcPct val="5000"/>
              </a:spcAft>
              <a:tabLst/>
              <a:defRPr lang="en-US" sz="2400" dirty="0">
                <a:solidFill>
                  <a:schemeClr val="accent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p>
            <a:pPr>
              <a:defRPr/>
            </a:pPr>
            <a:fld id="{7F132BA6-14DC-4479-BAD4-2865C4352BD2}" type="slidenum">
              <a:rPr>
                <a:solidFill>
                  <a:srgbClr val="7D7D7D"/>
                </a:solidFill>
              </a:rPr>
              <a:pPr>
                <a:defRPr/>
              </a:pPr>
              <a:t>‹#›</a:t>
            </a:fld>
            <a:endParaRPr>
              <a:solidFill>
                <a:srgbClr val="7D7D7D"/>
              </a:solidFill>
            </a:endParaRPr>
          </a:p>
        </p:txBody>
      </p:sp>
      <p:sp>
        <p:nvSpPr>
          <p:cNvPr id="10" name="Footer Placeholder 9"/>
          <p:cNvSpPr>
            <a:spLocks noGrp="1"/>
          </p:cNvSpPr>
          <p:nvPr>
            <p:ph type="ftr" sz="quarter" idx="11"/>
          </p:nvPr>
        </p:nvSpPr>
        <p:spPr/>
        <p:txBody>
          <a:bodyPr/>
          <a:lstStyle/>
          <a:p>
            <a:endParaRPr>
              <a:solidFill>
                <a:srgbClr val="7D7D7D"/>
              </a:solidFill>
            </a:endParaRPr>
          </a:p>
        </p:txBody>
      </p:sp>
    </p:spTree>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52"/>
          <p:cNvSpPr>
            <a:spLocks noChangeShapeType="1"/>
          </p:cNvSpPr>
          <p:nvPr/>
        </p:nvSpPr>
        <p:spPr bwMode="gray">
          <a:xfrm>
            <a:off x="2514600" y="2314575"/>
            <a:ext cx="0" cy="3514725"/>
          </a:xfrm>
          <a:prstGeom prst="line">
            <a:avLst/>
          </a:prstGeom>
          <a:noFill/>
          <a:ln w="9525">
            <a:solidFill>
              <a:schemeClr val="bg2"/>
            </a:solidFill>
            <a:round/>
            <a:headEnd/>
            <a:tailEnd/>
          </a:ln>
          <a:effectLst/>
        </p:spPr>
        <p:txBody>
          <a:bodyPr>
            <a:spAutoFit/>
          </a:bodyPr>
          <a:lstStyle/>
          <a:p>
            <a:pPr>
              <a:lnSpc>
                <a:spcPct val="90000"/>
              </a:lnSpc>
              <a:defRPr/>
            </a:pPr>
            <a:endParaRPr lang="en-US">
              <a:solidFill>
                <a:srgbClr val="009900"/>
              </a:solidFill>
              <a:cs typeface="Arial" pitchFamily="34" charset="0"/>
            </a:endParaRPr>
          </a:p>
        </p:txBody>
      </p:sp>
      <p:sp>
        <p:nvSpPr>
          <p:cNvPr id="5"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defRPr/>
            </a:pPr>
            <a:r>
              <a:rPr lang="en-US" sz="800">
                <a:solidFill>
                  <a:srgbClr val="7D7D7D"/>
                </a:solidFill>
                <a:cs typeface="Arial" pitchFamily="34" charset="0"/>
              </a:rPr>
              <a:t>Google Confidential and Proprietary</a:t>
            </a:r>
          </a:p>
        </p:txBody>
      </p:sp>
      <p:sp>
        <p:nvSpPr>
          <p:cNvPr id="538628" name="Rectangle 4"/>
          <p:cNvSpPr>
            <a:spLocks noGrp="1" noChangeArrowheads="1"/>
          </p:cNvSpPr>
          <p:nvPr>
            <p:ph type="subTitle" idx="1"/>
          </p:nvPr>
        </p:nvSpPr>
        <p:spPr bwMode="gray">
          <a:xfrm>
            <a:off x="2659063" y="3810000"/>
            <a:ext cx="5932487" cy="352425"/>
          </a:xfrm>
          <a:ln algn="ctr"/>
        </p:spPr>
        <p:txBody>
          <a:bodyPr>
            <a:spAutoFit/>
          </a:bodyPr>
          <a:lstStyle>
            <a:lvl1pPr>
              <a:spcBef>
                <a:spcPct val="0"/>
              </a:spcBef>
              <a:defRPr sz="1800">
                <a:solidFill>
                  <a:schemeClr val="bg2"/>
                </a:solidFill>
              </a:defRPr>
            </a:lvl1pPr>
          </a:lstStyle>
          <a:p>
            <a:endParaRPr lang="en-US"/>
          </a:p>
        </p:txBody>
      </p:sp>
      <p:sp>
        <p:nvSpPr>
          <p:cNvPr id="538629" name="Rectangle 5"/>
          <p:cNvSpPr>
            <a:spLocks noGrp="1" noChangeArrowheads="1"/>
          </p:cNvSpPr>
          <p:nvPr>
            <p:ph type="ctrTitle"/>
          </p:nvPr>
        </p:nvSpPr>
        <p:spPr>
          <a:xfrm>
            <a:off x="2659063" y="3306763"/>
            <a:ext cx="5932487" cy="503237"/>
          </a:xfrm>
          <a:ln algn="ctr"/>
        </p:spPr>
        <p:txBody>
          <a:bodyPr anchor="b">
            <a:spAutoFit/>
          </a:bodyPr>
          <a:lstStyle>
            <a:lvl1pPr>
              <a:defRPr sz="3000" b="0"/>
            </a:lvl1pPr>
          </a:lstStyle>
          <a:p>
            <a:r>
              <a:rPr lang="en-US"/>
              <a:t>Click to edit Master title style</a:t>
            </a:r>
          </a:p>
        </p:txBody>
      </p:sp>
      <p:sp>
        <p:nvSpPr>
          <p:cNvPr id="6" name="Rectangle 46"/>
          <p:cNvSpPr>
            <a:spLocks noGrp="1" noChangeArrowheads="1"/>
          </p:cNvSpPr>
          <p:nvPr>
            <p:ph type="sldNum" sz="quarter" idx="10"/>
          </p:nvPr>
        </p:nvSpPr>
        <p:spPr>
          <a:xfrm>
            <a:off x="8683625" y="6400800"/>
            <a:ext cx="307975" cy="214313"/>
          </a:xfrm>
        </p:spPr>
        <p:txBody>
          <a:bodyPr/>
          <a:lstStyle>
            <a:lvl1pPr>
              <a:lnSpc>
                <a:spcPct val="100000"/>
              </a:lnSpc>
              <a:defRPr/>
            </a:lvl1pPr>
          </a:lstStyle>
          <a:p>
            <a:pPr>
              <a:defRPr/>
            </a:pPr>
            <a:fld id="{1960949F-87FF-4E79-AF03-B9F8EA14E00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FA12496B-CA87-4DBC-8CFB-5104F9AF7324}"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sz="quarter" idx="10"/>
          </p:nvPr>
        </p:nvSpPr>
        <p:spPr>
          <a:ln/>
        </p:spPr>
        <p:txBody>
          <a:bodyPr/>
          <a:lstStyle>
            <a:lvl1pPr>
              <a:defRPr/>
            </a:lvl1pPr>
          </a:lstStyle>
          <a:p>
            <a:pPr>
              <a:defRPr/>
            </a:pPr>
            <a:fld id="{2143B436-7A50-4B91-AA82-FA849EF735D6}"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ln/>
        </p:spPr>
        <p:txBody>
          <a:bodyPr/>
          <a:lstStyle>
            <a:lvl1pPr>
              <a:defRPr/>
            </a:lvl1pPr>
          </a:lstStyle>
          <a:p>
            <a:pPr>
              <a:defRPr/>
            </a:pPr>
            <a:fld id="{B035E9DB-F07C-474A-9E4D-7CCB11F7558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181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19200"/>
            <a:ext cx="4038600" cy="5181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9"/>
          <p:cNvSpPr>
            <a:spLocks noGrp="1"/>
          </p:cNvSpPr>
          <p:nvPr>
            <p:ph type="ftr" sz="quarter" idx="11"/>
          </p:nvPr>
        </p:nvSpPr>
        <p:spPr>
          <a:xfrm>
            <a:off x="457200" y="6400800"/>
            <a:ext cx="6096000" cy="209288"/>
          </a:xfrm>
        </p:spPr>
        <p:txBody>
          <a:bodyPr/>
          <a:lstStyle/>
          <a:p>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sz="quarter" idx="10"/>
          </p:nvPr>
        </p:nvSpPr>
        <p:spPr>
          <a:ln/>
        </p:spPr>
        <p:txBody>
          <a:bodyPr/>
          <a:lstStyle>
            <a:lvl1pPr>
              <a:defRPr/>
            </a:lvl1pPr>
          </a:lstStyle>
          <a:p>
            <a:pPr>
              <a:defRPr/>
            </a:pPr>
            <a:fld id="{FECF0E11-A76B-4F9E-B893-E403AFA4BC90}"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D945F576-857B-4855-B2FC-4AA92EDB1469}"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A699C725-EBB8-4C46-B364-55DBF1459BB8}"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D047CC4C-5B41-4CD8-BA14-B341BE0A74E7}"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DECC87F9-05B1-44E6-B610-7813628CE97F}"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5D20E227-BA03-4E5A-986B-B989B10EB1C8}"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1950"/>
            <a:ext cx="2057400" cy="6038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1950"/>
            <a:ext cx="6019800" cy="6038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553915CF-2CAC-48F0-9394-73DE0805BB1F}"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2838CD12-1448-4EB0-A714-46CDB45999A2}"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AEDF1E56-CD0B-464B-ADC1-55B970B55FF9}"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D697B575-082C-4119-AF99-8CF90AF505F3}"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1_Comparison_Dropshadow">
    <p:spTree>
      <p:nvGrpSpPr>
        <p:cNvPr id="1" name=""/>
        <p:cNvGrpSpPr/>
        <p:nvPr/>
      </p:nvGrpSpPr>
      <p:grpSpPr>
        <a:xfrm>
          <a:off x="0" y="0"/>
          <a:ext cx="0" cy="0"/>
          <a:chOff x="0" y="0"/>
          <a:chExt cx="0" cy="0"/>
        </a:xfrm>
      </p:grpSpPr>
      <p:sp>
        <p:nvSpPr>
          <p:cNvPr id="11" name="Rounded Rectangle 10"/>
          <p:cNvSpPr/>
          <p:nvPr/>
        </p:nvSpPr>
        <p:spPr bwMode="gray">
          <a:xfrm>
            <a:off x="533400" y="1295400"/>
            <a:ext cx="3886200" cy="5029200"/>
          </a:xfrm>
          <a:prstGeom prst="roundRect">
            <a:avLst>
              <a:gd name="adj" fmla="val 2110"/>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kern="1200" cap="none" normalizeH="0" baseline="0" dirty="0" smtClean="0">
              <a:ln>
                <a:noFill/>
              </a:ln>
              <a:solidFill>
                <a:schemeClr val="accent1"/>
              </a:solidFill>
              <a:effectLst/>
              <a:latin typeface="Arial" charset="0"/>
              <a:ea typeface="+mn-ea"/>
              <a:cs typeface="+mn-cs"/>
            </a:endParaRPr>
          </a:p>
        </p:txBody>
      </p:sp>
      <p:sp>
        <p:nvSpPr>
          <p:cNvPr id="13" name="Rounded Rectangle 12"/>
          <p:cNvSpPr/>
          <p:nvPr userDrawn="1"/>
        </p:nvSpPr>
        <p:spPr bwMode="gray">
          <a:xfrm>
            <a:off x="4715656" y="1295400"/>
            <a:ext cx="3886200" cy="5029200"/>
          </a:xfrm>
          <a:prstGeom prst="roundRect">
            <a:avLst>
              <a:gd name="adj" fmla="val 2110"/>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kern="1200" cap="none" normalizeH="0" baseline="0" smtClean="0">
              <a:ln>
                <a:noFill/>
              </a:ln>
              <a:solidFill>
                <a:schemeClr val="accent1"/>
              </a:solidFill>
              <a:effectLst/>
              <a:latin typeface="Arial" charset="0"/>
              <a:ea typeface="+mn-ea"/>
              <a:cs typeface="+mn-cs"/>
            </a:endParaRPr>
          </a:p>
        </p:txBody>
      </p:sp>
      <p:sp>
        <p:nvSpPr>
          <p:cNvPr id="2" name="Title 1"/>
          <p:cNvSpPr>
            <a:spLocks noGrp="1"/>
          </p:cNvSpPr>
          <p:nvPr>
            <p:ph type="title"/>
          </p:nvPr>
        </p:nvSpPr>
        <p:spPr>
          <a:xfrm>
            <a:off x="457200" y="361950"/>
            <a:ext cx="8229600" cy="475488"/>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lang="en-US" sz="28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1447800"/>
            <a:ext cx="3581400" cy="639762"/>
          </a:xfrm>
        </p:spPr>
        <p:txBody>
          <a:bodyPr anchor="b"/>
          <a:lstStyle>
            <a:lvl1pPr marL="0" indent="0">
              <a:spcBef>
                <a:spcPts val="0"/>
              </a:spcBef>
              <a:spcAft>
                <a:spcPts val="0"/>
              </a:spcAft>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3581400" cy="39973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marL="173038" indent="-171450" algn="l" rtl="0" eaLnBrk="1" fontAlgn="base" hangingPunct="1">
              <a:lnSpc>
                <a:spcPct val="95000"/>
              </a:lnSpc>
              <a:spcAft>
                <a:spcPct val="5000"/>
              </a:spcAft>
              <a:defRPr lang="en-US" sz="1800" dirty="0" smtClean="0">
                <a:solidFill>
                  <a:schemeClr val="tx1"/>
                </a:solidFill>
                <a:latin typeface="+mn-lt"/>
                <a:ea typeface="+mn-ea"/>
                <a:cs typeface="+mn-cs"/>
              </a:defRPr>
            </a:lvl2pPr>
            <a:lvl3pPr marL="344488" indent="-173038" algn="l" rtl="0" eaLnBrk="1" fontAlgn="base" hangingPunct="1">
              <a:lnSpc>
                <a:spcPct val="95000"/>
              </a:lnSpc>
              <a:spcAft>
                <a:spcPct val="5000"/>
              </a:spcAft>
              <a:defRPr lang="en-US" sz="1600" dirty="0" smtClean="0">
                <a:solidFill>
                  <a:schemeClr val="tx1"/>
                </a:solidFill>
                <a:latin typeface="+mn-lt"/>
                <a:ea typeface="+mn-ea"/>
                <a:cs typeface="+mn-cs"/>
              </a:defRPr>
            </a:lvl3pPr>
            <a:lvl4pPr marL="517525" indent="-169863" algn="l" rtl="0" eaLnBrk="1" fontAlgn="base" hangingPunct="1">
              <a:lnSpc>
                <a:spcPct val="95000"/>
              </a:lnSpc>
              <a:spcAft>
                <a:spcPct val="5000"/>
              </a:spcAft>
              <a:defRPr lang="en-US" sz="1400" dirty="0" smtClean="0">
                <a:solidFill>
                  <a:schemeClr val="tx1"/>
                </a:solidFill>
                <a:latin typeface="+mn-lt"/>
                <a:ea typeface="+mn-ea"/>
                <a:cs typeface="+mn-cs"/>
              </a:defRPr>
            </a:lvl4pPr>
            <a:lvl5pPr marL="688975" indent="-171450" algn="l" rtl="0" eaLnBrk="1" fontAlgn="base" hangingPunct="1">
              <a:lnSpc>
                <a:spcPct val="95000"/>
              </a:lnSpc>
              <a:spcAft>
                <a:spcPct val="5000"/>
              </a:spcAft>
              <a:tabLs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73715" y="1447800"/>
            <a:ext cx="3582807" cy="639762"/>
          </a:xfr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buNone/>
              <a:defRPr lang="en-US" sz="2000" b="1"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6" name="Content Placeholder 5"/>
          <p:cNvSpPr>
            <a:spLocks noGrp="1"/>
          </p:cNvSpPr>
          <p:nvPr>
            <p:ph sz="quarter" idx="4"/>
          </p:nvPr>
        </p:nvSpPr>
        <p:spPr>
          <a:xfrm>
            <a:off x="4873715" y="2174875"/>
            <a:ext cx="3582807" cy="39973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algn="l" rtl="0" eaLnBrk="1" fontAlgn="base" hangingPunct="1">
              <a:lnSpc>
                <a:spcPct val="95000"/>
              </a:lnSpc>
              <a:spcAft>
                <a:spcPct val="5000"/>
              </a:spcAft>
              <a:defRPr lang="en-US" sz="1800" dirty="0" smtClean="0">
                <a:solidFill>
                  <a:schemeClr val="tx1"/>
                </a:solidFill>
                <a:latin typeface="+mn-lt"/>
                <a:ea typeface="+mn-ea"/>
                <a:cs typeface="+mn-cs"/>
              </a:defRPr>
            </a:lvl2pPr>
            <a:lvl3pPr algn="l" rtl="0" eaLnBrk="1" fontAlgn="base" hangingPunct="1">
              <a:lnSpc>
                <a:spcPct val="95000"/>
              </a:lnSpc>
              <a:spcAft>
                <a:spcPct val="5000"/>
              </a:spcAft>
              <a:defRPr lang="en-US" sz="1600" dirty="0" smtClean="0">
                <a:solidFill>
                  <a:schemeClr val="tx1"/>
                </a:solidFill>
                <a:latin typeface="+mn-lt"/>
                <a:ea typeface="+mn-ea"/>
                <a:cs typeface="+mn-cs"/>
              </a:defRPr>
            </a:lvl3pPr>
            <a:lvl4pPr algn="l" rtl="0" eaLnBrk="1" fontAlgn="base" hangingPunct="1">
              <a:lnSpc>
                <a:spcPct val="95000"/>
              </a:lnSpc>
              <a:spcAft>
                <a:spcPct val="5000"/>
              </a:spcAft>
              <a:defRPr lang="en-US" sz="1400" dirty="0" smtClean="0">
                <a:solidFill>
                  <a:schemeClr val="tx1"/>
                </a:solidFill>
                <a:latin typeface="+mn-lt"/>
                <a:ea typeface="+mn-ea"/>
                <a:cs typeface="+mn-cs"/>
              </a:defRPr>
            </a:lvl4pPr>
            <a:lvl5pPr algn="l" rtl="0" eaLnBrk="1" fontAlgn="base" hangingPunct="1">
              <a:lnSpc>
                <a:spcPct val="95000"/>
              </a:lnSpc>
              <a:spcAft>
                <a:spcPct val="5000"/>
              </a:spcAf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0"/>
          </p:nvPr>
        </p:nvSpPr>
        <p:spPr/>
        <p:txBody>
          <a:bodyPr/>
          <a:lstStyle/>
          <a:p>
            <a:pPr>
              <a:defRPr/>
            </a:pPr>
            <a:fld id="{7F132BA6-14DC-4479-BAD4-2865C4352BD2}" type="slidenum">
              <a:rPr lang="en-US" smtClean="0"/>
              <a:pPr>
                <a:defRPr/>
              </a:pPr>
              <a:t>‹#›</a:t>
            </a:fld>
            <a:endParaRPr lang="en-US"/>
          </a:p>
        </p:txBody>
      </p:sp>
      <p:sp>
        <p:nvSpPr>
          <p:cNvPr id="10" name="Footer Placeholder 9"/>
          <p:cNvSpPr>
            <a:spLocks noGrp="1"/>
          </p:cNvSpPr>
          <p:nvPr>
            <p:ph type="ftr" sz="quarter" idx="11"/>
          </p:nvPr>
        </p:nvSpPr>
        <p:spPr/>
        <p:txBody>
          <a:bodyPr/>
          <a:lstStyle/>
          <a:p>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2B8F140A-1727-4396-8C09-4D84638F69D0}"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4DE718DC-729F-4055-BA0A-6E7F578F0393}"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B867C3F6-9117-4A84-98CF-12771A6545A0}"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42AD434E-400E-4ECC-BB32-DC7F034F007C}"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16A6E269-38EB-4079-AF66-E898206DAC99}"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93677FB-08CB-4D68-A17C-471D9B03EBE7}"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EAFA6EB1-F8A6-4DFB-A90D-BC14B677EF2B}"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1950"/>
            <a:ext cx="2057400" cy="6038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1950"/>
            <a:ext cx="6019800" cy="6038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C117B170-ECB1-4D59-9E4D-05137B58959A}"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52"/>
          <p:cNvSpPr>
            <a:spLocks noChangeShapeType="1"/>
          </p:cNvSpPr>
          <p:nvPr/>
        </p:nvSpPr>
        <p:spPr bwMode="gray">
          <a:xfrm>
            <a:off x="2514600" y="2314575"/>
            <a:ext cx="0" cy="3514725"/>
          </a:xfrm>
          <a:prstGeom prst="line">
            <a:avLst/>
          </a:prstGeom>
          <a:noFill/>
          <a:ln w="9525">
            <a:solidFill>
              <a:schemeClr val="bg2"/>
            </a:solidFill>
            <a:round/>
            <a:headEnd/>
            <a:tailEnd/>
          </a:ln>
          <a:effectLst/>
        </p:spPr>
        <p:txBody>
          <a:bodyPr>
            <a:spAutoFit/>
          </a:bodyPr>
          <a:lstStyle/>
          <a:p>
            <a:pPr>
              <a:lnSpc>
                <a:spcPct val="90000"/>
              </a:lnSpc>
              <a:defRPr/>
            </a:pPr>
            <a:endParaRPr lang="en-US">
              <a:solidFill>
                <a:srgbClr val="009900"/>
              </a:solidFill>
            </a:endParaRPr>
          </a:p>
        </p:txBody>
      </p:sp>
      <p:sp>
        <p:nvSpPr>
          <p:cNvPr id="5"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defRPr/>
            </a:pPr>
            <a:r>
              <a:rPr lang="en-US" sz="800">
                <a:solidFill>
                  <a:srgbClr val="7D7D7D"/>
                </a:solidFill>
              </a:rPr>
              <a:t>Google Confidential and Proprietary</a:t>
            </a:r>
          </a:p>
        </p:txBody>
      </p:sp>
      <p:sp>
        <p:nvSpPr>
          <p:cNvPr id="538628" name="Rectangle 4"/>
          <p:cNvSpPr>
            <a:spLocks noGrp="1" noChangeArrowheads="1"/>
          </p:cNvSpPr>
          <p:nvPr>
            <p:ph type="subTitle" idx="1"/>
          </p:nvPr>
        </p:nvSpPr>
        <p:spPr bwMode="gray">
          <a:xfrm>
            <a:off x="2659063" y="3810000"/>
            <a:ext cx="5932487" cy="352425"/>
          </a:xfrm>
          <a:ln algn="ctr"/>
        </p:spPr>
        <p:txBody>
          <a:bodyPr>
            <a:spAutoFit/>
          </a:bodyPr>
          <a:lstStyle>
            <a:lvl1pPr>
              <a:spcBef>
                <a:spcPct val="0"/>
              </a:spcBef>
              <a:defRPr sz="1800">
                <a:solidFill>
                  <a:schemeClr val="bg2"/>
                </a:solidFill>
              </a:defRPr>
            </a:lvl1pPr>
          </a:lstStyle>
          <a:p>
            <a:endParaRPr lang="en-US"/>
          </a:p>
        </p:txBody>
      </p:sp>
      <p:sp>
        <p:nvSpPr>
          <p:cNvPr id="538629" name="Rectangle 5"/>
          <p:cNvSpPr>
            <a:spLocks noGrp="1" noChangeArrowheads="1"/>
          </p:cNvSpPr>
          <p:nvPr>
            <p:ph type="ctrTitle"/>
          </p:nvPr>
        </p:nvSpPr>
        <p:spPr>
          <a:xfrm>
            <a:off x="2659063" y="3306763"/>
            <a:ext cx="5932487" cy="503237"/>
          </a:xfrm>
          <a:ln algn="ctr"/>
        </p:spPr>
        <p:txBody>
          <a:bodyPr anchor="b">
            <a:spAutoFit/>
          </a:bodyPr>
          <a:lstStyle>
            <a:lvl1pPr>
              <a:defRPr sz="3000" b="0"/>
            </a:lvl1pPr>
          </a:lstStyle>
          <a:p>
            <a:r>
              <a:rPr lang="en-US"/>
              <a:t>Click to edit Master title style</a:t>
            </a:r>
          </a:p>
        </p:txBody>
      </p:sp>
      <p:sp>
        <p:nvSpPr>
          <p:cNvPr id="6" name="Rectangle 46"/>
          <p:cNvSpPr>
            <a:spLocks noGrp="1" noChangeArrowheads="1"/>
          </p:cNvSpPr>
          <p:nvPr>
            <p:ph type="sldNum" sz="quarter" idx="10"/>
          </p:nvPr>
        </p:nvSpPr>
        <p:spPr>
          <a:xfrm>
            <a:off x="8683625" y="6400800"/>
            <a:ext cx="307975" cy="214313"/>
          </a:xfrm>
        </p:spPr>
        <p:txBody>
          <a:bodyPr/>
          <a:lstStyle>
            <a:lvl1pPr>
              <a:lnSpc>
                <a:spcPct val="100000"/>
              </a:lnSpc>
              <a:defRPr/>
            </a:lvl1pPr>
          </a:lstStyle>
          <a:p>
            <a:pPr>
              <a:defRPr/>
            </a:pPr>
            <a:fld id="{B78CA7FF-A5BB-484D-8724-D2026B74A0CC}"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FCCB3FBC-D6E2-429A-B12E-064AADAAC92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475488"/>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lang="en-US" sz="28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295400"/>
            <a:ext cx="3964016" cy="639762"/>
          </a:xfrm>
        </p:spPr>
        <p:txBody>
          <a:bodyPr anchor="b"/>
          <a:lstStyle>
            <a:lvl1pPr marL="0" indent="0">
              <a:spcBef>
                <a:spcPts val="0"/>
              </a:spcBef>
              <a:spcAft>
                <a:spcPts val="0"/>
              </a:spcAft>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22474"/>
            <a:ext cx="3964016" cy="43021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marL="173038" indent="-171450" algn="l" rtl="0" eaLnBrk="1" fontAlgn="base" hangingPunct="1">
              <a:lnSpc>
                <a:spcPct val="95000"/>
              </a:lnSpc>
              <a:spcAft>
                <a:spcPct val="5000"/>
              </a:spcAft>
              <a:defRPr lang="en-US" sz="1800" dirty="0" smtClean="0">
                <a:solidFill>
                  <a:schemeClr val="tx1"/>
                </a:solidFill>
                <a:latin typeface="+mn-lt"/>
                <a:ea typeface="+mn-ea"/>
                <a:cs typeface="+mn-cs"/>
              </a:defRPr>
            </a:lvl2pPr>
            <a:lvl3pPr marL="344488" indent="-173038" algn="l" rtl="0" eaLnBrk="1" fontAlgn="base" hangingPunct="1">
              <a:lnSpc>
                <a:spcPct val="95000"/>
              </a:lnSpc>
              <a:spcAft>
                <a:spcPct val="5000"/>
              </a:spcAft>
              <a:defRPr lang="en-US" sz="1600" dirty="0" smtClean="0">
                <a:solidFill>
                  <a:schemeClr val="tx1"/>
                </a:solidFill>
                <a:latin typeface="+mn-lt"/>
                <a:ea typeface="+mn-ea"/>
                <a:cs typeface="+mn-cs"/>
              </a:defRPr>
            </a:lvl3pPr>
            <a:lvl4pPr marL="517525" indent="-169863" algn="l" rtl="0" eaLnBrk="1" fontAlgn="base" hangingPunct="1">
              <a:lnSpc>
                <a:spcPct val="95000"/>
              </a:lnSpc>
              <a:spcAft>
                <a:spcPct val="5000"/>
              </a:spcAft>
              <a:defRPr lang="en-US" sz="1400" dirty="0" smtClean="0">
                <a:solidFill>
                  <a:schemeClr val="tx1"/>
                </a:solidFill>
                <a:latin typeface="+mn-lt"/>
                <a:ea typeface="+mn-ea"/>
                <a:cs typeface="+mn-cs"/>
              </a:defRPr>
            </a:lvl4pPr>
            <a:lvl5pPr marL="688975" indent="-171450" algn="l" rtl="0" eaLnBrk="1" fontAlgn="base" hangingPunct="1">
              <a:lnSpc>
                <a:spcPct val="95000"/>
              </a:lnSpc>
              <a:spcAft>
                <a:spcPct val="5000"/>
              </a:spcAft>
              <a:tabLs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6" y="1295400"/>
            <a:ext cx="3965574" cy="639762"/>
          </a:xfr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buNone/>
              <a:defRPr lang="en-US" sz="2000" b="1"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6" name="Content Placeholder 5"/>
          <p:cNvSpPr>
            <a:spLocks noGrp="1"/>
          </p:cNvSpPr>
          <p:nvPr>
            <p:ph sz="quarter" idx="4"/>
          </p:nvPr>
        </p:nvSpPr>
        <p:spPr>
          <a:xfrm>
            <a:off x="4721226" y="2022474"/>
            <a:ext cx="3965574" cy="4302126"/>
          </a:xfr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Aft>
                <a:spcPct val="5000"/>
              </a:spcAft>
              <a:defRPr lang="en-US" sz="2000" dirty="0" smtClean="0">
                <a:solidFill>
                  <a:schemeClr val="tx1"/>
                </a:solidFill>
                <a:latin typeface="+mn-lt"/>
                <a:ea typeface="+mn-ea"/>
                <a:cs typeface="+mn-cs"/>
              </a:defRPr>
            </a:lvl1pPr>
            <a:lvl2pPr algn="l" rtl="0" eaLnBrk="1" fontAlgn="base" hangingPunct="1">
              <a:lnSpc>
                <a:spcPct val="95000"/>
              </a:lnSpc>
              <a:spcAft>
                <a:spcPct val="5000"/>
              </a:spcAft>
              <a:defRPr lang="en-US" sz="1800" dirty="0" smtClean="0">
                <a:solidFill>
                  <a:schemeClr val="tx1"/>
                </a:solidFill>
                <a:latin typeface="+mn-lt"/>
                <a:ea typeface="+mn-ea"/>
                <a:cs typeface="+mn-cs"/>
              </a:defRPr>
            </a:lvl2pPr>
            <a:lvl3pPr algn="l" rtl="0" eaLnBrk="1" fontAlgn="base" hangingPunct="1">
              <a:lnSpc>
                <a:spcPct val="95000"/>
              </a:lnSpc>
              <a:spcAft>
                <a:spcPct val="5000"/>
              </a:spcAft>
              <a:defRPr lang="en-US" sz="1600" dirty="0" smtClean="0">
                <a:solidFill>
                  <a:schemeClr val="tx1"/>
                </a:solidFill>
                <a:latin typeface="+mn-lt"/>
                <a:ea typeface="+mn-ea"/>
                <a:cs typeface="+mn-cs"/>
              </a:defRPr>
            </a:lvl3pPr>
            <a:lvl4pPr algn="l" rtl="0" eaLnBrk="1" fontAlgn="base" hangingPunct="1">
              <a:lnSpc>
                <a:spcPct val="95000"/>
              </a:lnSpc>
              <a:spcAft>
                <a:spcPct val="5000"/>
              </a:spcAft>
              <a:defRPr lang="en-US" sz="1400" dirty="0" smtClean="0">
                <a:solidFill>
                  <a:schemeClr val="tx1"/>
                </a:solidFill>
                <a:latin typeface="+mn-lt"/>
                <a:ea typeface="+mn-ea"/>
                <a:cs typeface="+mn-cs"/>
              </a:defRPr>
            </a:lvl4pPr>
            <a:lvl5pPr algn="l" rtl="0" eaLnBrk="1" fontAlgn="base" hangingPunct="1">
              <a:lnSpc>
                <a:spcPct val="95000"/>
              </a:lnSpc>
              <a:spcAft>
                <a:spcPct val="5000"/>
              </a:spcAft>
              <a:defRPr lang="en-US" sz="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0"/>
          </p:nvPr>
        </p:nvSpPr>
        <p:spPr/>
        <p:txBody>
          <a:bodyPr/>
          <a:lstStyle/>
          <a:p>
            <a:pPr>
              <a:defRPr/>
            </a:pPr>
            <a:fld id="{7F132BA6-14DC-4479-BAD4-2865C4352BD2}" type="slidenum">
              <a:rPr lang="en-US" smtClean="0"/>
              <a:pPr>
                <a:defRPr/>
              </a:pPr>
              <a:t>‹#›</a:t>
            </a:fld>
            <a:endParaRPr lang="en-US"/>
          </a:p>
        </p:txBody>
      </p:sp>
      <p:sp>
        <p:nvSpPr>
          <p:cNvPr id="10" name="Footer Placeholder 9"/>
          <p:cNvSpPr>
            <a:spLocks noGrp="1"/>
          </p:cNvSpPr>
          <p:nvPr>
            <p:ph type="ftr" sz="quarter" idx="11"/>
          </p:nvPr>
        </p:nvSpPr>
        <p:spPr/>
        <p:txBody>
          <a:bodyPr/>
          <a:lstStyle/>
          <a:p>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sz="quarter" idx="10"/>
          </p:nvPr>
        </p:nvSpPr>
        <p:spPr>
          <a:ln/>
        </p:spPr>
        <p:txBody>
          <a:bodyPr/>
          <a:lstStyle>
            <a:lvl1pPr>
              <a:defRPr/>
            </a:lvl1pPr>
          </a:lstStyle>
          <a:p>
            <a:pPr>
              <a:defRPr/>
            </a:pPr>
            <a:fld id="{E9F8A292-D8F7-4CB9-A00B-F1ADCDE1D3A3}"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0"/>
          </p:nvPr>
        </p:nvSpPr>
        <p:spPr>
          <a:ln/>
        </p:spPr>
        <p:txBody>
          <a:bodyPr/>
          <a:lstStyle>
            <a:lvl1pPr>
              <a:defRPr/>
            </a:lvl1pPr>
          </a:lstStyle>
          <a:p>
            <a:pPr>
              <a:defRPr/>
            </a:pPr>
            <a:fld id="{B8E97280-DD86-435B-979F-C0B1F5A2278F}"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sz="quarter" idx="10"/>
          </p:nvPr>
        </p:nvSpPr>
        <p:spPr>
          <a:ln/>
        </p:spPr>
        <p:txBody>
          <a:bodyPr/>
          <a:lstStyle>
            <a:lvl1pPr>
              <a:defRPr/>
            </a:lvl1pPr>
          </a:lstStyle>
          <a:p>
            <a:pPr>
              <a:defRPr/>
            </a:pPr>
            <a:fld id="{12E546AA-7783-45DC-A998-0CE3998D4F8B}"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pPr>
              <a:defRPr/>
            </a:pPr>
            <a:fld id="{7B901C79-6CD7-4CD5-9071-320494CCE613}"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a:defRPr/>
            </a:pPr>
            <a:fld id="{16650A92-08F4-4FD0-86FB-6268F10E87EC}"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D40C351C-DA7C-4461-8778-2D29707E901D}"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ln/>
        </p:spPr>
        <p:txBody>
          <a:bodyPr/>
          <a:lstStyle>
            <a:lvl1pPr>
              <a:defRPr/>
            </a:lvl1pPr>
          </a:lstStyle>
          <a:p>
            <a:pPr>
              <a:defRPr/>
            </a:pPr>
            <a:fld id="{313E09BD-B1DE-4C63-97CE-BD1E27329AE0}"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9EDF6C64-DADE-4107-BA81-F25FEEFBBD27}"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1950"/>
            <a:ext cx="2057400" cy="6038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1950"/>
            <a:ext cx="6019800" cy="6038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B858F63D-0FB0-43DA-B2A8-37725C85795B}" type="slidenum">
              <a:rPr lang="en-US">
                <a:solidFill>
                  <a:srgbClr val="7D7D7D"/>
                </a:solidFill>
              </a:rPr>
              <a:pPr>
                <a:defRPr/>
              </a:pPr>
              <a:t>‹#›</a:t>
            </a:fld>
            <a:endParaRPr lang="en-US">
              <a:solidFill>
                <a:srgbClr val="7D7D7D"/>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0"/>
            <a:ext cx="8229600" cy="476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219200"/>
            <a:ext cx="8229600" cy="1962150"/>
          </a:xfrm>
        </p:spPr>
        <p:txBody>
          <a:bodyPr/>
          <a:lstStyle/>
          <a:p>
            <a:pPr lvl="0"/>
            <a:endParaRPr lang="en-US" noProof="0"/>
          </a:p>
        </p:txBody>
      </p:sp>
      <p:sp>
        <p:nvSpPr>
          <p:cNvPr id="4" name="Rectangle 8"/>
          <p:cNvSpPr>
            <a:spLocks noGrp="1" noChangeArrowheads="1"/>
          </p:cNvSpPr>
          <p:nvPr>
            <p:ph type="sldNum" sz="quarter" idx="10"/>
          </p:nvPr>
        </p:nvSpPr>
        <p:spPr>
          <a:ln/>
        </p:spPr>
        <p:txBody>
          <a:bodyPr/>
          <a:lstStyle>
            <a:lvl1pPr>
              <a:defRPr/>
            </a:lvl1pPr>
          </a:lstStyle>
          <a:p>
            <a:pPr>
              <a:defRPr/>
            </a:pPr>
            <a:fld id="{6EFB3ADB-F5AD-4B28-9B3D-A954B90479B9}" type="slidenum">
              <a:rPr lang="en-US">
                <a:solidFill>
                  <a:srgbClr val="7D7D7D"/>
                </a:solidFill>
              </a:rPr>
              <a:pPr>
                <a:defRPr/>
              </a:pPr>
              <a:t>‹#›</a:t>
            </a:fld>
            <a:endParaRPr lang="en-US">
              <a:solidFill>
                <a:srgbClr val="7D7D7D"/>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6" Type="http://schemas.openxmlformats.org/officeDocument/2006/relationships/theme" Target="../theme/theme15.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7.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body" idx="1"/>
          </p:nvPr>
        </p:nvSpPr>
        <p:spPr bwMode="auto">
          <a:xfrm>
            <a:off x="457200" y="1219200"/>
            <a:ext cx="82296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37605"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537654"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pPr>
            <a:r>
              <a:rPr lang="en-US" sz="800" dirty="0">
                <a:solidFill>
                  <a:schemeClr val="bg2"/>
                </a:solidFill>
              </a:rPr>
              <a:t>Google Confidential and Proprietary</a:t>
            </a:r>
          </a:p>
        </p:txBody>
      </p:sp>
      <p:sp>
        <p:nvSpPr>
          <p:cNvPr id="8" name="Footer Placeholder 7"/>
          <p:cNvSpPr>
            <a:spLocks noGrp="1"/>
          </p:cNvSpPr>
          <p:nvPr>
            <p:ph type="ftr" sz="quarter" idx="3"/>
          </p:nvPr>
        </p:nvSpPr>
        <p:spPr>
          <a:xfrm>
            <a:off x="457200" y="6400800"/>
            <a:ext cx="6096000" cy="209288"/>
          </a:xfrm>
          <a:prstGeom prst="rect">
            <a:avLst/>
          </a:prstGeom>
          <a:noFill/>
          <a:ln w="9525" algn="ctr">
            <a:noFill/>
            <a:miter lim="800000"/>
            <a:headEnd/>
            <a:tailEnd/>
          </a:ln>
          <a:effectLst/>
        </p:spPr>
        <p:txBody>
          <a:bodyPr wrap="square">
            <a:spAutoFit/>
          </a:bodyPr>
          <a:lstStyle>
            <a:lvl1pPr algn="l" rtl="0" fontAlgn="base">
              <a:lnSpc>
                <a:spcPct val="95000"/>
              </a:lnSpc>
              <a:spcBef>
                <a:spcPct val="0"/>
              </a:spcBef>
              <a:spcAft>
                <a:spcPct val="0"/>
              </a:spcAft>
              <a:defRPr lang="en-US" sz="800" kern="1200" dirty="0" smtClean="0">
                <a:solidFill>
                  <a:schemeClr val="bg2"/>
                </a:solidFill>
                <a:latin typeface="Arial" charset="0"/>
                <a:ea typeface="+mn-ea"/>
                <a:cs typeface="+mn-cs"/>
              </a:defRPr>
            </a:lvl1pPr>
          </a:lstStyle>
          <a:p>
            <a:endParaRPr lang="en-US" dirty="0"/>
          </a:p>
        </p:txBody>
      </p:sp>
      <p:sp>
        <p:nvSpPr>
          <p:cNvPr id="9" name="Slide Number Placeholder 8"/>
          <p:cNvSpPr>
            <a:spLocks noGrp="1"/>
          </p:cNvSpPr>
          <p:nvPr>
            <p:ph type="sldNum" sz="quarter" idx="4"/>
          </p:nvPr>
        </p:nvSpPr>
        <p:spPr>
          <a:xfrm>
            <a:off x="8686800" y="6400800"/>
            <a:ext cx="457200" cy="209288"/>
          </a:xfrm>
          <a:prstGeom prst="rect">
            <a:avLst/>
          </a:prstGeom>
          <a:noFill/>
          <a:ln w="9525" algn="ctr">
            <a:noFill/>
            <a:miter lim="800000"/>
            <a:headEnd/>
            <a:tailEnd/>
          </a:ln>
          <a:effectLst/>
        </p:spPr>
        <p:txBody>
          <a:bodyPr wrap="square">
            <a:spAutoFit/>
          </a:bodyPr>
          <a:lstStyle>
            <a:lvl1pPr algn="l" rtl="0" fontAlgn="base">
              <a:lnSpc>
                <a:spcPct val="95000"/>
              </a:lnSpc>
              <a:spcBef>
                <a:spcPct val="0"/>
              </a:spcBef>
              <a:spcAft>
                <a:spcPct val="0"/>
              </a:spcAft>
              <a:defRPr lang="en-US" sz="800" kern="1200" smtClean="0">
                <a:solidFill>
                  <a:schemeClr val="bg2"/>
                </a:solidFill>
                <a:latin typeface="Arial" charset="0"/>
                <a:ea typeface="+mn-ea"/>
                <a:cs typeface="+mn-cs"/>
              </a:defRPr>
            </a:lvl1pPr>
          </a:lstStyle>
          <a:p>
            <a:pPr>
              <a:defRPr/>
            </a:pPr>
            <a:fld id="{7F132BA6-14DC-4479-BAD4-2865C4352BD2}"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955" r:id="rId11"/>
    <p:sldLayoutId id="2147483974" r:id="rId12"/>
    <p:sldLayoutId id="2147483975" r:id="rId13"/>
  </p:sldLayoutIdLst>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2800" b="1">
          <a:solidFill>
            <a:schemeClr val="tx1"/>
          </a:solidFill>
          <a:latin typeface="+mj-lt"/>
          <a:ea typeface="+mj-ea"/>
          <a:cs typeface="+mj-cs"/>
        </a:defRPr>
      </a:lvl1pPr>
      <a:lvl2pPr algn="l" rtl="0" eaLnBrk="1" fontAlgn="base" hangingPunct="1">
        <a:lnSpc>
          <a:spcPct val="90000"/>
        </a:lnSpc>
        <a:spcBef>
          <a:spcPct val="0"/>
        </a:spcBef>
        <a:spcAft>
          <a:spcPct val="0"/>
        </a:spcAft>
        <a:defRPr sz="2800" b="1">
          <a:solidFill>
            <a:schemeClr val="tx1"/>
          </a:solidFill>
          <a:latin typeface="Arial" charset="0"/>
        </a:defRPr>
      </a:lvl2pPr>
      <a:lvl3pPr algn="l" rtl="0" eaLnBrk="1" fontAlgn="base" hangingPunct="1">
        <a:lnSpc>
          <a:spcPct val="90000"/>
        </a:lnSpc>
        <a:spcBef>
          <a:spcPct val="0"/>
        </a:spcBef>
        <a:spcAft>
          <a:spcPct val="0"/>
        </a:spcAft>
        <a:defRPr sz="2800" b="1">
          <a:solidFill>
            <a:schemeClr val="tx1"/>
          </a:solidFill>
          <a:latin typeface="Arial" charset="0"/>
        </a:defRPr>
      </a:lvl3pPr>
      <a:lvl4pPr algn="l" rtl="0" eaLnBrk="1" fontAlgn="base" hangingPunct="1">
        <a:lnSpc>
          <a:spcPct val="90000"/>
        </a:lnSpc>
        <a:spcBef>
          <a:spcPct val="0"/>
        </a:spcBef>
        <a:spcAft>
          <a:spcPct val="0"/>
        </a:spcAft>
        <a:defRPr sz="2800" b="1">
          <a:solidFill>
            <a:schemeClr val="tx1"/>
          </a:solidFill>
          <a:latin typeface="Arial" charset="0"/>
        </a:defRPr>
      </a:lvl4pPr>
      <a:lvl5pPr algn="l" rtl="0" eaLnBrk="1" fontAlgn="base" hangingPunct="1">
        <a:lnSpc>
          <a:spcPct val="90000"/>
        </a:lnSpc>
        <a:spcBef>
          <a:spcPct val="0"/>
        </a:spcBef>
        <a:spcAft>
          <a:spcPct val="0"/>
        </a:spcAft>
        <a:defRPr sz="2800" b="1">
          <a:solidFill>
            <a:schemeClr val="tx1"/>
          </a:solidFill>
          <a:latin typeface="Arial" charset="0"/>
        </a:defRPr>
      </a:lvl5pPr>
      <a:lvl6pPr marL="457200" algn="l" rtl="0" eaLnBrk="1" fontAlgn="base" hangingPunct="1">
        <a:lnSpc>
          <a:spcPct val="90000"/>
        </a:lnSpc>
        <a:spcBef>
          <a:spcPct val="0"/>
        </a:spcBef>
        <a:spcAft>
          <a:spcPct val="0"/>
        </a:spcAft>
        <a:defRPr sz="2800" b="1">
          <a:solidFill>
            <a:schemeClr val="tx1"/>
          </a:solidFill>
          <a:latin typeface="Arial" charset="0"/>
        </a:defRPr>
      </a:lvl6pPr>
      <a:lvl7pPr marL="914400" algn="l" rtl="0" eaLnBrk="1" fontAlgn="base" hangingPunct="1">
        <a:lnSpc>
          <a:spcPct val="90000"/>
        </a:lnSpc>
        <a:spcBef>
          <a:spcPct val="0"/>
        </a:spcBef>
        <a:spcAft>
          <a:spcPct val="0"/>
        </a:spcAft>
        <a:defRPr sz="2800" b="1">
          <a:solidFill>
            <a:schemeClr val="tx1"/>
          </a:solidFill>
          <a:latin typeface="Arial" charset="0"/>
        </a:defRPr>
      </a:lvl7pPr>
      <a:lvl8pPr marL="1371600" algn="l" rtl="0" eaLnBrk="1" fontAlgn="base" hangingPunct="1">
        <a:lnSpc>
          <a:spcPct val="90000"/>
        </a:lnSpc>
        <a:spcBef>
          <a:spcPct val="0"/>
        </a:spcBef>
        <a:spcAft>
          <a:spcPct val="0"/>
        </a:spcAft>
        <a:defRPr sz="2800" b="1">
          <a:solidFill>
            <a:schemeClr val="tx1"/>
          </a:solidFill>
          <a:latin typeface="Arial" charset="0"/>
        </a:defRPr>
      </a:lvl8pPr>
      <a:lvl9pPr marL="1828800" algn="l" rtl="0" eaLnBrk="1" fontAlgn="base" hangingPunct="1">
        <a:lnSpc>
          <a:spcPct val="90000"/>
        </a:lnSpc>
        <a:spcBef>
          <a:spcPct val="0"/>
        </a:spcBef>
        <a:spcAft>
          <a:spcPct val="0"/>
        </a:spcAft>
        <a:defRPr sz="2800" b="1">
          <a:solidFill>
            <a:schemeClr val="tx1"/>
          </a:solidFill>
          <a:latin typeface="Arial" charset="0"/>
        </a:defRPr>
      </a:lvl9pPr>
    </p:titleStyle>
    <p:bodyStyle>
      <a:lvl1pPr algn="l" rtl="0" eaLnBrk="1" fontAlgn="base" hangingPunct="1">
        <a:lnSpc>
          <a:spcPct val="95000"/>
        </a:lnSpc>
        <a:spcBef>
          <a:spcPct val="100000"/>
        </a:spcBef>
        <a:spcAft>
          <a:spcPct val="5000"/>
        </a:spcAft>
        <a:defRPr sz="2200">
          <a:solidFill>
            <a:schemeClr val="tx1"/>
          </a:solidFill>
          <a:latin typeface="+mn-lt"/>
          <a:ea typeface="+mn-ea"/>
          <a:cs typeface="+mn-cs"/>
        </a:defRPr>
      </a:lvl1pPr>
      <a:lvl2pPr marL="230188" indent="-228600" algn="l" rtl="0" eaLnBrk="1" fontAlgn="base" hangingPunct="1">
        <a:lnSpc>
          <a:spcPct val="95000"/>
        </a:lnSpc>
        <a:spcBef>
          <a:spcPct val="45000"/>
        </a:spcBef>
        <a:spcAft>
          <a:spcPct val="5000"/>
        </a:spcAft>
        <a:buChar char="•"/>
        <a:defRPr sz="2000">
          <a:solidFill>
            <a:schemeClr val="tx1"/>
          </a:solidFill>
          <a:latin typeface="+mn-lt"/>
        </a:defRPr>
      </a:lvl2pPr>
      <a:lvl3pPr marL="458788" indent="-227013" algn="l" rtl="0" eaLnBrk="1" fontAlgn="base" hangingPunct="1">
        <a:lnSpc>
          <a:spcPct val="95000"/>
        </a:lnSpc>
        <a:spcBef>
          <a:spcPct val="45000"/>
        </a:spcBef>
        <a:spcAft>
          <a:spcPct val="5000"/>
        </a:spcAft>
        <a:buFont typeface="Arial" charset="0"/>
        <a:buChar char="–"/>
        <a:defRPr>
          <a:solidFill>
            <a:schemeClr val="tx1"/>
          </a:solidFill>
          <a:latin typeface="+mn-lt"/>
        </a:defRPr>
      </a:lvl3pPr>
      <a:lvl4pPr marL="684213" indent="-223838" algn="l" rtl="0" eaLnBrk="1" fontAlgn="base" hangingPunct="1">
        <a:lnSpc>
          <a:spcPct val="95000"/>
        </a:lnSpc>
        <a:spcBef>
          <a:spcPct val="45000"/>
        </a:spcBef>
        <a:spcAft>
          <a:spcPct val="5000"/>
        </a:spcAft>
        <a:buChar char="•"/>
        <a:defRPr sz="1600">
          <a:solidFill>
            <a:schemeClr val="tx1"/>
          </a:solidFill>
          <a:latin typeface="+mn-lt"/>
        </a:defRPr>
      </a:lvl4pPr>
      <a:lvl5pPr marL="9128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5pPr>
      <a:lvl6pPr marL="13700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6pPr>
      <a:lvl7pPr marL="18272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7pPr>
      <a:lvl8pPr marL="22844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8pPr>
      <a:lvl9pPr marL="27416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457200" y="12192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3"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37608" name="Rectangle 8"/>
          <p:cNvSpPr>
            <a:spLocks noGrp="1" noChangeArrowheads="1"/>
          </p:cNvSpPr>
          <p:nvPr>
            <p:ph type="sldNum" sz="quarter" idx="4"/>
          </p:nvPr>
        </p:nvSpPr>
        <p:spPr bwMode="auto">
          <a:xfrm>
            <a:off x="8686800" y="6400800"/>
            <a:ext cx="307975" cy="207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spAutoFit/>
          </a:bodyPr>
          <a:lstStyle>
            <a:lvl1pPr>
              <a:lnSpc>
                <a:spcPct val="95000"/>
              </a:lnSpc>
              <a:defRPr sz="800">
                <a:solidFill>
                  <a:schemeClr val="bg2"/>
                </a:solidFill>
                <a:latin typeface="Arial" pitchFamily="34" charset="0"/>
                <a:cs typeface="Arial" pitchFamily="34" charset="0"/>
              </a:defRPr>
            </a:lvl1pPr>
          </a:lstStyle>
          <a:p>
            <a:pPr>
              <a:defRPr/>
            </a:pPr>
            <a:fld id="{F4B036B0-5C54-45E9-A020-FEF9F1A6115A}" type="slidenum">
              <a:rPr lang="en-US">
                <a:solidFill>
                  <a:srgbClr val="7D7D7D"/>
                </a:solidFill>
              </a:rPr>
              <a:pPr>
                <a:defRPr/>
              </a:pPr>
              <a:t>‹#›</a:t>
            </a:fld>
            <a:endParaRPr lang="en-US">
              <a:solidFill>
                <a:srgbClr val="7D7D7D"/>
              </a:solidFill>
            </a:endParaRPr>
          </a:p>
        </p:txBody>
      </p:sp>
      <p:sp>
        <p:nvSpPr>
          <p:cNvPr id="537654"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defRPr/>
            </a:pPr>
            <a:r>
              <a:rPr lang="en-US" sz="800">
                <a:solidFill>
                  <a:srgbClr val="7D7D7D"/>
                </a:solidFill>
              </a:rPr>
              <a:t>Google Confidential and Proprietary</a:t>
            </a:r>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b="1">
          <a:solidFill>
            <a:schemeClr val="tx1"/>
          </a:solidFill>
          <a:latin typeface="+mj-lt"/>
          <a:ea typeface="+mj-ea"/>
          <a:cs typeface="+mj-cs"/>
        </a:defRPr>
      </a:lvl1pPr>
      <a:lvl2pPr algn="l" rtl="0" eaLnBrk="0" fontAlgn="base" hangingPunct="0">
        <a:lnSpc>
          <a:spcPct val="90000"/>
        </a:lnSpc>
        <a:spcBef>
          <a:spcPct val="0"/>
        </a:spcBef>
        <a:spcAft>
          <a:spcPct val="0"/>
        </a:spcAft>
        <a:defRPr sz="2800" b="1">
          <a:solidFill>
            <a:schemeClr val="tx1"/>
          </a:solidFill>
          <a:latin typeface="Arial" pitchFamily="34" charset="0"/>
        </a:defRPr>
      </a:lvl2pPr>
      <a:lvl3pPr algn="l" rtl="0" eaLnBrk="0" fontAlgn="base" hangingPunct="0">
        <a:lnSpc>
          <a:spcPct val="90000"/>
        </a:lnSpc>
        <a:spcBef>
          <a:spcPct val="0"/>
        </a:spcBef>
        <a:spcAft>
          <a:spcPct val="0"/>
        </a:spcAft>
        <a:defRPr sz="2800" b="1">
          <a:solidFill>
            <a:schemeClr val="tx1"/>
          </a:solidFill>
          <a:latin typeface="Arial" pitchFamily="34" charset="0"/>
        </a:defRPr>
      </a:lvl3pPr>
      <a:lvl4pPr algn="l" rtl="0" eaLnBrk="0" fontAlgn="base" hangingPunct="0">
        <a:lnSpc>
          <a:spcPct val="90000"/>
        </a:lnSpc>
        <a:spcBef>
          <a:spcPct val="0"/>
        </a:spcBef>
        <a:spcAft>
          <a:spcPct val="0"/>
        </a:spcAft>
        <a:defRPr sz="2800" b="1">
          <a:solidFill>
            <a:schemeClr val="tx1"/>
          </a:solidFill>
          <a:latin typeface="Arial" pitchFamily="34" charset="0"/>
        </a:defRPr>
      </a:lvl4pPr>
      <a:lvl5pPr algn="l" rtl="0" eaLnBrk="0" fontAlgn="base" hangingPunct="0">
        <a:lnSpc>
          <a:spcPct val="90000"/>
        </a:lnSpc>
        <a:spcBef>
          <a:spcPct val="0"/>
        </a:spcBef>
        <a:spcAft>
          <a:spcPct val="0"/>
        </a:spcAft>
        <a:defRPr sz="2800" b="1">
          <a:solidFill>
            <a:schemeClr val="tx1"/>
          </a:solidFill>
          <a:latin typeface="Arial" pitchFamily="34" charset="0"/>
        </a:defRPr>
      </a:lvl5pPr>
      <a:lvl6pPr marL="457200" algn="l" rtl="0" fontAlgn="base">
        <a:lnSpc>
          <a:spcPct val="90000"/>
        </a:lnSpc>
        <a:spcBef>
          <a:spcPct val="0"/>
        </a:spcBef>
        <a:spcAft>
          <a:spcPct val="0"/>
        </a:spcAft>
        <a:defRPr sz="2800" b="1">
          <a:solidFill>
            <a:schemeClr val="tx1"/>
          </a:solidFill>
          <a:latin typeface="Arial" pitchFamily="34" charset="0"/>
        </a:defRPr>
      </a:lvl6pPr>
      <a:lvl7pPr marL="914400" algn="l" rtl="0" fontAlgn="base">
        <a:lnSpc>
          <a:spcPct val="90000"/>
        </a:lnSpc>
        <a:spcBef>
          <a:spcPct val="0"/>
        </a:spcBef>
        <a:spcAft>
          <a:spcPct val="0"/>
        </a:spcAft>
        <a:defRPr sz="2800" b="1">
          <a:solidFill>
            <a:schemeClr val="tx1"/>
          </a:solidFill>
          <a:latin typeface="Arial" pitchFamily="34" charset="0"/>
        </a:defRPr>
      </a:lvl7pPr>
      <a:lvl8pPr marL="1371600" algn="l" rtl="0" fontAlgn="base">
        <a:lnSpc>
          <a:spcPct val="90000"/>
        </a:lnSpc>
        <a:spcBef>
          <a:spcPct val="0"/>
        </a:spcBef>
        <a:spcAft>
          <a:spcPct val="0"/>
        </a:spcAft>
        <a:defRPr sz="2800" b="1">
          <a:solidFill>
            <a:schemeClr val="tx1"/>
          </a:solidFill>
          <a:latin typeface="Arial" pitchFamily="34" charset="0"/>
        </a:defRPr>
      </a:lvl8pPr>
      <a:lvl9pPr marL="1828800" algn="l" rtl="0" fontAlgn="base">
        <a:lnSpc>
          <a:spcPct val="90000"/>
        </a:lnSpc>
        <a:spcBef>
          <a:spcPct val="0"/>
        </a:spcBef>
        <a:spcAft>
          <a:spcPct val="0"/>
        </a:spcAft>
        <a:defRPr sz="2800" b="1">
          <a:solidFill>
            <a:schemeClr val="tx1"/>
          </a:solidFill>
          <a:latin typeface="Arial" pitchFamily="34" charset="0"/>
        </a:defRPr>
      </a:lvl9pPr>
    </p:titleStyle>
    <p:bodyStyle>
      <a:lvl1pPr marL="342900" indent="-342900" algn="l" rtl="0" eaLnBrk="0" fontAlgn="base" hangingPunct="0">
        <a:lnSpc>
          <a:spcPct val="95000"/>
        </a:lnSpc>
        <a:spcBef>
          <a:spcPct val="100000"/>
        </a:spcBef>
        <a:spcAft>
          <a:spcPct val="5000"/>
        </a:spcAft>
        <a:defRPr sz="2200">
          <a:solidFill>
            <a:schemeClr val="tx1"/>
          </a:solidFill>
          <a:latin typeface="+mn-lt"/>
          <a:ea typeface="+mn-ea"/>
          <a:cs typeface="+mn-cs"/>
        </a:defRPr>
      </a:lvl1pPr>
      <a:lvl2pPr marL="230188" indent="-228600" algn="l" rtl="0" eaLnBrk="0" fontAlgn="base" hangingPunct="0">
        <a:lnSpc>
          <a:spcPct val="95000"/>
        </a:lnSpc>
        <a:spcBef>
          <a:spcPct val="45000"/>
        </a:spcBef>
        <a:spcAft>
          <a:spcPct val="5000"/>
        </a:spcAft>
        <a:buChar char="•"/>
        <a:defRPr sz="2000">
          <a:solidFill>
            <a:schemeClr val="tx1"/>
          </a:solidFill>
          <a:latin typeface="+mn-lt"/>
        </a:defRPr>
      </a:lvl2pPr>
      <a:lvl3pPr marL="458788" indent="-227013" algn="l" rtl="0" eaLnBrk="0" fontAlgn="base" hangingPunct="0">
        <a:lnSpc>
          <a:spcPct val="95000"/>
        </a:lnSpc>
        <a:spcBef>
          <a:spcPct val="45000"/>
        </a:spcBef>
        <a:spcAft>
          <a:spcPct val="5000"/>
        </a:spcAft>
        <a:buFont typeface="Arial" pitchFamily="34" charset="0"/>
        <a:buChar char="–"/>
        <a:defRPr>
          <a:solidFill>
            <a:schemeClr val="tx1"/>
          </a:solidFill>
          <a:latin typeface="+mn-lt"/>
        </a:defRPr>
      </a:lvl3pPr>
      <a:lvl4pPr marL="684213" indent="-223838" algn="l" rtl="0" eaLnBrk="0" fontAlgn="base" hangingPunct="0">
        <a:lnSpc>
          <a:spcPct val="95000"/>
        </a:lnSpc>
        <a:spcBef>
          <a:spcPct val="45000"/>
        </a:spcBef>
        <a:spcAft>
          <a:spcPct val="5000"/>
        </a:spcAft>
        <a:buChar char="•"/>
        <a:defRPr sz="1600">
          <a:solidFill>
            <a:schemeClr val="tx1"/>
          </a:solidFill>
          <a:latin typeface="+mn-lt"/>
        </a:defRPr>
      </a:lvl4pPr>
      <a:lvl5pPr marL="912813" indent="-227013" algn="l" rtl="0" eaLnBrk="0" fontAlgn="base" hangingPunct="0">
        <a:lnSpc>
          <a:spcPct val="95000"/>
        </a:lnSpc>
        <a:spcBef>
          <a:spcPct val="45000"/>
        </a:spcBef>
        <a:spcAft>
          <a:spcPct val="5000"/>
        </a:spcAft>
        <a:buFont typeface="Arial" pitchFamily="34" charset="0"/>
        <a:buChar char="–"/>
        <a:defRPr sz="1600">
          <a:solidFill>
            <a:schemeClr val="tx1"/>
          </a:solidFill>
          <a:latin typeface="+mn-lt"/>
        </a:defRPr>
      </a:lvl5pPr>
      <a:lvl6pPr marL="13700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6pPr>
      <a:lvl7pPr marL="18272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7pPr>
      <a:lvl8pPr marL="22844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8pPr>
      <a:lvl9pPr marL="27416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bwMode="auto">
          <a:xfrm>
            <a:off x="457200" y="1219200"/>
            <a:ext cx="8229600" cy="1962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699"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37608" name="Rectangle 8"/>
          <p:cNvSpPr>
            <a:spLocks noGrp="1" noChangeArrowheads="1"/>
          </p:cNvSpPr>
          <p:nvPr>
            <p:ph type="sldNum" sz="quarter" idx="4"/>
          </p:nvPr>
        </p:nvSpPr>
        <p:spPr bwMode="auto">
          <a:xfrm>
            <a:off x="8686800" y="6400800"/>
            <a:ext cx="307975" cy="207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spAutoFit/>
          </a:bodyPr>
          <a:lstStyle>
            <a:lvl1pPr>
              <a:lnSpc>
                <a:spcPct val="95000"/>
              </a:lnSpc>
              <a:defRPr sz="800">
                <a:solidFill>
                  <a:srgbClr val="7D7D7D"/>
                </a:solidFill>
                <a:ea typeface="+mn-ea"/>
                <a:cs typeface="Arial" pitchFamily="34" charset="0"/>
              </a:defRPr>
            </a:lvl1pPr>
          </a:lstStyle>
          <a:p>
            <a:fld id="{A8C465E5-8890-4B00-856C-F44BDC21D722}" type="slidenum">
              <a:rPr lang="en-US" smtClean="0"/>
              <a:pPr/>
              <a:t>‹#›</a:t>
            </a:fld>
            <a:endParaRPr lang="en-US" smtClean="0"/>
          </a:p>
        </p:txBody>
      </p:sp>
      <p:sp>
        <p:nvSpPr>
          <p:cNvPr id="537654" name="Text Box 54"/>
          <p:cNvSpPr txBox="1">
            <a:spLocks noChangeArrowheads="1"/>
          </p:cNvSpPr>
          <p:nvPr userDrawn="1"/>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pPr>
            <a:r>
              <a:rPr lang="en-US" sz="800" smtClean="0">
                <a:solidFill>
                  <a:srgbClr val="7D7D7D"/>
                </a:solidFill>
              </a:rPr>
              <a:t>Google Confidential and Proprietary</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2800" b="1">
          <a:solidFill>
            <a:schemeClr val="tx1"/>
          </a:solidFill>
          <a:latin typeface="+mj-lt"/>
          <a:ea typeface="+mj-ea"/>
          <a:cs typeface="+mj-cs"/>
        </a:defRPr>
      </a:lvl1pPr>
      <a:lvl2pPr algn="l" rtl="0" fontAlgn="base">
        <a:lnSpc>
          <a:spcPct val="90000"/>
        </a:lnSpc>
        <a:spcBef>
          <a:spcPct val="0"/>
        </a:spcBef>
        <a:spcAft>
          <a:spcPct val="0"/>
        </a:spcAft>
        <a:defRPr sz="2800" b="1">
          <a:solidFill>
            <a:schemeClr val="tx1"/>
          </a:solidFill>
          <a:latin typeface="Arial" pitchFamily="34" charset="0"/>
          <a:ea typeface="MS PGothic" pitchFamily="34" charset="-128"/>
        </a:defRPr>
      </a:lvl2pPr>
      <a:lvl3pPr algn="l" rtl="0" fontAlgn="base">
        <a:lnSpc>
          <a:spcPct val="90000"/>
        </a:lnSpc>
        <a:spcBef>
          <a:spcPct val="0"/>
        </a:spcBef>
        <a:spcAft>
          <a:spcPct val="0"/>
        </a:spcAft>
        <a:defRPr sz="2800" b="1">
          <a:solidFill>
            <a:schemeClr val="tx1"/>
          </a:solidFill>
          <a:latin typeface="Arial" pitchFamily="34" charset="0"/>
          <a:ea typeface="MS PGothic" pitchFamily="34" charset="-128"/>
        </a:defRPr>
      </a:lvl3pPr>
      <a:lvl4pPr algn="l" rtl="0" fontAlgn="base">
        <a:lnSpc>
          <a:spcPct val="90000"/>
        </a:lnSpc>
        <a:spcBef>
          <a:spcPct val="0"/>
        </a:spcBef>
        <a:spcAft>
          <a:spcPct val="0"/>
        </a:spcAft>
        <a:defRPr sz="2800" b="1">
          <a:solidFill>
            <a:schemeClr val="tx1"/>
          </a:solidFill>
          <a:latin typeface="Arial" pitchFamily="34" charset="0"/>
          <a:ea typeface="MS PGothic" pitchFamily="34" charset="-128"/>
        </a:defRPr>
      </a:lvl4pPr>
      <a:lvl5pPr algn="l" rtl="0" fontAlgn="base">
        <a:lnSpc>
          <a:spcPct val="90000"/>
        </a:lnSpc>
        <a:spcBef>
          <a:spcPct val="0"/>
        </a:spcBef>
        <a:spcAft>
          <a:spcPct val="0"/>
        </a:spcAft>
        <a:defRPr sz="2800" b="1">
          <a:solidFill>
            <a:schemeClr val="tx1"/>
          </a:solidFill>
          <a:latin typeface="Arial" pitchFamily="34" charset="0"/>
          <a:ea typeface="MS PGothic" pitchFamily="34" charset="-128"/>
        </a:defRPr>
      </a:lvl5pPr>
      <a:lvl6pPr marL="457200" algn="l" rtl="0" fontAlgn="base">
        <a:lnSpc>
          <a:spcPct val="90000"/>
        </a:lnSpc>
        <a:spcBef>
          <a:spcPct val="0"/>
        </a:spcBef>
        <a:spcAft>
          <a:spcPct val="0"/>
        </a:spcAft>
        <a:defRPr sz="2800" b="1">
          <a:solidFill>
            <a:schemeClr val="tx1"/>
          </a:solidFill>
          <a:latin typeface="Arial" pitchFamily="34" charset="0"/>
          <a:ea typeface="MS PGothic" pitchFamily="34" charset="-128"/>
        </a:defRPr>
      </a:lvl6pPr>
      <a:lvl7pPr marL="914400" algn="l" rtl="0" fontAlgn="base">
        <a:lnSpc>
          <a:spcPct val="90000"/>
        </a:lnSpc>
        <a:spcBef>
          <a:spcPct val="0"/>
        </a:spcBef>
        <a:spcAft>
          <a:spcPct val="0"/>
        </a:spcAft>
        <a:defRPr sz="2800" b="1">
          <a:solidFill>
            <a:schemeClr val="tx1"/>
          </a:solidFill>
          <a:latin typeface="Arial" pitchFamily="34" charset="0"/>
          <a:ea typeface="MS PGothic" pitchFamily="34" charset="-128"/>
        </a:defRPr>
      </a:lvl7pPr>
      <a:lvl8pPr marL="1371600" algn="l" rtl="0" fontAlgn="base">
        <a:lnSpc>
          <a:spcPct val="90000"/>
        </a:lnSpc>
        <a:spcBef>
          <a:spcPct val="0"/>
        </a:spcBef>
        <a:spcAft>
          <a:spcPct val="0"/>
        </a:spcAft>
        <a:defRPr sz="2800" b="1">
          <a:solidFill>
            <a:schemeClr val="tx1"/>
          </a:solidFill>
          <a:latin typeface="Arial" pitchFamily="34" charset="0"/>
          <a:ea typeface="MS PGothic" pitchFamily="34" charset="-128"/>
        </a:defRPr>
      </a:lvl8pPr>
      <a:lvl9pPr marL="1828800" algn="l" rtl="0" fontAlgn="base">
        <a:lnSpc>
          <a:spcPct val="90000"/>
        </a:lnSpc>
        <a:spcBef>
          <a:spcPct val="0"/>
        </a:spcBef>
        <a:spcAft>
          <a:spcPct val="0"/>
        </a:spcAft>
        <a:defRPr sz="2800" b="1">
          <a:solidFill>
            <a:schemeClr val="tx1"/>
          </a:solidFill>
          <a:latin typeface="Arial" pitchFamily="34" charset="0"/>
          <a:ea typeface="MS PGothic" pitchFamily="34" charset="-128"/>
        </a:defRPr>
      </a:lvl9pPr>
    </p:titleStyle>
    <p:bodyStyle>
      <a:lvl1pPr marL="342900" indent="-342900" algn="l" rtl="0" fontAlgn="base">
        <a:lnSpc>
          <a:spcPct val="95000"/>
        </a:lnSpc>
        <a:spcBef>
          <a:spcPct val="100000"/>
        </a:spcBef>
        <a:spcAft>
          <a:spcPct val="5000"/>
        </a:spcAft>
        <a:defRPr sz="2200">
          <a:solidFill>
            <a:schemeClr val="tx1"/>
          </a:solidFill>
          <a:latin typeface="+mn-lt"/>
          <a:ea typeface="+mn-ea"/>
          <a:cs typeface="+mn-cs"/>
        </a:defRPr>
      </a:lvl1pPr>
      <a:lvl2pPr marL="230188" indent="-228600" algn="l" rtl="0" fontAlgn="base">
        <a:lnSpc>
          <a:spcPct val="95000"/>
        </a:lnSpc>
        <a:spcBef>
          <a:spcPct val="45000"/>
        </a:spcBef>
        <a:spcAft>
          <a:spcPct val="5000"/>
        </a:spcAft>
        <a:buChar char="•"/>
        <a:defRPr sz="2000">
          <a:solidFill>
            <a:schemeClr val="tx1"/>
          </a:solidFill>
          <a:latin typeface="+mn-lt"/>
          <a:ea typeface="+mn-ea"/>
        </a:defRPr>
      </a:lvl2pPr>
      <a:lvl3pPr marL="458788" indent="-227013" algn="l" rtl="0" fontAlgn="base">
        <a:lnSpc>
          <a:spcPct val="95000"/>
        </a:lnSpc>
        <a:spcBef>
          <a:spcPct val="45000"/>
        </a:spcBef>
        <a:spcAft>
          <a:spcPct val="5000"/>
        </a:spcAft>
        <a:buFont typeface="Arial" pitchFamily="34" charset="0"/>
        <a:buChar char="–"/>
        <a:defRPr>
          <a:solidFill>
            <a:schemeClr val="tx1"/>
          </a:solidFill>
          <a:latin typeface="+mn-lt"/>
          <a:ea typeface="+mn-ea"/>
        </a:defRPr>
      </a:lvl3pPr>
      <a:lvl4pPr marL="684213" indent="-223838" algn="l" rtl="0" fontAlgn="base">
        <a:lnSpc>
          <a:spcPct val="95000"/>
        </a:lnSpc>
        <a:spcBef>
          <a:spcPct val="45000"/>
        </a:spcBef>
        <a:spcAft>
          <a:spcPct val="5000"/>
        </a:spcAft>
        <a:buChar char="•"/>
        <a:defRPr sz="1600">
          <a:solidFill>
            <a:schemeClr val="tx1"/>
          </a:solidFill>
          <a:latin typeface="+mn-lt"/>
          <a:ea typeface="+mn-ea"/>
        </a:defRPr>
      </a:lvl4pPr>
      <a:lvl5pPr marL="912813" indent="-227013" algn="l" rtl="0" fontAlgn="base">
        <a:lnSpc>
          <a:spcPct val="95000"/>
        </a:lnSpc>
        <a:spcBef>
          <a:spcPct val="45000"/>
        </a:spcBef>
        <a:spcAft>
          <a:spcPct val="5000"/>
        </a:spcAft>
        <a:buFont typeface="Arial" pitchFamily="34" charset="0"/>
        <a:buChar char="–"/>
        <a:defRPr sz="1600">
          <a:solidFill>
            <a:schemeClr val="tx1"/>
          </a:solidFill>
          <a:latin typeface="+mn-lt"/>
          <a:ea typeface="+mn-ea"/>
        </a:defRPr>
      </a:lvl5pPr>
      <a:lvl6pPr marL="1370013" indent="-227013" algn="l" rtl="0" fontAlgn="base">
        <a:lnSpc>
          <a:spcPct val="95000"/>
        </a:lnSpc>
        <a:spcBef>
          <a:spcPct val="45000"/>
        </a:spcBef>
        <a:spcAft>
          <a:spcPct val="5000"/>
        </a:spcAft>
        <a:buFont typeface="Arial" pitchFamily="34" charset="0"/>
        <a:buChar char="–"/>
        <a:defRPr sz="1600">
          <a:solidFill>
            <a:schemeClr val="tx1"/>
          </a:solidFill>
          <a:latin typeface="+mn-lt"/>
          <a:ea typeface="+mn-ea"/>
        </a:defRPr>
      </a:lvl6pPr>
      <a:lvl7pPr marL="1827213" indent="-227013" algn="l" rtl="0" fontAlgn="base">
        <a:lnSpc>
          <a:spcPct val="95000"/>
        </a:lnSpc>
        <a:spcBef>
          <a:spcPct val="45000"/>
        </a:spcBef>
        <a:spcAft>
          <a:spcPct val="5000"/>
        </a:spcAft>
        <a:buFont typeface="Arial" pitchFamily="34" charset="0"/>
        <a:buChar char="–"/>
        <a:defRPr sz="1600">
          <a:solidFill>
            <a:schemeClr val="tx1"/>
          </a:solidFill>
          <a:latin typeface="+mn-lt"/>
          <a:ea typeface="+mn-ea"/>
        </a:defRPr>
      </a:lvl7pPr>
      <a:lvl8pPr marL="2284413" indent="-227013" algn="l" rtl="0" fontAlgn="base">
        <a:lnSpc>
          <a:spcPct val="95000"/>
        </a:lnSpc>
        <a:spcBef>
          <a:spcPct val="45000"/>
        </a:spcBef>
        <a:spcAft>
          <a:spcPct val="5000"/>
        </a:spcAft>
        <a:buFont typeface="Arial" pitchFamily="34" charset="0"/>
        <a:buChar char="–"/>
        <a:defRPr sz="1600">
          <a:solidFill>
            <a:schemeClr val="tx1"/>
          </a:solidFill>
          <a:latin typeface="+mn-lt"/>
          <a:ea typeface="+mn-ea"/>
        </a:defRPr>
      </a:lvl8pPr>
      <a:lvl9pPr marL="2741613" indent="-227013" algn="l" rtl="0" fontAlgn="base">
        <a:lnSpc>
          <a:spcPct val="95000"/>
        </a:lnSpc>
        <a:spcBef>
          <a:spcPct val="45000"/>
        </a:spcBef>
        <a:spcAft>
          <a:spcPct val="5000"/>
        </a:spcAft>
        <a:buFont typeface="Arial" pitchFamily="34"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bwMode="auto">
          <a:xfrm>
            <a:off x="457200" y="12192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19"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37608" name="Rectangle 8"/>
          <p:cNvSpPr>
            <a:spLocks noGrp="1" noChangeArrowheads="1"/>
          </p:cNvSpPr>
          <p:nvPr>
            <p:ph type="sldNum" sz="quarter" idx="4"/>
          </p:nvPr>
        </p:nvSpPr>
        <p:spPr bwMode="auto">
          <a:xfrm>
            <a:off x="8686800" y="6400800"/>
            <a:ext cx="307975" cy="207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spAutoFit/>
          </a:bodyPr>
          <a:lstStyle>
            <a:lvl1pPr>
              <a:lnSpc>
                <a:spcPct val="95000"/>
              </a:lnSpc>
              <a:defRPr sz="800">
                <a:solidFill>
                  <a:schemeClr val="bg2"/>
                </a:solidFill>
                <a:latin typeface="+mn-lt"/>
                <a:cs typeface="Arial" pitchFamily="34" charset="0"/>
              </a:defRPr>
            </a:lvl1pPr>
          </a:lstStyle>
          <a:p>
            <a:pPr>
              <a:defRPr/>
            </a:pPr>
            <a:fld id="{5EA991FB-9D42-48E5-B32E-AAB4F7C0D0F8}" type="slidenum">
              <a:rPr lang="en-US">
                <a:solidFill>
                  <a:srgbClr val="7D7D7D"/>
                </a:solidFill>
              </a:rPr>
              <a:pPr>
                <a:defRPr/>
              </a:pPr>
              <a:t>‹#›</a:t>
            </a:fld>
            <a:endParaRPr lang="en-US">
              <a:solidFill>
                <a:srgbClr val="7D7D7D"/>
              </a:solidFill>
            </a:endParaRPr>
          </a:p>
        </p:txBody>
      </p:sp>
      <p:sp>
        <p:nvSpPr>
          <p:cNvPr id="537654"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defRPr/>
            </a:pPr>
            <a:r>
              <a:rPr lang="en-US" sz="800">
                <a:solidFill>
                  <a:srgbClr val="7D7D7D"/>
                </a:solidFill>
              </a:rPr>
              <a:t>Google Confidential and Proprietary</a:t>
            </a:r>
          </a:p>
        </p:txBody>
      </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2800" b="1">
          <a:solidFill>
            <a:schemeClr val="tx1"/>
          </a:solidFill>
          <a:latin typeface="+mj-lt"/>
          <a:ea typeface="+mj-ea"/>
          <a:cs typeface="+mj-cs"/>
        </a:defRPr>
      </a:lvl1pPr>
      <a:lvl2pPr algn="l" rtl="0" fontAlgn="base">
        <a:lnSpc>
          <a:spcPct val="90000"/>
        </a:lnSpc>
        <a:spcBef>
          <a:spcPct val="0"/>
        </a:spcBef>
        <a:spcAft>
          <a:spcPct val="0"/>
        </a:spcAft>
        <a:defRPr sz="2800" b="1">
          <a:solidFill>
            <a:schemeClr val="tx1"/>
          </a:solidFill>
          <a:latin typeface="Arial" pitchFamily="34" charset="0"/>
        </a:defRPr>
      </a:lvl2pPr>
      <a:lvl3pPr algn="l" rtl="0" fontAlgn="base">
        <a:lnSpc>
          <a:spcPct val="90000"/>
        </a:lnSpc>
        <a:spcBef>
          <a:spcPct val="0"/>
        </a:spcBef>
        <a:spcAft>
          <a:spcPct val="0"/>
        </a:spcAft>
        <a:defRPr sz="2800" b="1">
          <a:solidFill>
            <a:schemeClr val="tx1"/>
          </a:solidFill>
          <a:latin typeface="Arial" pitchFamily="34" charset="0"/>
        </a:defRPr>
      </a:lvl3pPr>
      <a:lvl4pPr algn="l" rtl="0" fontAlgn="base">
        <a:lnSpc>
          <a:spcPct val="90000"/>
        </a:lnSpc>
        <a:spcBef>
          <a:spcPct val="0"/>
        </a:spcBef>
        <a:spcAft>
          <a:spcPct val="0"/>
        </a:spcAft>
        <a:defRPr sz="2800" b="1">
          <a:solidFill>
            <a:schemeClr val="tx1"/>
          </a:solidFill>
          <a:latin typeface="Arial" pitchFamily="34" charset="0"/>
        </a:defRPr>
      </a:lvl4pPr>
      <a:lvl5pPr algn="l" rtl="0" fontAlgn="base">
        <a:lnSpc>
          <a:spcPct val="90000"/>
        </a:lnSpc>
        <a:spcBef>
          <a:spcPct val="0"/>
        </a:spcBef>
        <a:spcAft>
          <a:spcPct val="0"/>
        </a:spcAft>
        <a:defRPr sz="2800" b="1">
          <a:solidFill>
            <a:schemeClr val="tx1"/>
          </a:solidFill>
          <a:latin typeface="Arial" pitchFamily="34" charset="0"/>
        </a:defRPr>
      </a:lvl5pPr>
      <a:lvl6pPr marL="457200" algn="l" rtl="0" fontAlgn="base">
        <a:lnSpc>
          <a:spcPct val="90000"/>
        </a:lnSpc>
        <a:spcBef>
          <a:spcPct val="0"/>
        </a:spcBef>
        <a:spcAft>
          <a:spcPct val="0"/>
        </a:spcAft>
        <a:defRPr sz="2800" b="1">
          <a:solidFill>
            <a:schemeClr val="tx1"/>
          </a:solidFill>
          <a:latin typeface="Arial" pitchFamily="34" charset="0"/>
        </a:defRPr>
      </a:lvl6pPr>
      <a:lvl7pPr marL="914400" algn="l" rtl="0" fontAlgn="base">
        <a:lnSpc>
          <a:spcPct val="90000"/>
        </a:lnSpc>
        <a:spcBef>
          <a:spcPct val="0"/>
        </a:spcBef>
        <a:spcAft>
          <a:spcPct val="0"/>
        </a:spcAft>
        <a:defRPr sz="2800" b="1">
          <a:solidFill>
            <a:schemeClr val="tx1"/>
          </a:solidFill>
          <a:latin typeface="Arial" pitchFamily="34" charset="0"/>
        </a:defRPr>
      </a:lvl7pPr>
      <a:lvl8pPr marL="1371600" algn="l" rtl="0" fontAlgn="base">
        <a:lnSpc>
          <a:spcPct val="90000"/>
        </a:lnSpc>
        <a:spcBef>
          <a:spcPct val="0"/>
        </a:spcBef>
        <a:spcAft>
          <a:spcPct val="0"/>
        </a:spcAft>
        <a:defRPr sz="2800" b="1">
          <a:solidFill>
            <a:schemeClr val="tx1"/>
          </a:solidFill>
          <a:latin typeface="Arial" pitchFamily="34" charset="0"/>
        </a:defRPr>
      </a:lvl8pPr>
      <a:lvl9pPr marL="1828800" algn="l" rtl="0" fontAlgn="base">
        <a:lnSpc>
          <a:spcPct val="90000"/>
        </a:lnSpc>
        <a:spcBef>
          <a:spcPct val="0"/>
        </a:spcBef>
        <a:spcAft>
          <a:spcPct val="0"/>
        </a:spcAft>
        <a:defRPr sz="2800" b="1">
          <a:solidFill>
            <a:schemeClr val="tx1"/>
          </a:solidFill>
          <a:latin typeface="Arial" pitchFamily="34" charset="0"/>
        </a:defRPr>
      </a:lvl9pPr>
    </p:titleStyle>
    <p:bodyStyle>
      <a:lvl1pPr marL="342900" indent="-342900" algn="l" rtl="0" fontAlgn="base">
        <a:lnSpc>
          <a:spcPct val="95000"/>
        </a:lnSpc>
        <a:spcBef>
          <a:spcPct val="100000"/>
        </a:spcBef>
        <a:spcAft>
          <a:spcPct val="5000"/>
        </a:spcAft>
        <a:defRPr sz="2200">
          <a:solidFill>
            <a:schemeClr val="tx1"/>
          </a:solidFill>
          <a:latin typeface="+mn-lt"/>
          <a:ea typeface="+mn-ea"/>
          <a:cs typeface="+mn-cs"/>
        </a:defRPr>
      </a:lvl1pPr>
      <a:lvl2pPr marL="230188" indent="-228600" algn="l" rtl="0" fontAlgn="base">
        <a:lnSpc>
          <a:spcPct val="95000"/>
        </a:lnSpc>
        <a:spcBef>
          <a:spcPct val="45000"/>
        </a:spcBef>
        <a:spcAft>
          <a:spcPct val="5000"/>
        </a:spcAft>
        <a:buChar char="•"/>
        <a:defRPr sz="2000">
          <a:solidFill>
            <a:schemeClr val="tx1"/>
          </a:solidFill>
          <a:latin typeface="+mn-lt"/>
        </a:defRPr>
      </a:lvl2pPr>
      <a:lvl3pPr marL="458788" indent="-227013" algn="l" rtl="0" fontAlgn="base">
        <a:lnSpc>
          <a:spcPct val="95000"/>
        </a:lnSpc>
        <a:spcBef>
          <a:spcPct val="45000"/>
        </a:spcBef>
        <a:spcAft>
          <a:spcPct val="5000"/>
        </a:spcAft>
        <a:buFont typeface="Arial" pitchFamily="34" charset="0"/>
        <a:buChar char="–"/>
        <a:defRPr>
          <a:solidFill>
            <a:schemeClr val="tx1"/>
          </a:solidFill>
          <a:latin typeface="+mn-lt"/>
        </a:defRPr>
      </a:lvl3pPr>
      <a:lvl4pPr marL="684213" indent="-223838" algn="l" rtl="0" fontAlgn="base">
        <a:lnSpc>
          <a:spcPct val="95000"/>
        </a:lnSpc>
        <a:spcBef>
          <a:spcPct val="45000"/>
        </a:spcBef>
        <a:spcAft>
          <a:spcPct val="5000"/>
        </a:spcAft>
        <a:buChar char="•"/>
        <a:defRPr sz="1600">
          <a:solidFill>
            <a:schemeClr val="tx1"/>
          </a:solidFill>
          <a:latin typeface="+mn-lt"/>
        </a:defRPr>
      </a:lvl4pPr>
      <a:lvl5pPr marL="9128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5pPr>
      <a:lvl6pPr marL="13700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6pPr>
      <a:lvl7pPr marL="18272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7pPr>
      <a:lvl8pPr marL="22844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8pPr>
      <a:lvl9pPr marL="27416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bwMode="auto">
          <a:xfrm>
            <a:off x="457200" y="1219200"/>
            <a:ext cx="8229600" cy="1962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699"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37608" name="Rectangle 8"/>
          <p:cNvSpPr>
            <a:spLocks noGrp="1" noChangeArrowheads="1"/>
          </p:cNvSpPr>
          <p:nvPr>
            <p:ph type="sldNum" sz="quarter" idx="4"/>
          </p:nvPr>
        </p:nvSpPr>
        <p:spPr bwMode="auto">
          <a:xfrm>
            <a:off x="8686800" y="6400800"/>
            <a:ext cx="307975" cy="207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spAutoFit/>
          </a:bodyPr>
          <a:lstStyle>
            <a:lvl1pPr>
              <a:lnSpc>
                <a:spcPct val="95000"/>
              </a:lnSpc>
              <a:defRPr sz="800">
                <a:solidFill>
                  <a:srgbClr val="7D7D7D"/>
                </a:solidFill>
                <a:ea typeface="+mn-ea"/>
                <a:cs typeface="Arial" pitchFamily="34" charset="0"/>
              </a:defRPr>
            </a:lvl1pPr>
          </a:lstStyle>
          <a:p>
            <a:fld id="{A8C465E5-8890-4B00-856C-F44BDC21D722}" type="slidenum">
              <a:rPr lang="en-US" smtClean="0"/>
              <a:pPr/>
              <a:t>‹#›</a:t>
            </a:fld>
            <a:endParaRPr lang="en-US" smtClean="0"/>
          </a:p>
        </p:txBody>
      </p:sp>
      <p:sp>
        <p:nvSpPr>
          <p:cNvPr id="537654" name="Text Box 54"/>
          <p:cNvSpPr txBox="1">
            <a:spLocks noChangeArrowheads="1"/>
          </p:cNvSpPr>
          <p:nvPr userDrawn="1"/>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pPr>
            <a:r>
              <a:rPr lang="en-US" sz="800" smtClean="0">
                <a:solidFill>
                  <a:srgbClr val="7D7D7D"/>
                </a:solidFill>
              </a:rPr>
              <a:t>Google Confidential and Proprietary</a:t>
            </a:r>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2800" b="1">
          <a:solidFill>
            <a:schemeClr val="tx1"/>
          </a:solidFill>
          <a:latin typeface="+mj-lt"/>
          <a:ea typeface="+mj-ea"/>
          <a:cs typeface="+mj-cs"/>
        </a:defRPr>
      </a:lvl1pPr>
      <a:lvl2pPr algn="l" rtl="0" fontAlgn="base">
        <a:lnSpc>
          <a:spcPct val="90000"/>
        </a:lnSpc>
        <a:spcBef>
          <a:spcPct val="0"/>
        </a:spcBef>
        <a:spcAft>
          <a:spcPct val="0"/>
        </a:spcAft>
        <a:defRPr sz="2800" b="1">
          <a:solidFill>
            <a:schemeClr val="tx1"/>
          </a:solidFill>
          <a:latin typeface="Arial" pitchFamily="34" charset="0"/>
          <a:ea typeface="MS PGothic" pitchFamily="34" charset="-128"/>
        </a:defRPr>
      </a:lvl2pPr>
      <a:lvl3pPr algn="l" rtl="0" fontAlgn="base">
        <a:lnSpc>
          <a:spcPct val="90000"/>
        </a:lnSpc>
        <a:spcBef>
          <a:spcPct val="0"/>
        </a:spcBef>
        <a:spcAft>
          <a:spcPct val="0"/>
        </a:spcAft>
        <a:defRPr sz="2800" b="1">
          <a:solidFill>
            <a:schemeClr val="tx1"/>
          </a:solidFill>
          <a:latin typeface="Arial" pitchFamily="34" charset="0"/>
          <a:ea typeface="MS PGothic" pitchFamily="34" charset="-128"/>
        </a:defRPr>
      </a:lvl3pPr>
      <a:lvl4pPr algn="l" rtl="0" fontAlgn="base">
        <a:lnSpc>
          <a:spcPct val="90000"/>
        </a:lnSpc>
        <a:spcBef>
          <a:spcPct val="0"/>
        </a:spcBef>
        <a:spcAft>
          <a:spcPct val="0"/>
        </a:spcAft>
        <a:defRPr sz="2800" b="1">
          <a:solidFill>
            <a:schemeClr val="tx1"/>
          </a:solidFill>
          <a:latin typeface="Arial" pitchFamily="34" charset="0"/>
          <a:ea typeface="MS PGothic" pitchFamily="34" charset="-128"/>
        </a:defRPr>
      </a:lvl4pPr>
      <a:lvl5pPr algn="l" rtl="0" fontAlgn="base">
        <a:lnSpc>
          <a:spcPct val="90000"/>
        </a:lnSpc>
        <a:spcBef>
          <a:spcPct val="0"/>
        </a:spcBef>
        <a:spcAft>
          <a:spcPct val="0"/>
        </a:spcAft>
        <a:defRPr sz="2800" b="1">
          <a:solidFill>
            <a:schemeClr val="tx1"/>
          </a:solidFill>
          <a:latin typeface="Arial" pitchFamily="34" charset="0"/>
          <a:ea typeface="MS PGothic" pitchFamily="34" charset="-128"/>
        </a:defRPr>
      </a:lvl5pPr>
      <a:lvl6pPr marL="457200" algn="l" rtl="0" fontAlgn="base">
        <a:lnSpc>
          <a:spcPct val="90000"/>
        </a:lnSpc>
        <a:spcBef>
          <a:spcPct val="0"/>
        </a:spcBef>
        <a:spcAft>
          <a:spcPct val="0"/>
        </a:spcAft>
        <a:defRPr sz="2800" b="1">
          <a:solidFill>
            <a:schemeClr val="tx1"/>
          </a:solidFill>
          <a:latin typeface="Arial" pitchFamily="34" charset="0"/>
          <a:ea typeface="MS PGothic" pitchFamily="34" charset="-128"/>
        </a:defRPr>
      </a:lvl6pPr>
      <a:lvl7pPr marL="914400" algn="l" rtl="0" fontAlgn="base">
        <a:lnSpc>
          <a:spcPct val="90000"/>
        </a:lnSpc>
        <a:spcBef>
          <a:spcPct val="0"/>
        </a:spcBef>
        <a:spcAft>
          <a:spcPct val="0"/>
        </a:spcAft>
        <a:defRPr sz="2800" b="1">
          <a:solidFill>
            <a:schemeClr val="tx1"/>
          </a:solidFill>
          <a:latin typeface="Arial" pitchFamily="34" charset="0"/>
          <a:ea typeface="MS PGothic" pitchFamily="34" charset="-128"/>
        </a:defRPr>
      </a:lvl7pPr>
      <a:lvl8pPr marL="1371600" algn="l" rtl="0" fontAlgn="base">
        <a:lnSpc>
          <a:spcPct val="90000"/>
        </a:lnSpc>
        <a:spcBef>
          <a:spcPct val="0"/>
        </a:spcBef>
        <a:spcAft>
          <a:spcPct val="0"/>
        </a:spcAft>
        <a:defRPr sz="2800" b="1">
          <a:solidFill>
            <a:schemeClr val="tx1"/>
          </a:solidFill>
          <a:latin typeface="Arial" pitchFamily="34" charset="0"/>
          <a:ea typeface="MS PGothic" pitchFamily="34" charset="-128"/>
        </a:defRPr>
      </a:lvl8pPr>
      <a:lvl9pPr marL="1828800" algn="l" rtl="0" fontAlgn="base">
        <a:lnSpc>
          <a:spcPct val="90000"/>
        </a:lnSpc>
        <a:spcBef>
          <a:spcPct val="0"/>
        </a:spcBef>
        <a:spcAft>
          <a:spcPct val="0"/>
        </a:spcAft>
        <a:defRPr sz="2800" b="1">
          <a:solidFill>
            <a:schemeClr val="tx1"/>
          </a:solidFill>
          <a:latin typeface="Arial" pitchFamily="34" charset="0"/>
          <a:ea typeface="MS PGothic" pitchFamily="34" charset="-128"/>
        </a:defRPr>
      </a:lvl9pPr>
    </p:titleStyle>
    <p:bodyStyle>
      <a:lvl1pPr marL="342900" indent="-342900" algn="l" rtl="0" fontAlgn="base">
        <a:lnSpc>
          <a:spcPct val="95000"/>
        </a:lnSpc>
        <a:spcBef>
          <a:spcPct val="100000"/>
        </a:spcBef>
        <a:spcAft>
          <a:spcPct val="5000"/>
        </a:spcAft>
        <a:defRPr sz="2200">
          <a:solidFill>
            <a:schemeClr val="tx1"/>
          </a:solidFill>
          <a:latin typeface="+mn-lt"/>
          <a:ea typeface="+mn-ea"/>
          <a:cs typeface="+mn-cs"/>
        </a:defRPr>
      </a:lvl1pPr>
      <a:lvl2pPr marL="230188" indent="-228600" algn="l" rtl="0" fontAlgn="base">
        <a:lnSpc>
          <a:spcPct val="95000"/>
        </a:lnSpc>
        <a:spcBef>
          <a:spcPct val="45000"/>
        </a:spcBef>
        <a:spcAft>
          <a:spcPct val="5000"/>
        </a:spcAft>
        <a:buChar char="•"/>
        <a:defRPr sz="2000">
          <a:solidFill>
            <a:schemeClr val="tx1"/>
          </a:solidFill>
          <a:latin typeface="+mn-lt"/>
          <a:ea typeface="+mn-ea"/>
        </a:defRPr>
      </a:lvl2pPr>
      <a:lvl3pPr marL="458788" indent="-227013" algn="l" rtl="0" fontAlgn="base">
        <a:lnSpc>
          <a:spcPct val="95000"/>
        </a:lnSpc>
        <a:spcBef>
          <a:spcPct val="45000"/>
        </a:spcBef>
        <a:spcAft>
          <a:spcPct val="5000"/>
        </a:spcAft>
        <a:buFont typeface="Arial" pitchFamily="34" charset="0"/>
        <a:buChar char="–"/>
        <a:defRPr>
          <a:solidFill>
            <a:schemeClr val="tx1"/>
          </a:solidFill>
          <a:latin typeface="+mn-lt"/>
          <a:ea typeface="+mn-ea"/>
        </a:defRPr>
      </a:lvl3pPr>
      <a:lvl4pPr marL="684213" indent="-223838" algn="l" rtl="0" fontAlgn="base">
        <a:lnSpc>
          <a:spcPct val="95000"/>
        </a:lnSpc>
        <a:spcBef>
          <a:spcPct val="45000"/>
        </a:spcBef>
        <a:spcAft>
          <a:spcPct val="5000"/>
        </a:spcAft>
        <a:buChar char="•"/>
        <a:defRPr sz="1600">
          <a:solidFill>
            <a:schemeClr val="tx1"/>
          </a:solidFill>
          <a:latin typeface="+mn-lt"/>
          <a:ea typeface="+mn-ea"/>
        </a:defRPr>
      </a:lvl4pPr>
      <a:lvl5pPr marL="912813" indent="-227013" algn="l" rtl="0" fontAlgn="base">
        <a:lnSpc>
          <a:spcPct val="95000"/>
        </a:lnSpc>
        <a:spcBef>
          <a:spcPct val="45000"/>
        </a:spcBef>
        <a:spcAft>
          <a:spcPct val="5000"/>
        </a:spcAft>
        <a:buFont typeface="Arial" pitchFamily="34" charset="0"/>
        <a:buChar char="–"/>
        <a:defRPr sz="1600">
          <a:solidFill>
            <a:schemeClr val="tx1"/>
          </a:solidFill>
          <a:latin typeface="+mn-lt"/>
          <a:ea typeface="+mn-ea"/>
        </a:defRPr>
      </a:lvl5pPr>
      <a:lvl6pPr marL="1370013" indent="-227013" algn="l" rtl="0" fontAlgn="base">
        <a:lnSpc>
          <a:spcPct val="95000"/>
        </a:lnSpc>
        <a:spcBef>
          <a:spcPct val="45000"/>
        </a:spcBef>
        <a:spcAft>
          <a:spcPct val="5000"/>
        </a:spcAft>
        <a:buFont typeface="Arial" pitchFamily="34" charset="0"/>
        <a:buChar char="–"/>
        <a:defRPr sz="1600">
          <a:solidFill>
            <a:schemeClr val="tx1"/>
          </a:solidFill>
          <a:latin typeface="+mn-lt"/>
          <a:ea typeface="+mn-ea"/>
        </a:defRPr>
      </a:lvl6pPr>
      <a:lvl7pPr marL="1827213" indent="-227013" algn="l" rtl="0" fontAlgn="base">
        <a:lnSpc>
          <a:spcPct val="95000"/>
        </a:lnSpc>
        <a:spcBef>
          <a:spcPct val="45000"/>
        </a:spcBef>
        <a:spcAft>
          <a:spcPct val="5000"/>
        </a:spcAft>
        <a:buFont typeface="Arial" pitchFamily="34" charset="0"/>
        <a:buChar char="–"/>
        <a:defRPr sz="1600">
          <a:solidFill>
            <a:schemeClr val="tx1"/>
          </a:solidFill>
          <a:latin typeface="+mn-lt"/>
          <a:ea typeface="+mn-ea"/>
        </a:defRPr>
      </a:lvl7pPr>
      <a:lvl8pPr marL="2284413" indent="-227013" algn="l" rtl="0" fontAlgn="base">
        <a:lnSpc>
          <a:spcPct val="95000"/>
        </a:lnSpc>
        <a:spcBef>
          <a:spcPct val="45000"/>
        </a:spcBef>
        <a:spcAft>
          <a:spcPct val="5000"/>
        </a:spcAft>
        <a:buFont typeface="Arial" pitchFamily="34" charset="0"/>
        <a:buChar char="–"/>
        <a:defRPr sz="1600">
          <a:solidFill>
            <a:schemeClr val="tx1"/>
          </a:solidFill>
          <a:latin typeface="+mn-lt"/>
          <a:ea typeface="+mn-ea"/>
        </a:defRPr>
      </a:lvl8pPr>
      <a:lvl9pPr marL="2741613" indent="-227013" algn="l" rtl="0" fontAlgn="base">
        <a:lnSpc>
          <a:spcPct val="95000"/>
        </a:lnSpc>
        <a:spcBef>
          <a:spcPct val="45000"/>
        </a:spcBef>
        <a:spcAft>
          <a:spcPct val="5000"/>
        </a:spcAft>
        <a:buFont typeface="Arial" pitchFamily="34"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bwMode="auto">
          <a:xfrm>
            <a:off x="457200" y="12192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19"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37608" name="Rectangle 8"/>
          <p:cNvSpPr>
            <a:spLocks noGrp="1" noChangeArrowheads="1"/>
          </p:cNvSpPr>
          <p:nvPr>
            <p:ph type="sldNum" sz="quarter" idx="4"/>
          </p:nvPr>
        </p:nvSpPr>
        <p:spPr bwMode="auto">
          <a:xfrm>
            <a:off x="8686800" y="6400800"/>
            <a:ext cx="307975" cy="207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spAutoFit/>
          </a:bodyPr>
          <a:lstStyle>
            <a:lvl1pPr>
              <a:lnSpc>
                <a:spcPct val="95000"/>
              </a:lnSpc>
              <a:defRPr sz="800">
                <a:solidFill>
                  <a:schemeClr val="bg2"/>
                </a:solidFill>
                <a:latin typeface="+mn-lt"/>
                <a:cs typeface="Arial" pitchFamily="34" charset="0"/>
              </a:defRPr>
            </a:lvl1pPr>
          </a:lstStyle>
          <a:p>
            <a:pPr>
              <a:defRPr/>
            </a:pPr>
            <a:fld id="{5EA991FB-9D42-48E5-B32E-AAB4F7C0D0F8}" type="slidenum">
              <a:rPr lang="en-US">
                <a:solidFill>
                  <a:srgbClr val="7D7D7D"/>
                </a:solidFill>
              </a:rPr>
              <a:pPr>
                <a:defRPr/>
              </a:pPr>
              <a:t>‹#›</a:t>
            </a:fld>
            <a:endParaRPr lang="en-US">
              <a:solidFill>
                <a:srgbClr val="7D7D7D"/>
              </a:solidFill>
            </a:endParaRPr>
          </a:p>
        </p:txBody>
      </p:sp>
      <p:sp>
        <p:nvSpPr>
          <p:cNvPr id="537654"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defRPr/>
            </a:pPr>
            <a:r>
              <a:rPr lang="en-US" sz="800">
                <a:solidFill>
                  <a:srgbClr val="7D7D7D"/>
                </a:solidFill>
              </a:rPr>
              <a:t>Google Confidential and Proprietary</a:t>
            </a:r>
          </a:p>
        </p:txBody>
      </p:sp>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2800" b="1">
          <a:solidFill>
            <a:schemeClr val="tx1"/>
          </a:solidFill>
          <a:latin typeface="+mj-lt"/>
          <a:ea typeface="+mj-ea"/>
          <a:cs typeface="+mj-cs"/>
        </a:defRPr>
      </a:lvl1pPr>
      <a:lvl2pPr algn="l" rtl="0" fontAlgn="base">
        <a:lnSpc>
          <a:spcPct val="90000"/>
        </a:lnSpc>
        <a:spcBef>
          <a:spcPct val="0"/>
        </a:spcBef>
        <a:spcAft>
          <a:spcPct val="0"/>
        </a:spcAft>
        <a:defRPr sz="2800" b="1">
          <a:solidFill>
            <a:schemeClr val="tx1"/>
          </a:solidFill>
          <a:latin typeface="Arial" pitchFamily="34" charset="0"/>
        </a:defRPr>
      </a:lvl2pPr>
      <a:lvl3pPr algn="l" rtl="0" fontAlgn="base">
        <a:lnSpc>
          <a:spcPct val="90000"/>
        </a:lnSpc>
        <a:spcBef>
          <a:spcPct val="0"/>
        </a:spcBef>
        <a:spcAft>
          <a:spcPct val="0"/>
        </a:spcAft>
        <a:defRPr sz="2800" b="1">
          <a:solidFill>
            <a:schemeClr val="tx1"/>
          </a:solidFill>
          <a:latin typeface="Arial" pitchFamily="34" charset="0"/>
        </a:defRPr>
      </a:lvl3pPr>
      <a:lvl4pPr algn="l" rtl="0" fontAlgn="base">
        <a:lnSpc>
          <a:spcPct val="90000"/>
        </a:lnSpc>
        <a:spcBef>
          <a:spcPct val="0"/>
        </a:spcBef>
        <a:spcAft>
          <a:spcPct val="0"/>
        </a:spcAft>
        <a:defRPr sz="2800" b="1">
          <a:solidFill>
            <a:schemeClr val="tx1"/>
          </a:solidFill>
          <a:latin typeface="Arial" pitchFamily="34" charset="0"/>
        </a:defRPr>
      </a:lvl4pPr>
      <a:lvl5pPr algn="l" rtl="0" fontAlgn="base">
        <a:lnSpc>
          <a:spcPct val="90000"/>
        </a:lnSpc>
        <a:spcBef>
          <a:spcPct val="0"/>
        </a:spcBef>
        <a:spcAft>
          <a:spcPct val="0"/>
        </a:spcAft>
        <a:defRPr sz="2800" b="1">
          <a:solidFill>
            <a:schemeClr val="tx1"/>
          </a:solidFill>
          <a:latin typeface="Arial" pitchFamily="34" charset="0"/>
        </a:defRPr>
      </a:lvl5pPr>
      <a:lvl6pPr marL="457200" algn="l" rtl="0" fontAlgn="base">
        <a:lnSpc>
          <a:spcPct val="90000"/>
        </a:lnSpc>
        <a:spcBef>
          <a:spcPct val="0"/>
        </a:spcBef>
        <a:spcAft>
          <a:spcPct val="0"/>
        </a:spcAft>
        <a:defRPr sz="2800" b="1">
          <a:solidFill>
            <a:schemeClr val="tx1"/>
          </a:solidFill>
          <a:latin typeface="Arial" pitchFamily="34" charset="0"/>
        </a:defRPr>
      </a:lvl6pPr>
      <a:lvl7pPr marL="914400" algn="l" rtl="0" fontAlgn="base">
        <a:lnSpc>
          <a:spcPct val="90000"/>
        </a:lnSpc>
        <a:spcBef>
          <a:spcPct val="0"/>
        </a:spcBef>
        <a:spcAft>
          <a:spcPct val="0"/>
        </a:spcAft>
        <a:defRPr sz="2800" b="1">
          <a:solidFill>
            <a:schemeClr val="tx1"/>
          </a:solidFill>
          <a:latin typeface="Arial" pitchFamily="34" charset="0"/>
        </a:defRPr>
      </a:lvl7pPr>
      <a:lvl8pPr marL="1371600" algn="l" rtl="0" fontAlgn="base">
        <a:lnSpc>
          <a:spcPct val="90000"/>
        </a:lnSpc>
        <a:spcBef>
          <a:spcPct val="0"/>
        </a:spcBef>
        <a:spcAft>
          <a:spcPct val="0"/>
        </a:spcAft>
        <a:defRPr sz="2800" b="1">
          <a:solidFill>
            <a:schemeClr val="tx1"/>
          </a:solidFill>
          <a:latin typeface="Arial" pitchFamily="34" charset="0"/>
        </a:defRPr>
      </a:lvl8pPr>
      <a:lvl9pPr marL="1828800" algn="l" rtl="0" fontAlgn="base">
        <a:lnSpc>
          <a:spcPct val="90000"/>
        </a:lnSpc>
        <a:spcBef>
          <a:spcPct val="0"/>
        </a:spcBef>
        <a:spcAft>
          <a:spcPct val="0"/>
        </a:spcAft>
        <a:defRPr sz="2800" b="1">
          <a:solidFill>
            <a:schemeClr val="tx1"/>
          </a:solidFill>
          <a:latin typeface="Arial" pitchFamily="34" charset="0"/>
        </a:defRPr>
      </a:lvl9pPr>
    </p:titleStyle>
    <p:bodyStyle>
      <a:lvl1pPr marL="342900" indent="-342900" algn="l" rtl="0" fontAlgn="base">
        <a:lnSpc>
          <a:spcPct val="95000"/>
        </a:lnSpc>
        <a:spcBef>
          <a:spcPct val="100000"/>
        </a:spcBef>
        <a:spcAft>
          <a:spcPct val="5000"/>
        </a:spcAft>
        <a:defRPr sz="2200">
          <a:solidFill>
            <a:schemeClr val="tx1"/>
          </a:solidFill>
          <a:latin typeface="+mn-lt"/>
          <a:ea typeface="+mn-ea"/>
          <a:cs typeface="+mn-cs"/>
        </a:defRPr>
      </a:lvl1pPr>
      <a:lvl2pPr marL="230188" indent="-228600" algn="l" rtl="0" fontAlgn="base">
        <a:lnSpc>
          <a:spcPct val="95000"/>
        </a:lnSpc>
        <a:spcBef>
          <a:spcPct val="45000"/>
        </a:spcBef>
        <a:spcAft>
          <a:spcPct val="5000"/>
        </a:spcAft>
        <a:buChar char="•"/>
        <a:defRPr sz="2000">
          <a:solidFill>
            <a:schemeClr val="tx1"/>
          </a:solidFill>
          <a:latin typeface="+mn-lt"/>
        </a:defRPr>
      </a:lvl2pPr>
      <a:lvl3pPr marL="458788" indent="-227013" algn="l" rtl="0" fontAlgn="base">
        <a:lnSpc>
          <a:spcPct val="95000"/>
        </a:lnSpc>
        <a:spcBef>
          <a:spcPct val="45000"/>
        </a:spcBef>
        <a:spcAft>
          <a:spcPct val="5000"/>
        </a:spcAft>
        <a:buFont typeface="Arial" pitchFamily="34" charset="0"/>
        <a:buChar char="–"/>
        <a:defRPr>
          <a:solidFill>
            <a:schemeClr val="tx1"/>
          </a:solidFill>
          <a:latin typeface="+mn-lt"/>
        </a:defRPr>
      </a:lvl3pPr>
      <a:lvl4pPr marL="684213" indent="-223838" algn="l" rtl="0" fontAlgn="base">
        <a:lnSpc>
          <a:spcPct val="95000"/>
        </a:lnSpc>
        <a:spcBef>
          <a:spcPct val="45000"/>
        </a:spcBef>
        <a:spcAft>
          <a:spcPct val="5000"/>
        </a:spcAft>
        <a:buChar char="•"/>
        <a:defRPr sz="1600">
          <a:solidFill>
            <a:schemeClr val="tx1"/>
          </a:solidFill>
          <a:latin typeface="+mn-lt"/>
        </a:defRPr>
      </a:lvl4pPr>
      <a:lvl5pPr marL="9128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5pPr>
      <a:lvl6pPr marL="13700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6pPr>
      <a:lvl7pPr marL="18272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7pPr>
      <a:lvl8pPr marL="22844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8pPr>
      <a:lvl9pPr marL="27416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2192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37608" name="Rectangle 8"/>
          <p:cNvSpPr>
            <a:spLocks noGrp="1" noChangeArrowheads="1"/>
          </p:cNvSpPr>
          <p:nvPr>
            <p:ph type="sldNum" sz="quarter" idx="4"/>
          </p:nvPr>
        </p:nvSpPr>
        <p:spPr bwMode="auto">
          <a:xfrm>
            <a:off x="8686800" y="6400800"/>
            <a:ext cx="307975" cy="207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spAutoFit/>
          </a:bodyPr>
          <a:lstStyle>
            <a:lvl1pPr>
              <a:lnSpc>
                <a:spcPct val="95000"/>
              </a:lnSpc>
              <a:defRPr sz="800">
                <a:solidFill>
                  <a:schemeClr val="bg2"/>
                </a:solidFill>
                <a:latin typeface="Arial" charset="0"/>
                <a:cs typeface="Arial" charset="0"/>
              </a:defRPr>
            </a:lvl1pPr>
          </a:lstStyle>
          <a:p>
            <a:pPr>
              <a:defRPr/>
            </a:pPr>
            <a:fld id="{6E63CC10-048A-4A0B-B8CA-16D264F3A83A}" type="slidenum">
              <a:rPr lang="en-US">
                <a:solidFill>
                  <a:srgbClr val="7D7D7D"/>
                </a:solidFill>
              </a:rPr>
              <a:pPr>
                <a:defRPr/>
              </a:pPr>
              <a:t>‹#›</a:t>
            </a:fld>
            <a:endParaRPr lang="en-US">
              <a:solidFill>
                <a:srgbClr val="7D7D7D"/>
              </a:solidFill>
            </a:endParaRPr>
          </a:p>
        </p:txBody>
      </p:sp>
      <p:sp>
        <p:nvSpPr>
          <p:cNvPr id="537654"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defRPr/>
            </a:pPr>
            <a:r>
              <a:rPr lang="en-US" sz="800">
                <a:solidFill>
                  <a:srgbClr val="7D7D7D"/>
                </a:solidFill>
                <a:latin typeface="Arial" charset="0"/>
              </a:rPr>
              <a:t>Google Confidential and Proprietary</a:t>
            </a:r>
          </a:p>
        </p:txBody>
      </p:sp>
    </p:spTree>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7" r:id="rId15"/>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b="1">
          <a:solidFill>
            <a:schemeClr val="tx1"/>
          </a:solidFill>
          <a:latin typeface="+mj-lt"/>
          <a:ea typeface="+mj-ea"/>
          <a:cs typeface="+mj-cs"/>
        </a:defRPr>
      </a:lvl1pPr>
      <a:lvl2pPr algn="l" rtl="0" eaLnBrk="0" fontAlgn="base" hangingPunct="0">
        <a:lnSpc>
          <a:spcPct val="90000"/>
        </a:lnSpc>
        <a:spcBef>
          <a:spcPct val="0"/>
        </a:spcBef>
        <a:spcAft>
          <a:spcPct val="0"/>
        </a:spcAft>
        <a:defRPr sz="2800" b="1">
          <a:solidFill>
            <a:schemeClr val="tx1"/>
          </a:solidFill>
          <a:latin typeface="Arial" charset="0"/>
        </a:defRPr>
      </a:lvl2pPr>
      <a:lvl3pPr algn="l" rtl="0" eaLnBrk="0" fontAlgn="base" hangingPunct="0">
        <a:lnSpc>
          <a:spcPct val="90000"/>
        </a:lnSpc>
        <a:spcBef>
          <a:spcPct val="0"/>
        </a:spcBef>
        <a:spcAft>
          <a:spcPct val="0"/>
        </a:spcAft>
        <a:defRPr sz="2800" b="1">
          <a:solidFill>
            <a:schemeClr val="tx1"/>
          </a:solidFill>
          <a:latin typeface="Arial" charset="0"/>
        </a:defRPr>
      </a:lvl3pPr>
      <a:lvl4pPr algn="l" rtl="0" eaLnBrk="0" fontAlgn="base" hangingPunct="0">
        <a:lnSpc>
          <a:spcPct val="90000"/>
        </a:lnSpc>
        <a:spcBef>
          <a:spcPct val="0"/>
        </a:spcBef>
        <a:spcAft>
          <a:spcPct val="0"/>
        </a:spcAft>
        <a:defRPr sz="2800" b="1">
          <a:solidFill>
            <a:schemeClr val="tx1"/>
          </a:solidFill>
          <a:latin typeface="Arial" charset="0"/>
        </a:defRPr>
      </a:lvl4pPr>
      <a:lvl5pPr algn="l" rtl="0" eaLnBrk="0" fontAlgn="base" hangingPunct="0">
        <a:lnSpc>
          <a:spcPct val="90000"/>
        </a:lnSpc>
        <a:spcBef>
          <a:spcPct val="0"/>
        </a:spcBef>
        <a:spcAft>
          <a:spcPct val="0"/>
        </a:spcAft>
        <a:defRPr sz="2800" b="1">
          <a:solidFill>
            <a:schemeClr val="tx1"/>
          </a:solidFill>
          <a:latin typeface="Arial" charset="0"/>
        </a:defRPr>
      </a:lvl5pPr>
      <a:lvl6pPr marL="457200" algn="l" rtl="0" fontAlgn="base">
        <a:lnSpc>
          <a:spcPct val="90000"/>
        </a:lnSpc>
        <a:spcBef>
          <a:spcPct val="0"/>
        </a:spcBef>
        <a:spcAft>
          <a:spcPct val="0"/>
        </a:spcAft>
        <a:defRPr sz="2800" b="1">
          <a:solidFill>
            <a:schemeClr val="tx1"/>
          </a:solidFill>
          <a:latin typeface="Arial" charset="0"/>
        </a:defRPr>
      </a:lvl6pPr>
      <a:lvl7pPr marL="914400" algn="l" rtl="0" fontAlgn="base">
        <a:lnSpc>
          <a:spcPct val="90000"/>
        </a:lnSpc>
        <a:spcBef>
          <a:spcPct val="0"/>
        </a:spcBef>
        <a:spcAft>
          <a:spcPct val="0"/>
        </a:spcAft>
        <a:defRPr sz="2800" b="1">
          <a:solidFill>
            <a:schemeClr val="tx1"/>
          </a:solidFill>
          <a:latin typeface="Arial" charset="0"/>
        </a:defRPr>
      </a:lvl7pPr>
      <a:lvl8pPr marL="1371600" algn="l" rtl="0" fontAlgn="base">
        <a:lnSpc>
          <a:spcPct val="90000"/>
        </a:lnSpc>
        <a:spcBef>
          <a:spcPct val="0"/>
        </a:spcBef>
        <a:spcAft>
          <a:spcPct val="0"/>
        </a:spcAft>
        <a:defRPr sz="2800" b="1">
          <a:solidFill>
            <a:schemeClr val="tx1"/>
          </a:solidFill>
          <a:latin typeface="Arial" charset="0"/>
        </a:defRPr>
      </a:lvl8pPr>
      <a:lvl9pPr marL="1828800" algn="l" rtl="0" fontAlgn="base">
        <a:lnSpc>
          <a:spcPct val="90000"/>
        </a:lnSpc>
        <a:spcBef>
          <a:spcPct val="0"/>
        </a:spcBef>
        <a:spcAft>
          <a:spcPct val="0"/>
        </a:spcAft>
        <a:defRPr sz="2800" b="1">
          <a:solidFill>
            <a:schemeClr val="tx1"/>
          </a:solidFill>
          <a:latin typeface="Arial" charset="0"/>
        </a:defRPr>
      </a:lvl9pPr>
    </p:titleStyle>
    <p:bodyStyle>
      <a:lvl1pPr marL="342900" indent="-342900" algn="l" rtl="0" eaLnBrk="0" fontAlgn="base" hangingPunct="0">
        <a:lnSpc>
          <a:spcPct val="95000"/>
        </a:lnSpc>
        <a:spcBef>
          <a:spcPct val="100000"/>
        </a:spcBef>
        <a:spcAft>
          <a:spcPct val="5000"/>
        </a:spcAft>
        <a:defRPr sz="2200">
          <a:solidFill>
            <a:schemeClr val="tx1"/>
          </a:solidFill>
          <a:latin typeface="+mn-lt"/>
          <a:ea typeface="+mn-ea"/>
          <a:cs typeface="+mn-cs"/>
        </a:defRPr>
      </a:lvl1pPr>
      <a:lvl2pPr marL="230188" indent="-228600" algn="l" rtl="0" eaLnBrk="0" fontAlgn="base" hangingPunct="0">
        <a:lnSpc>
          <a:spcPct val="95000"/>
        </a:lnSpc>
        <a:spcBef>
          <a:spcPct val="45000"/>
        </a:spcBef>
        <a:spcAft>
          <a:spcPct val="5000"/>
        </a:spcAft>
        <a:buChar char="•"/>
        <a:defRPr sz="2000">
          <a:solidFill>
            <a:schemeClr val="tx1"/>
          </a:solidFill>
          <a:latin typeface="+mn-lt"/>
        </a:defRPr>
      </a:lvl2pPr>
      <a:lvl3pPr marL="458788" indent="-227013" algn="l" rtl="0" eaLnBrk="0" fontAlgn="base" hangingPunct="0">
        <a:lnSpc>
          <a:spcPct val="95000"/>
        </a:lnSpc>
        <a:spcBef>
          <a:spcPct val="45000"/>
        </a:spcBef>
        <a:spcAft>
          <a:spcPct val="5000"/>
        </a:spcAft>
        <a:buFont typeface="Arial" charset="0"/>
        <a:buChar char="–"/>
        <a:defRPr>
          <a:solidFill>
            <a:schemeClr val="tx1"/>
          </a:solidFill>
          <a:latin typeface="+mn-lt"/>
        </a:defRPr>
      </a:lvl3pPr>
      <a:lvl4pPr marL="684213" indent="-223838" algn="l" rtl="0" eaLnBrk="0" fontAlgn="base" hangingPunct="0">
        <a:lnSpc>
          <a:spcPct val="95000"/>
        </a:lnSpc>
        <a:spcBef>
          <a:spcPct val="45000"/>
        </a:spcBef>
        <a:spcAft>
          <a:spcPct val="5000"/>
        </a:spcAft>
        <a:buChar char="•"/>
        <a:defRPr sz="1600">
          <a:solidFill>
            <a:schemeClr val="tx1"/>
          </a:solidFill>
          <a:latin typeface="+mn-lt"/>
        </a:defRPr>
      </a:lvl4pPr>
      <a:lvl5pPr marL="912813" indent="-227013" algn="l" rtl="0" eaLnBrk="0" fontAlgn="base" hangingPunct="0">
        <a:lnSpc>
          <a:spcPct val="95000"/>
        </a:lnSpc>
        <a:spcBef>
          <a:spcPct val="45000"/>
        </a:spcBef>
        <a:spcAft>
          <a:spcPct val="5000"/>
        </a:spcAft>
        <a:buFont typeface="Arial" charset="0"/>
        <a:buChar char="–"/>
        <a:defRPr sz="1600">
          <a:solidFill>
            <a:schemeClr val="tx1"/>
          </a:solidFill>
          <a:latin typeface="+mn-lt"/>
        </a:defRPr>
      </a:lvl5pPr>
      <a:lvl6pPr marL="1370013" indent="-227013" algn="l" rtl="0" fontAlgn="base">
        <a:lnSpc>
          <a:spcPct val="95000"/>
        </a:lnSpc>
        <a:spcBef>
          <a:spcPct val="45000"/>
        </a:spcBef>
        <a:spcAft>
          <a:spcPct val="5000"/>
        </a:spcAft>
        <a:buFont typeface="Arial" charset="0"/>
        <a:buChar char="–"/>
        <a:defRPr sz="1600">
          <a:solidFill>
            <a:schemeClr val="tx1"/>
          </a:solidFill>
          <a:latin typeface="+mn-lt"/>
        </a:defRPr>
      </a:lvl6pPr>
      <a:lvl7pPr marL="1827213" indent="-227013" algn="l" rtl="0" fontAlgn="base">
        <a:lnSpc>
          <a:spcPct val="95000"/>
        </a:lnSpc>
        <a:spcBef>
          <a:spcPct val="45000"/>
        </a:spcBef>
        <a:spcAft>
          <a:spcPct val="5000"/>
        </a:spcAft>
        <a:buFont typeface="Arial" charset="0"/>
        <a:buChar char="–"/>
        <a:defRPr sz="1600">
          <a:solidFill>
            <a:schemeClr val="tx1"/>
          </a:solidFill>
          <a:latin typeface="+mn-lt"/>
        </a:defRPr>
      </a:lvl7pPr>
      <a:lvl8pPr marL="2284413" indent="-227013" algn="l" rtl="0" fontAlgn="base">
        <a:lnSpc>
          <a:spcPct val="95000"/>
        </a:lnSpc>
        <a:spcBef>
          <a:spcPct val="45000"/>
        </a:spcBef>
        <a:spcAft>
          <a:spcPct val="5000"/>
        </a:spcAft>
        <a:buFont typeface="Arial" charset="0"/>
        <a:buChar char="–"/>
        <a:defRPr sz="1600">
          <a:solidFill>
            <a:schemeClr val="tx1"/>
          </a:solidFill>
          <a:latin typeface="+mn-lt"/>
        </a:defRPr>
      </a:lvl8pPr>
      <a:lvl9pPr marL="2741613" indent="-227013" algn="l" rtl="0" fontAlgn="base">
        <a:lnSpc>
          <a:spcPct val="95000"/>
        </a:lnSpc>
        <a:spcBef>
          <a:spcPct val="45000"/>
        </a:spcBef>
        <a:spcAft>
          <a:spcPct val="500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457200" y="12192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1"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37608" name="Rectangle 8"/>
          <p:cNvSpPr>
            <a:spLocks noGrp="1" noChangeArrowheads="1"/>
          </p:cNvSpPr>
          <p:nvPr>
            <p:ph type="sldNum" sz="quarter" idx="4"/>
          </p:nvPr>
        </p:nvSpPr>
        <p:spPr bwMode="auto">
          <a:xfrm>
            <a:off x="8686800" y="6400800"/>
            <a:ext cx="307975" cy="207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spAutoFit/>
          </a:bodyPr>
          <a:lstStyle>
            <a:lvl1pPr>
              <a:lnSpc>
                <a:spcPct val="95000"/>
              </a:lnSpc>
              <a:defRPr sz="800">
                <a:solidFill>
                  <a:schemeClr val="bg2"/>
                </a:solidFill>
                <a:latin typeface="+mn-lt"/>
                <a:cs typeface="Arial" pitchFamily="34" charset="0"/>
              </a:defRPr>
            </a:lvl1pPr>
          </a:lstStyle>
          <a:p>
            <a:pPr>
              <a:defRPr/>
            </a:pPr>
            <a:fld id="{2664DFF4-586C-4D96-ACA2-BC78607FEAF3}" type="slidenum">
              <a:rPr lang="en-US">
                <a:solidFill>
                  <a:srgbClr val="7D7D7D"/>
                </a:solidFill>
              </a:rPr>
              <a:pPr>
                <a:defRPr/>
              </a:pPr>
              <a:t>‹#›</a:t>
            </a:fld>
            <a:endParaRPr lang="en-US">
              <a:solidFill>
                <a:srgbClr val="7D7D7D"/>
              </a:solidFill>
            </a:endParaRPr>
          </a:p>
        </p:txBody>
      </p:sp>
      <p:sp>
        <p:nvSpPr>
          <p:cNvPr id="537654"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defRPr/>
            </a:pPr>
            <a:r>
              <a:rPr lang="en-US" sz="800">
                <a:solidFill>
                  <a:srgbClr val="7D7D7D"/>
                </a:solidFill>
              </a:rPr>
              <a:t>Google Confidential and Proprietary</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2800" b="1">
          <a:solidFill>
            <a:schemeClr val="tx1"/>
          </a:solidFill>
          <a:latin typeface="+mj-lt"/>
          <a:ea typeface="+mj-ea"/>
          <a:cs typeface="+mj-cs"/>
        </a:defRPr>
      </a:lvl1pPr>
      <a:lvl2pPr algn="l" rtl="0" fontAlgn="base">
        <a:lnSpc>
          <a:spcPct val="90000"/>
        </a:lnSpc>
        <a:spcBef>
          <a:spcPct val="0"/>
        </a:spcBef>
        <a:spcAft>
          <a:spcPct val="0"/>
        </a:spcAft>
        <a:defRPr sz="2800" b="1">
          <a:solidFill>
            <a:schemeClr val="tx1"/>
          </a:solidFill>
          <a:latin typeface="Arial" charset="0"/>
        </a:defRPr>
      </a:lvl2pPr>
      <a:lvl3pPr algn="l" rtl="0" fontAlgn="base">
        <a:lnSpc>
          <a:spcPct val="90000"/>
        </a:lnSpc>
        <a:spcBef>
          <a:spcPct val="0"/>
        </a:spcBef>
        <a:spcAft>
          <a:spcPct val="0"/>
        </a:spcAft>
        <a:defRPr sz="2800" b="1">
          <a:solidFill>
            <a:schemeClr val="tx1"/>
          </a:solidFill>
          <a:latin typeface="Arial" charset="0"/>
        </a:defRPr>
      </a:lvl3pPr>
      <a:lvl4pPr algn="l" rtl="0" fontAlgn="base">
        <a:lnSpc>
          <a:spcPct val="90000"/>
        </a:lnSpc>
        <a:spcBef>
          <a:spcPct val="0"/>
        </a:spcBef>
        <a:spcAft>
          <a:spcPct val="0"/>
        </a:spcAft>
        <a:defRPr sz="2800" b="1">
          <a:solidFill>
            <a:schemeClr val="tx1"/>
          </a:solidFill>
          <a:latin typeface="Arial" charset="0"/>
        </a:defRPr>
      </a:lvl4pPr>
      <a:lvl5pPr algn="l" rtl="0" fontAlgn="base">
        <a:lnSpc>
          <a:spcPct val="90000"/>
        </a:lnSpc>
        <a:spcBef>
          <a:spcPct val="0"/>
        </a:spcBef>
        <a:spcAft>
          <a:spcPct val="0"/>
        </a:spcAft>
        <a:defRPr sz="2800" b="1">
          <a:solidFill>
            <a:schemeClr val="tx1"/>
          </a:solidFill>
          <a:latin typeface="Arial" charset="0"/>
        </a:defRPr>
      </a:lvl5pPr>
      <a:lvl6pPr marL="457200" algn="l" rtl="0" fontAlgn="base">
        <a:lnSpc>
          <a:spcPct val="90000"/>
        </a:lnSpc>
        <a:spcBef>
          <a:spcPct val="0"/>
        </a:spcBef>
        <a:spcAft>
          <a:spcPct val="0"/>
        </a:spcAft>
        <a:defRPr sz="2800" b="1">
          <a:solidFill>
            <a:schemeClr val="tx1"/>
          </a:solidFill>
          <a:latin typeface="Arial" charset="0"/>
        </a:defRPr>
      </a:lvl6pPr>
      <a:lvl7pPr marL="914400" algn="l" rtl="0" fontAlgn="base">
        <a:lnSpc>
          <a:spcPct val="90000"/>
        </a:lnSpc>
        <a:spcBef>
          <a:spcPct val="0"/>
        </a:spcBef>
        <a:spcAft>
          <a:spcPct val="0"/>
        </a:spcAft>
        <a:defRPr sz="2800" b="1">
          <a:solidFill>
            <a:schemeClr val="tx1"/>
          </a:solidFill>
          <a:latin typeface="Arial" charset="0"/>
        </a:defRPr>
      </a:lvl7pPr>
      <a:lvl8pPr marL="1371600" algn="l" rtl="0" fontAlgn="base">
        <a:lnSpc>
          <a:spcPct val="90000"/>
        </a:lnSpc>
        <a:spcBef>
          <a:spcPct val="0"/>
        </a:spcBef>
        <a:spcAft>
          <a:spcPct val="0"/>
        </a:spcAft>
        <a:defRPr sz="2800" b="1">
          <a:solidFill>
            <a:schemeClr val="tx1"/>
          </a:solidFill>
          <a:latin typeface="Arial" charset="0"/>
        </a:defRPr>
      </a:lvl8pPr>
      <a:lvl9pPr marL="1828800" algn="l" rtl="0" fontAlgn="base">
        <a:lnSpc>
          <a:spcPct val="90000"/>
        </a:lnSpc>
        <a:spcBef>
          <a:spcPct val="0"/>
        </a:spcBef>
        <a:spcAft>
          <a:spcPct val="0"/>
        </a:spcAft>
        <a:defRPr sz="2800" b="1">
          <a:solidFill>
            <a:schemeClr val="tx1"/>
          </a:solidFill>
          <a:latin typeface="Arial" charset="0"/>
        </a:defRPr>
      </a:lvl9pPr>
    </p:titleStyle>
    <p:bodyStyle>
      <a:lvl1pPr marL="342900" indent="-342900" algn="l" rtl="0" fontAlgn="base">
        <a:lnSpc>
          <a:spcPct val="95000"/>
        </a:lnSpc>
        <a:spcBef>
          <a:spcPct val="100000"/>
        </a:spcBef>
        <a:spcAft>
          <a:spcPct val="5000"/>
        </a:spcAft>
        <a:defRPr sz="2200">
          <a:solidFill>
            <a:schemeClr val="tx1"/>
          </a:solidFill>
          <a:latin typeface="+mn-lt"/>
          <a:ea typeface="+mn-ea"/>
          <a:cs typeface="+mn-cs"/>
        </a:defRPr>
      </a:lvl1pPr>
      <a:lvl2pPr marL="230188" indent="-228600" algn="l" rtl="0" fontAlgn="base">
        <a:lnSpc>
          <a:spcPct val="95000"/>
        </a:lnSpc>
        <a:spcBef>
          <a:spcPct val="45000"/>
        </a:spcBef>
        <a:spcAft>
          <a:spcPct val="5000"/>
        </a:spcAft>
        <a:buChar char="•"/>
        <a:defRPr sz="2000">
          <a:solidFill>
            <a:schemeClr val="tx1"/>
          </a:solidFill>
          <a:latin typeface="+mn-lt"/>
        </a:defRPr>
      </a:lvl2pPr>
      <a:lvl3pPr marL="458788" indent="-227013" algn="l" rtl="0" fontAlgn="base">
        <a:lnSpc>
          <a:spcPct val="95000"/>
        </a:lnSpc>
        <a:spcBef>
          <a:spcPct val="45000"/>
        </a:spcBef>
        <a:spcAft>
          <a:spcPct val="5000"/>
        </a:spcAft>
        <a:buFont typeface="Arial" charset="0"/>
        <a:buChar char="–"/>
        <a:defRPr>
          <a:solidFill>
            <a:schemeClr val="tx1"/>
          </a:solidFill>
          <a:latin typeface="+mn-lt"/>
        </a:defRPr>
      </a:lvl3pPr>
      <a:lvl4pPr marL="684213" indent="-223838" algn="l" rtl="0" fontAlgn="base">
        <a:lnSpc>
          <a:spcPct val="95000"/>
        </a:lnSpc>
        <a:spcBef>
          <a:spcPct val="45000"/>
        </a:spcBef>
        <a:spcAft>
          <a:spcPct val="5000"/>
        </a:spcAft>
        <a:buChar char="•"/>
        <a:defRPr sz="1600">
          <a:solidFill>
            <a:schemeClr val="tx1"/>
          </a:solidFill>
          <a:latin typeface="+mn-lt"/>
        </a:defRPr>
      </a:lvl4pPr>
      <a:lvl5pPr marL="912813" indent="-227013" algn="l" rtl="0" fontAlgn="base">
        <a:lnSpc>
          <a:spcPct val="95000"/>
        </a:lnSpc>
        <a:spcBef>
          <a:spcPct val="45000"/>
        </a:spcBef>
        <a:spcAft>
          <a:spcPct val="5000"/>
        </a:spcAft>
        <a:buFont typeface="Arial" charset="0"/>
        <a:buChar char="–"/>
        <a:defRPr sz="1600">
          <a:solidFill>
            <a:schemeClr val="tx1"/>
          </a:solidFill>
          <a:latin typeface="+mn-lt"/>
        </a:defRPr>
      </a:lvl5pPr>
      <a:lvl6pPr marL="1370013" indent="-227013" algn="l" rtl="0" fontAlgn="base">
        <a:lnSpc>
          <a:spcPct val="95000"/>
        </a:lnSpc>
        <a:spcBef>
          <a:spcPct val="45000"/>
        </a:spcBef>
        <a:spcAft>
          <a:spcPct val="5000"/>
        </a:spcAft>
        <a:buFont typeface="Arial" charset="0"/>
        <a:buChar char="–"/>
        <a:defRPr sz="1600">
          <a:solidFill>
            <a:schemeClr val="tx1"/>
          </a:solidFill>
          <a:latin typeface="+mn-lt"/>
        </a:defRPr>
      </a:lvl6pPr>
      <a:lvl7pPr marL="1827213" indent="-227013" algn="l" rtl="0" fontAlgn="base">
        <a:lnSpc>
          <a:spcPct val="95000"/>
        </a:lnSpc>
        <a:spcBef>
          <a:spcPct val="45000"/>
        </a:spcBef>
        <a:spcAft>
          <a:spcPct val="5000"/>
        </a:spcAft>
        <a:buFont typeface="Arial" charset="0"/>
        <a:buChar char="–"/>
        <a:defRPr sz="1600">
          <a:solidFill>
            <a:schemeClr val="tx1"/>
          </a:solidFill>
          <a:latin typeface="+mn-lt"/>
        </a:defRPr>
      </a:lvl7pPr>
      <a:lvl8pPr marL="2284413" indent="-227013" algn="l" rtl="0" fontAlgn="base">
        <a:lnSpc>
          <a:spcPct val="95000"/>
        </a:lnSpc>
        <a:spcBef>
          <a:spcPct val="45000"/>
        </a:spcBef>
        <a:spcAft>
          <a:spcPct val="5000"/>
        </a:spcAft>
        <a:buFont typeface="Arial" charset="0"/>
        <a:buChar char="–"/>
        <a:defRPr sz="1600">
          <a:solidFill>
            <a:schemeClr val="tx1"/>
          </a:solidFill>
          <a:latin typeface="+mn-lt"/>
        </a:defRPr>
      </a:lvl8pPr>
      <a:lvl9pPr marL="2741613" indent="-227013" algn="l" rtl="0" fontAlgn="base">
        <a:lnSpc>
          <a:spcPct val="95000"/>
        </a:lnSpc>
        <a:spcBef>
          <a:spcPct val="45000"/>
        </a:spcBef>
        <a:spcAft>
          <a:spcPct val="500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body" idx="1"/>
          </p:nvPr>
        </p:nvSpPr>
        <p:spPr bwMode="auto">
          <a:xfrm>
            <a:off x="457200" y="1219200"/>
            <a:ext cx="82296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37605"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537654"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pPr>
            <a:r>
              <a:rPr lang="en-US" sz="800" dirty="0">
                <a:solidFill>
                  <a:srgbClr val="7D7D7D"/>
                </a:solidFill>
                <a:latin typeface="Arial" charset="0"/>
              </a:rPr>
              <a:t>Google Confidential and Proprietary</a:t>
            </a:r>
          </a:p>
        </p:txBody>
      </p:sp>
      <p:sp>
        <p:nvSpPr>
          <p:cNvPr id="8" name="Footer Placeholder 7"/>
          <p:cNvSpPr>
            <a:spLocks noGrp="1"/>
          </p:cNvSpPr>
          <p:nvPr>
            <p:ph type="ftr" sz="quarter" idx="3"/>
          </p:nvPr>
        </p:nvSpPr>
        <p:spPr>
          <a:xfrm>
            <a:off x="457200" y="6400800"/>
            <a:ext cx="6096000" cy="209288"/>
          </a:xfrm>
          <a:prstGeom prst="rect">
            <a:avLst/>
          </a:prstGeom>
          <a:noFill/>
          <a:ln w="9525" algn="ctr">
            <a:noFill/>
            <a:miter lim="800000"/>
            <a:headEnd/>
            <a:tailEnd/>
          </a:ln>
          <a:effectLst/>
        </p:spPr>
        <p:txBody>
          <a:bodyPr wrap="square">
            <a:spAutoFit/>
          </a:bodyPr>
          <a:lstStyle>
            <a:lvl1pPr algn="l" rtl="0" fontAlgn="base">
              <a:lnSpc>
                <a:spcPct val="95000"/>
              </a:lnSpc>
              <a:spcBef>
                <a:spcPct val="0"/>
              </a:spcBef>
              <a:spcAft>
                <a:spcPct val="0"/>
              </a:spcAft>
              <a:defRPr lang="en-US" sz="800" kern="1200" dirty="0" smtClean="0">
                <a:solidFill>
                  <a:schemeClr val="bg2"/>
                </a:solidFill>
                <a:latin typeface="Arial" charset="0"/>
                <a:ea typeface="+mn-ea"/>
                <a:cs typeface="+mn-cs"/>
              </a:defRPr>
            </a:lvl1pPr>
          </a:lstStyle>
          <a:p>
            <a:endParaRPr>
              <a:solidFill>
                <a:srgbClr val="7D7D7D"/>
              </a:solidFill>
            </a:endParaRPr>
          </a:p>
        </p:txBody>
      </p:sp>
      <p:sp>
        <p:nvSpPr>
          <p:cNvPr id="9" name="Slide Number Placeholder 8"/>
          <p:cNvSpPr>
            <a:spLocks noGrp="1"/>
          </p:cNvSpPr>
          <p:nvPr>
            <p:ph type="sldNum" sz="quarter" idx="4"/>
          </p:nvPr>
        </p:nvSpPr>
        <p:spPr>
          <a:xfrm>
            <a:off x="8686800" y="6400800"/>
            <a:ext cx="457200" cy="209288"/>
          </a:xfrm>
          <a:prstGeom prst="rect">
            <a:avLst/>
          </a:prstGeom>
          <a:noFill/>
          <a:ln w="9525" algn="ctr">
            <a:noFill/>
            <a:miter lim="800000"/>
            <a:headEnd/>
            <a:tailEnd/>
          </a:ln>
          <a:effectLst/>
        </p:spPr>
        <p:txBody>
          <a:bodyPr wrap="square">
            <a:spAutoFit/>
          </a:bodyPr>
          <a:lstStyle>
            <a:lvl1pPr algn="l" rtl="0" fontAlgn="base">
              <a:lnSpc>
                <a:spcPct val="95000"/>
              </a:lnSpc>
              <a:spcBef>
                <a:spcPct val="0"/>
              </a:spcBef>
              <a:spcAft>
                <a:spcPct val="0"/>
              </a:spcAft>
              <a:defRPr lang="en-US" sz="800" kern="1200" smtClean="0">
                <a:solidFill>
                  <a:schemeClr val="bg2"/>
                </a:solidFill>
                <a:latin typeface="Arial" charset="0"/>
                <a:ea typeface="+mn-ea"/>
                <a:cs typeface="+mn-cs"/>
              </a:defRPr>
            </a:lvl1pPr>
          </a:lstStyle>
          <a:p>
            <a:fld id="{E0D3632C-CC20-45BB-95E2-257CAA2A0A42}" type="slidenum">
              <a:rPr>
                <a:solidFill>
                  <a:srgbClr val="7D7D7D"/>
                </a:solidFill>
              </a:rPr>
              <a:pPr/>
              <a:t>‹#›</a:t>
            </a:fld>
            <a:endParaRPr dirty="0">
              <a:solidFill>
                <a:srgbClr val="7D7D7D"/>
              </a:solidFill>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Lst>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2800" b="1">
          <a:solidFill>
            <a:schemeClr val="tx1"/>
          </a:solidFill>
          <a:latin typeface="+mj-lt"/>
          <a:ea typeface="+mj-ea"/>
          <a:cs typeface="+mj-cs"/>
        </a:defRPr>
      </a:lvl1pPr>
      <a:lvl2pPr algn="l" rtl="0" eaLnBrk="1" fontAlgn="base" hangingPunct="1">
        <a:lnSpc>
          <a:spcPct val="90000"/>
        </a:lnSpc>
        <a:spcBef>
          <a:spcPct val="0"/>
        </a:spcBef>
        <a:spcAft>
          <a:spcPct val="0"/>
        </a:spcAft>
        <a:defRPr sz="2800" b="1">
          <a:solidFill>
            <a:schemeClr val="tx1"/>
          </a:solidFill>
          <a:latin typeface="Arial" charset="0"/>
        </a:defRPr>
      </a:lvl2pPr>
      <a:lvl3pPr algn="l" rtl="0" eaLnBrk="1" fontAlgn="base" hangingPunct="1">
        <a:lnSpc>
          <a:spcPct val="90000"/>
        </a:lnSpc>
        <a:spcBef>
          <a:spcPct val="0"/>
        </a:spcBef>
        <a:spcAft>
          <a:spcPct val="0"/>
        </a:spcAft>
        <a:defRPr sz="2800" b="1">
          <a:solidFill>
            <a:schemeClr val="tx1"/>
          </a:solidFill>
          <a:latin typeface="Arial" charset="0"/>
        </a:defRPr>
      </a:lvl3pPr>
      <a:lvl4pPr algn="l" rtl="0" eaLnBrk="1" fontAlgn="base" hangingPunct="1">
        <a:lnSpc>
          <a:spcPct val="90000"/>
        </a:lnSpc>
        <a:spcBef>
          <a:spcPct val="0"/>
        </a:spcBef>
        <a:spcAft>
          <a:spcPct val="0"/>
        </a:spcAft>
        <a:defRPr sz="2800" b="1">
          <a:solidFill>
            <a:schemeClr val="tx1"/>
          </a:solidFill>
          <a:latin typeface="Arial" charset="0"/>
        </a:defRPr>
      </a:lvl4pPr>
      <a:lvl5pPr algn="l" rtl="0" eaLnBrk="1" fontAlgn="base" hangingPunct="1">
        <a:lnSpc>
          <a:spcPct val="90000"/>
        </a:lnSpc>
        <a:spcBef>
          <a:spcPct val="0"/>
        </a:spcBef>
        <a:spcAft>
          <a:spcPct val="0"/>
        </a:spcAft>
        <a:defRPr sz="2800" b="1">
          <a:solidFill>
            <a:schemeClr val="tx1"/>
          </a:solidFill>
          <a:latin typeface="Arial" charset="0"/>
        </a:defRPr>
      </a:lvl5pPr>
      <a:lvl6pPr marL="457200" algn="l" rtl="0" eaLnBrk="1" fontAlgn="base" hangingPunct="1">
        <a:lnSpc>
          <a:spcPct val="90000"/>
        </a:lnSpc>
        <a:spcBef>
          <a:spcPct val="0"/>
        </a:spcBef>
        <a:spcAft>
          <a:spcPct val="0"/>
        </a:spcAft>
        <a:defRPr sz="2800" b="1">
          <a:solidFill>
            <a:schemeClr val="tx1"/>
          </a:solidFill>
          <a:latin typeface="Arial" charset="0"/>
        </a:defRPr>
      </a:lvl6pPr>
      <a:lvl7pPr marL="914400" algn="l" rtl="0" eaLnBrk="1" fontAlgn="base" hangingPunct="1">
        <a:lnSpc>
          <a:spcPct val="90000"/>
        </a:lnSpc>
        <a:spcBef>
          <a:spcPct val="0"/>
        </a:spcBef>
        <a:spcAft>
          <a:spcPct val="0"/>
        </a:spcAft>
        <a:defRPr sz="2800" b="1">
          <a:solidFill>
            <a:schemeClr val="tx1"/>
          </a:solidFill>
          <a:latin typeface="Arial" charset="0"/>
        </a:defRPr>
      </a:lvl7pPr>
      <a:lvl8pPr marL="1371600" algn="l" rtl="0" eaLnBrk="1" fontAlgn="base" hangingPunct="1">
        <a:lnSpc>
          <a:spcPct val="90000"/>
        </a:lnSpc>
        <a:spcBef>
          <a:spcPct val="0"/>
        </a:spcBef>
        <a:spcAft>
          <a:spcPct val="0"/>
        </a:spcAft>
        <a:defRPr sz="2800" b="1">
          <a:solidFill>
            <a:schemeClr val="tx1"/>
          </a:solidFill>
          <a:latin typeface="Arial" charset="0"/>
        </a:defRPr>
      </a:lvl8pPr>
      <a:lvl9pPr marL="1828800" algn="l" rtl="0" eaLnBrk="1" fontAlgn="base" hangingPunct="1">
        <a:lnSpc>
          <a:spcPct val="90000"/>
        </a:lnSpc>
        <a:spcBef>
          <a:spcPct val="0"/>
        </a:spcBef>
        <a:spcAft>
          <a:spcPct val="0"/>
        </a:spcAft>
        <a:defRPr sz="2800" b="1">
          <a:solidFill>
            <a:schemeClr val="tx1"/>
          </a:solidFill>
          <a:latin typeface="Arial" charset="0"/>
        </a:defRPr>
      </a:lvl9pPr>
    </p:titleStyle>
    <p:bodyStyle>
      <a:lvl1pPr algn="l" rtl="0" eaLnBrk="1" fontAlgn="base" hangingPunct="1">
        <a:lnSpc>
          <a:spcPct val="95000"/>
        </a:lnSpc>
        <a:spcBef>
          <a:spcPct val="100000"/>
        </a:spcBef>
        <a:spcAft>
          <a:spcPct val="5000"/>
        </a:spcAft>
        <a:defRPr sz="2200">
          <a:solidFill>
            <a:schemeClr val="tx1"/>
          </a:solidFill>
          <a:latin typeface="+mn-lt"/>
          <a:ea typeface="+mn-ea"/>
          <a:cs typeface="+mn-cs"/>
        </a:defRPr>
      </a:lvl1pPr>
      <a:lvl2pPr marL="230188" indent="-228600" algn="l" rtl="0" eaLnBrk="1" fontAlgn="base" hangingPunct="1">
        <a:lnSpc>
          <a:spcPct val="95000"/>
        </a:lnSpc>
        <a:spcBef>
          <a:spcPct val="45000"/>
        </a:spcBef>
        <a:spcAft>
          <a:spcPct val="5000"/>
        </a:spcAft>
        <a:buChar char="•"/>
        <a:defRPr sz="2000">
          <a:solidFill>
            <a:schemeClr val="tx1"/>
          </a:solidFill>
          <a:latin typeface="+mn-lt"/>
        </a:defRPr>
      </a:lvl2pPr>
      <a:lvl3pPr marL="458788" indent="-227013" algn="l" rtl="0" eaLnBrk="1" fontAlgn="base" hangingPunct="1">
        <a:lnSpc>
          <a:spcPct val="95000"/>
        </a:lnSpc>
        <a:spcBef>
          <a:spcPct val="45000"/>
        </a:spcBef>
        <a:spcAft>
          <a:spcPct val="5000"/>
        </a:spcAft>
        <a:buFont typeface="Arial" charset="0"/>
        <a:buChar char="–"/>
        <a:defRPr>
          <a:solidFill>
            <a:schemeClr val="tx1"/>
          </a:solidFill>
          <a:latin typeface="+mn-lt"/>
        </a:defRPr>
      </a:lvl3pPr>
      <a:lvl4pPr marL="684213" indent="-223838" algn="l" rtl="0" eaLnBrk="1" fontAlgn="base" hangingPunct="1">
        <a:lnSpc>
          <a:spcPct val="95000"/>
        </a:lnSpc>
        <a:spcBef>
          <a:spcPct val="45000"/>
        </a:spcBef>
        <a:spcAft>
          <a:spcPct val="5000"/>
        </a:spcAft>
        <a:buChar char="•"/>
        <a:defRPr sz="1600">
          <a:solidFill>
            <a:schemeClr val="tx1"/>
          </a:solidFill>
          <a:latin typeface="+mn-lt"/>
        </a:defRPr>
      </a:lvl4pPr>
      <a:lvl5pPr marL="9128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5pPr>
      <a:lvl6pPr marL="13700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6pPr>
      <a:lvl7pPr marL="18272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7pPr>
      <a:lvl8pPr marL="22844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8pPr>
      <a:lvl9pPr marL="27416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5"/>
          <p:cNvSpPr>
            <a:spLocks noGrp="1" noChangeArrowheads="1"/>
          </p:cNvSpPr>
          <p:nvPr>
            <p:ph type="title"/>
          </p:nvPr>
        </p:nvSpPr>
        <p:spPr bwMode="auto">
          <a:xfrm>
            <a:off x="457200" y="361950"/>
            <a:ext cx="7086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37654" name="Text Box 54"/>
          <p:cNvSpPr txBox="1">
            <a:spLocks noChangeArrowheads="1"/>
          </p:cNvSpPr>
          <p:nvPr/>
        </p:nvSpPr>
        <p:spPr bwMode="auto">
          <a:xfrm>
            <a:off x="3935413" y="6629400"/>
            <a:ext cx="1273175" cy="165100"/>
          </a:xfrm>
          <a:prstGeom prst="rect">
            <a:avLst/>
          </a:prstGeom>
          <a:noFill/>
          <a:ln w="9525" algn="ctr">
            <a:noFill/>
            <a:miter lim="800000"/>
            <a:headEnd/>
            <a:tailEnd/>
          </a:ln>
          <a:effectLst/>
        </p:spPr>
        <p:txBody>
          <a:bodyPr wrap="none">
            <a:spAutoFit/>
          </a:bodyPr>
          <a:lstStyle/>
          <a:p>
            <a:pPr algn="r" defTabSz="457200" fontAlgn="auto">
              <a:lnSpc>
                <a:spcPct val="95000"/>
              </a:lnSpc>
              <a:spcBef>
                <a:spcPts val="0"/>
              </a:spcBef>
              <a:spcAft>
                <a:spcPts val="0"/>
              </a:spcAft>
              <a:defRPr/>
            </a:pPr>
            <a:r>
              <a:rPr lang="en-US" sz="500" b="1" dirty="0">
                <a:solidFill>
                  <a:srgbClr val="FFFFFF"/>
                </a:solidFill>
                <a:latin typeface="Arial"/>
                <a:ea typeface="ＭＳ Ｐゴシック" pitchFamily="-111" charset="-128"/>
              </a:rPr>
              <a:t>Google Confidential and Proprietary</a:t>
            </a:r>
          </a:p>
        </p:txBody>
      </p:sp>
      <p:sp>
        <p:nvSpPr>
          <p:cNvPr id="1032" name="Rectangle 2"/>
          <p:cNvSpPr>
            <a:spLocks noGrp="1" noChangeArrowheads="1"/>
          </p:cNvSpPr>
          <p:nvPr>
            <p:ph type="body" idx="1"/>
          </p:nvPr>
        </p:nvSpPr>
        <p:spPr bwMode="auto">
          <a:xfrm>
            <a:off x="457200" y="12192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7608" name="Rectangle 8"/>
          <p:cNvSpPr>
            <a:spLocks noGrp="1" noChangeArrowheads="1"/>
          </p:cNvSpPr>
          <p:nvPr>
            <p:ph type="sldNum" sz="quarter" idx="4"/>
          </p:nvPr>
        </p:nvSpPr>
        <p:spPr bwMode="auto">
          <a:xfrm>
            <a:off x="8686800" y="6575425"/>
            <a:ext cx="307975" cy="207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spAutoFit/>
          </a:bodyPr>
          <a:lstStyle>
            <a:lvl1pPr>
              <a:lnSpc>
                <a:spcPct val="95000"/>
              </a:lnSpc>
              <a:defRPr sz="800" b="1">
                <a:solidFill>
                  <a:schemeClr val="bg1"/>
                </a:solidFill>
                <a:ea typeface="ＭＳ Ｐゴシック" pitchFamily="-111" charset="-128"/>
                <a:cs typeface="Arial" charset="0"/>
              </a:defRPr>
            </a:lvl1pPr>
          </a:lstStyle>
          <a:p>
            <a:pPr defTabSz="457200" fontAlgn="auto">
              <a:spcBef>
                <a:spcPts val="0"/>
              </a:spcBef>
              <a:spcAft>
                <a:spcPts val="0"/>
              </a:spcAft>
              <a:defRPr/>
            </a:pPr>
            <a:fld id="{8EAF1A10-8297-4DB2-8190-C66E0AA98D76}" type="slidenum">
              <a:rPr lang="en-US">
                <a:solidFill>
                  <a:srgbClr val="FFFFFF"/>
                </a:solidFill>
                <a:latin typeface="Arial"/>
              </a:rPr>
              <a:pPr defTabSz="457200" fontAlgn="auto">
                <a:spcBef>
                  <a:spcPts val="0"/>
                </a:spcBef>
                <a:spcAft>
                  <a:spcPts val="0"/>
                </a:spcAft>
                <a:defRPr/>
              </a:pPr>
              <a:t>‹#›</a:t>
            </a:fld>
            <a:endParaRPr lang="en-US">
              <a:solidFill>
                <a:srgbClr val="FFFFFF"/>
              </a:solidFill>
              <a:latin typeface="Arial"/>
            </a:endParaRP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b="1">
          <a:solidFill>
            <a:srgbClr val="009644"/>
          </a:solidFill>
          <a:latin typeface="+mj-lt"/>
          <a:ea typeface="+mj-ea"/>
          <a:cs typeface="+mj-cs"/>
        </a:defRPr>
      </a:lvl1pPr>
      <a:lvl2pPr algn="l" rtl="0" eaLnBrk="0" fontAlgn="base" hangingPunct="0">
        <a:lnSpc>
          <a:spcPct val="90000"/>
        </a:lnSpc>
        <a:spcBef>
          <a:spcPct val="0"/>
        </a:spcBef>
        <a:spcAft>
          <a:spcPct val="0"/>
        </a:spcAft>
        <a:defRPr sz="2800" b="1">
          <a:solidFill>
            <a:srgbClr val="009644"/>
          </a:solidFill>
          <a:latin typeface="Arial" charset="0"/>
        </a:defRPr>
      </a:lvl2pPr>
      <a:lvl3pPr algn="l" rtl="0" eaLnBrk="0" fontAlgn="base" hangingPunct="0">
        <a:lnSpc>
          <a:spcPct val="90000"/>
        </a:lnSpc>
        <a:spcBef>
          <a:spcPct val="0"/>
        </a:spcBef>
        <a:spcAft>
          <a:spcPct val="0"/>
        </a:spcAft>
        <a:defRPr sz="2800" b="1">
          <a:solidFill>
            <a:srgbClr val="009644"/>
          </a:solidFill>
          <a:latin typeface="Arial" charset="0"/>
        </a:defRPr>
      </a:lvl3pPr>
      <a:lvl4pPr algn="l" rtl="0" eaLnBrk="0" fontAlgn="base" hangingPunct="0">
        <a:lnSpc>
          <a:spcPct val="90000"/>
        </a:lnSpc>
        <a:spcBef>
          <a:spcPct val="0"/>
        </a:spcBef>
        <a:spcAft>
          <a:spcPct val="0"/>
        </a:spcAft>
        <a:defRPr sz="2800" b="1">
          <a:solidFill>
            <a:srgbClr val="009644"/>
          </a:solidFill>
          <a:latin typeface="Arial" charset="0"/>
        </a:defRPr>
      </a:lvl4pPr>
      <a:lvl5pPr algn="l" rtl="0" eaLnBrk="0" fontAlgn="base" hangingPunct="0">
        <a:lnSpc>
          <a:spcPct val="90000"/>
        </a:lnSpc>
        <a:spcBef>
          <a:spcPct val="0"/>
        </a:spcBef>
        <a:spcAft>
          <a:spcPct val="0"/>
        </a:spcAft>
        <a:defRPr sz="2800" b="1">
          <a:solidFill>
            <a:srgbClr val="009644"/>
          </a:solidFill>
          <a:latin typeface="Arial" charset="0"/>
        </a:defRPr>
      </a:lvl5pPr>
      <a:lvl6pPr marL="457200" algn="l" rtl="0" fontAlgn="base">
        <a:lnSpc>
          <a:spcPct val="90000"/>
        </a:lnSpc>
        <a:spcBef>
          <a:spcPct val="0"/>
        </a:spcBef>
        <a:spcAft>
          <a:spcPct val="0"/>
        </a:spcAft>
        <a:defRPr sz="2800" b="1">
          <a:solidFill>
            <a:schemeClr val="tx1"/>
          </a:solidFill>
          <a:latin typeface="Arial" charset="0"/>
        </a:defRPr>
      </a:lvl6pPr>
      <a:lvl7pPr marL="914400" algn="l" rtl="0" fontAlgn="base">
        <a:lnSpc>
          <a:spcPct val="90000"/>
        </a:lnSpc>
        <a:spcBef>
          <a:spcPct val="0"/>
        </a:spcBef>
        <a:spcAft>
          <a:spcPct val="0"/>
        </a:spcAft>
        <a:defRPr sz="2800" b="1">
          <a:solidFill>
            <a:schemeClr val="tx1"/>
          </a:solidFill>
          <a:latin typeface="Arial" charset="0"/>
        </a:defRPr>
      </a:lvl7pPr>
      <a:lvl8pPr marL="1371600" algn="l" rtl="0" fontAlgn="base">
        <a:lnSpc>
          <a:spcPct val="90000"/>
        </a:lnSpc>
        <a:spcBef>
          <a:spcPct val="0"/>
        </a:spcBef>
        <a:spcAft>
          <a:spcPct val="0"/>
        </a:spcAft>
        <a:defRPr sz="2800" b="1">
          <a:solidFill>
            <a:schemeClr val="tx1"/>
          </a:solidFill>
          <a:latin typeface="Arial" charset="0"/>
        </a:defRPr>
      </a:lvl8pPr>
      <a:lvl9pPr marL="1828800" algn="l" rtl="0" fontAlgn="base">
        <a:lnSpc>
          <a:spcPct val="90000"/>
        </a:lnSpc>
        <a:spcBef>
          <a:spcPct val="0"/>
        </a:spcBef>
        <a:spcAft>
          <a:spcPct val="0"/>
        </a:spcAft>
        <a:defRPr sz="2800" b="1">
          <a:solidFill>
            <a:schemeClr val="tx1"/>
          </a:solidFill>
          <a:latin typeface="Arial" charset="0"/>
        </a:defRPr>
      </a:lvl9pPr>
    </p:titleStyle>
    <p:bodyStyle>
      <a:lvl1pPr marL="342900" indent="-342900" algn="l" rtl="0" eaLnBrk="0" fontAlgn="base" hangingPunct="0">
        <a:lnSpc>
          <a:spcPct val="95000"/>
        </a:lnSpc>
        <a:spcBef>
          <a:spcPct val="100000"/>
        </a:spcBef>
        <a:spcAft>
          <a:spcPct val="5000"/>
        </a:spcAft>
        <a:buClr>
          <a:srgbClr val="009644"/>
        </a:buClr>
        <a:buFont typeface="Arial" charset="0"/>
        <a:defRPr sz="2200">
          <a:solidFill>
            <a:schemeClr val="tx1"/>
          </a:solidFill>
          <a:latin typeface="+mn-lt"/>
          <a:ea typeface="+mn-ea"/>
          <a:cs typeface="+mn-cs"/>
        </a:defRPr>
      </a:lvl1pPr>
      <a:lvl2pPr marL="230188" indent="-228600" algn="l" rtl="0" eaLnBrk="0" fontAlgn="base" hangingPunct="0">
        <a:lnSpc>
          <a:spcPct val="95000"/>
        </a:lnSpc>
        <a:spcBef>
          <a:spcPct val="45000"/>
        </a:spcBef>
        <a:spcAft>
          <a:spcPct val="5000"/>
        </a:spcAft>
        <a:buClr>
          <a:srgbClr val="009644"/>
        </a:buClr>
        <a:buFont typeface="Arial" charset="0"/>
        <a:buChar char="•"/>
        <a:defRPr sz="2000">
          <a:solidFill>
            <a:schemeClr val="tx1"/>
          </a:solidFill>
          <a:latin typeface="+mn-lt"/>
        </a:defRPr>
      </a:lvl2pPr>
      <a:lvl3pPr marL="458788" indent="-227013" algn="l" rtl="0" eaLnBrk="0" fontAlgn="base" hangingPunct="0">
        <a:lnSpc>
          <a:spcPct val="95000"/>
        </a:lnSpc>
        <a:spcBef>
          <a:spcPct val="45000"/>
        </a:spcBef>
        <a:spcAft>
          <a:spcPct val="5000"/>
        </a:spcAft>
        <a:buClr>
          <a:srgbClr val="009644"/>
        </a:buClr>
        <a:buFont typeface="Arial" charset="0"/>
        <a:buChar char="•"/>
        <a:defRPr>
          <a:solidFill>
            <a:schemeClr val="tx1"/>
          </a:solidFill>
          <a:latin typeface="+mn-lt"/>
        </a:defRPr>
      </a:lvl3pPr>
      <a:lvl4pPr marL="684213" indent="-223838" algn="l" rtl="0" eaLnBrk="0" fontAlgn="base" hangingPunct="0">
        <a:lnSpc>
          <a:spcPct val="95000"/>
        </a:lnSpc>
        <a:spcBef>
          <a:spcPct val="45000"/>
        </a:spcBef>
        <a:spcAft>
          <a:spcPct val="5000"/>
        </a:spcAft>
        <a:buClr>
          <a:srgbClr val="009644"/>
        </a:buClr>
        <a:buFont typeface="Arial" charset="0"/>
        <a:buChar char="•"/>
        <a:defRPr sz="1600">
          <a:solidFill>
            <a:schemeClr val="tx1"/>
          </a:solidFill>
          <a:latin typeface="+mn-lt"/>
        </a:defRPr>
      </a:lvl4pPr>
      <a:lvl5pPr marL="912813" indent="-227013" algn="l" rtl="0" eaLnBrk="0" fontAlgn="base" hangingPunct="0">
        <a:lnSpc>
          <a:spcPct val="95000"/>
        </a:lnSpc>
        <a:spcBef>
          <a:spcPct val="45000"/>
        </a:spcBef>
        <a:spcAft>
          <a:spcPct val="5000"/>
        </a:spcAft>
        <a:buClr>
          <a:srgbClr val="009644"/>
        </a:buClr>
        <a:buFont typeface="Arial" charset="0"/>
        <a:buChar char="•"/>
        <a:defRPr sz="1600">
          <a:solidFill>
            <a:schemeClr val="tx1"/>
          </a:solidFill>
          <a:latin typeface="+mn-lt"/>
        </a:defRPr>
      </a:lvl5pPr>
      <a:lvl6pPr marL="1370013" indent="-227013" algn="l" rtl="0" fontAlgn="base">
        <a:lnSpc>
          <a:spcPct val="95000"/>
        </a:lnSpc>
        <a:spcBef>
          <a:spcPct val="45000"/>
        </a:spcBef>
        <a:spcAft>
          <a:spcPct val="5000"/>
        </a:spcAft>
        <a:buFont typeface="Arial" charset="0"/>
        <a:buChar char="–"/>
        <a:defRPr sz="1600">
          <a:solidFill>
            <a:schemeClr val="tx1"/>
          </a:solidFill>
          <a:latin typeface="+mn-lt"/>
        </a:defRPr>
      </a:lvl6pPr>
      <a:lvl7pPr marL="1827213" indent="-227013" algn="l" rtl="0" fontAlgn="base">
        <a:lnSpc>
          <a:spcPct val="95000"/>
        </a:lnSpc>
        <a:spcBef>
          <a:spcPct val="45000"/>
        </a:spcBef>
        <a:spcAft>
          <a:spcPct val="5000"/>
        </a:spcAft>
        <a:buFont typeface="Arial" charset="0"/>
        <a:buChar char="–"/>
        <a:defRPr sz="1600">
          <a:solidFill>
            <a:schemeClr val="tx1"/>
          </a:solidFill>
          <a:latin typeface="+mn-lt"/>
        </a:defRPr>
      </a:lvl7pPr>
      <a:lvl8pPr marL="2284413" indent="-227013" algn="l" rtl="0" fontAlgn="base">
        <a:lnSpc>
          <a:spcPct val="95000"/>
        </a:lnSpc>
        <a:spcBef>
          <a:spcPct val="45000"/>
        </a:spcBef>
        <a:spcAft>
          <a:spcPct val="5000"/>
        </a:spcAft>
        <a:buFont typeface="Arial" charset="0"/>
        <a:buChar char="–"/>
        <a:defRPr sz="1600">
          <a:solidFill>
            <a:schemeClr val="tx1"/>
          </a:solidFill>
          <a:latin typeface="+mn-lt"/>
        </a:defRPr>
      </a:lvl8pPr>
      <a:lvl9pPr marL="2741613" indent="-227013" algn="l" rtl="0" fontAlgn="base">
        <a:lnSpc>
          <a:spcPct val="95000"/>
        </a:lnSpc>
        <a:spcBef>
          <a:spcPct val="45000"/>
        </a:spcBef>
        <a:spcAft>
          <a:spcPct val="500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body" idx="1"/>
          </p:nvPr>
        </p:nvSpPr>
        <p:spPr bwMode="auto">
          <a:xfrm>
            <a:off x="457200" y="1219200"/>
            <a:ext cx="82296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37605"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537654"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pPr>
            <a:r>
              <a:rPr lang="en-US" sz="800" dirty="0">
                <a:solidFill>
                  <a:srgbClr val="7D7D7D"/>
                </a:solidFill>
              </a:rPr>
              <a:t>Google Confidential and Proprietary</a:t>
            </a:r>
          </a:p>
        </p:txBody>
      </p:sp>
      <p:sp>
        <p:nvSpPr>
          <p:cNvPr id="8" name="Footer Placeholder 7"/>
          <p:cNvSpPr>
            <a:spLocks noGrp="1"/>
          </p:cNvSpPr>
          <p:nvPr>
            <p:ph type="ftr" sz="quarter" idx="3"/>
          </p:nvPr>
        </p:nvSpPr>
        <p:spPr>
          <a:xfrm>
            <a:off x="457200" y="6400800"/>
            <a:ext cx="6096000" cy="209288"/>
          </a:xfrm>
          <a:prstGeom prst="rect">
            <a:avLst/>
          </a:prstGeom>
          <a:noFill/>
          <a:ln w="9525" algn="ctr">
            <a:noFill/>
            <a:miter lim="800000"/>
            <a:headEnd/>
            <a:tailEnd/>
          </a:ln>
          <a:effectLst/>
        </p:spPr>
        <p:txBody>
          <a:bodyPr wrap="square">
            <a:spAutoFit/>
          </a:bodyPr>
          <a:lstStyle>
            <a:lvl1pPr algn="l" rtl="0" fontAlgn="base">
              <a:lnSpc>
                <a:spcPct val="95000"/>
              </a:lnSpc>
              <a:spcBef>
                <a:spcPct val="0"/>
              </a:spcBef>
              <a:spcAft>
                <a:spcPct val="0"/>
              </a:spcAft>
              <a:defRPr lang="en-US" sz="800" kern="1200" dirty="0" smtClean="0">
                <a:solidFill>
                  <a:schemeClr val="bg2"/>
                </a:solidFill>
                <a:latin typeface="Arial" charset="0"/>
                <a:ea typeface="+mn-ea"/>
                <a:cs typeface="+mn-cs"/>
              </a:defRPr>
            </a:lvl1pPr>
          </a:lstStyle>
          <a:p>
            <a:endParaRPr>
              <a:solidFill>
                <a:srgbClr val="7D7D7D"/>
              </a:solidFill>
            </a:endParaRPr>
          </a:p>
        </p:txBody>
      </p:sp>
      <p:sp>
        <p:nvSpPr>
          <p:cNvPr id="9" name="Slide Number Placeholder 8"/>
          <p:cNvSpPr>
            <a:spLocks noGrp="1"/>
          </p:cNvSpPr>
          <p:nvPr>
            <p:ph type="sldNum" sz="quarter" idx="4"/>
          </p:nvPr>
        </p:nvSpPr>
        <p:spPr>
          <a:xfrm>
            <a:off x="8686800" y="6400800"/>
            <a:ext cx="457200" cy="209288"/>
          </a:xfrm>
          <a:prstGeom prst="rect">
            <a:avLst/>
          </a:prstGeom>
          <a:noFill/>
          <a:ln w="9525" algn="ctr">
            <a:noFill/>
            <a:miter lim="800000"/>
            <a:headEnd/>
            <a:tailEnd/>
          </a:ln>
          <a:effectLst/>
        </p:spPr>
        <p:txBody>
          <a:bodyPr wrap="square">
            <a:spAutoFit/>
          </a:bodyPr>
          <a:lstStyle>
            <a:lvl1pPr algn="l" rtl="0" fontAlgn="base">
              <a:lnSpc>
                <a:spcPct val="95000"/>
              </a:lnSpc>
              <a:spcBef>
                <a:spcPct val="0"/>
              </a:spcBef>
              <a:spcAft>
                <a:spcPct val="0"/>
              </a:spcAft>
              <a:defRPr lang="en-US" sz="800" kern="1200" smtClean="0">
                <a:solidFill>
                  <a:schemeClr val="bg2"/>
                </a:solidFill>
                <a:latin typeface="Arial" charset="0"/>
                <a:ea typeface="+mn-ea"/>
                <a:cs typeface="+mn-cs"/>
              </a:defRPr>
            </a:lvl1pPr>
          </a:lstStyle>
          <a:p>
            <a:pPr>
              <a:defRPr/>
            </a:pPr>
            <a:fld id="{7F132BA6-14DC-4479-BAD4-2865C4352BD2}" type="slidenum">
              <a:rPr>
                <a:solidFill>
                  <a:srgbClr val="7D7D7D"/>
                </a:solidFill>
              </a:rPr>
              <a:pPr>
                <a:defRPr/>
              </a:pPr>
              <a:t>‹#›</a:t>
            </a:fld>
            <a:endParaRPr>
              <a:solidFill>
                <a:srgbClr val="7D7D7D"/>
              </a:solidFill>
            </a:endParaRP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Lst>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2800" b="1">
          <a:solidFill>
            <a:schemeClr val="tx1"/>
          </a:solidFill>
          <a:latin typeface="+mj-lt"/>
          <a:ea typeface="+mj-ea"/>
          <a:cs typeface="+mj-cs"/>
        </a:defRPr>
      </a:lvl1pPr>
      <a:lvl2pPr algn="l" rtl="0" eaLnBrk="1" fontAlgn="base" hangingPunct="1">
        <a:lnSpc>
          <a:spcPct val="90000"/>
        </a:lnSpc>
        <a:spcBef>
          <a:spcPct val="0"/>
        </a:spcBef>
        <a:spcAft>
          <a:spcPct val="0"/>
        </a:spcAft>
        <a:defRPr sz="2800" b="1">
          <a:solidFill>
            <a:schemeClr val="tx1"/>
          </a:solidFill>
          <a:latin typeface="Arial" charset="0"/>
        </a:defRPr>
      </a:lvl2pPr>
      <a:lvl3pPr algn="l" rtl="0" eaLnBrk="1" fontAlgn="base" hangingPunct="1">
        <a:lnSpc>
          <a:spcPct val="90000"/>
        </a:lnSpc>
        <a:spcBef>
          <a:spcPct val="0"/>
        </a:spcBef>
        <a:spcAft>
          <a:spcPct val="0"/>
        </a:spcAft>
        <a:defRPr sz="2800" b="1">
          <a:solidFill>
            <a:schemeClr val="tx1"/>
          </a:solidFill>
          <a:latin typeface="Arial" charset="0"/>
        </a:defRPr>
      </a:lvl3pPr>
      <a:lvl4pPr algn="l" rtl="0" eaLnBrk="1" fontAlgn="base" hangingPunct="1">
        <a:lnSpc>
          <a:spcPct val="90000"/>
        </a:lnSpc>
        <a:spcBef>
          <a:spcPct val="0"/>
        </a:spcBef>
        <a:spcAft>
          <a:spcPct val="0"/>
        </a:spcAft>
        <a:defRPr sz="2800" b="1">
          <a:solidFill>
            <a:schemeClr val="tx1"/>
          </a:solidFill>
          <a:latin typeface="Arial" charset="0"/>
        </a:defRPr>
      </a:lvl4pPr>
      <a:lvl5pPr algn="l" rtl="0" eaLnBrk="1" fontAlgn="base" hangingPunct="1">
        <a:lnSpc>
          <a:spcPct val="90000"/>
        </a:lnSpc>
        <a:spcBef>
          <a:spcPct val="0"/>
        </a:spcBef>
        <a:spcAft>
          <a:spcPct val="0"/>
        </a:spcAft>
        <a:defRPr sz="2800" b="1">
          <a:solidFill>
            <a:schemeClr val="tx1"/>
          </a:solidFill>
          <a:latin typeface="Arial" charset="0"/>
        </a:defRPr>
      </a:lvl5pPr>
      <a:lvl6pPr marL="457200" algn="l" rtl="0" eaLnBrk="1" fontAlgn="base" hangingPunct="1">
        <a:lnSpc>
          <a:spcPct val="90000"/>
        </a:lnSpc>
        <a:spcBef>
          <a:spcPct val="0"/>
        </a:spcBef>
        <a:spcAft>
          <a:spcPct val="0"/>
        </a:spcAft>
        <a:defRPr sz="2800" b="1">
          <a:solidFill>
            <a:schemeClr val="tx1"/>
          </a:solidFill>
          <a:latin typeface="Arial" charset="0"/>
        </a:defRPr>
      </a:lvl6pPr>
      <a:lvl7pPr marL="914400" algn="l" rtl="0" eaLnBrk="1" fontAlgn="base" hangingPunct="1">
        <a:lnSpc>
          <a:spcPct val="90000"/>
        </a:lnSpc>
        <a:spcBef>
          <a:spcPct val="0"/>
        </a:spcBef>
        <a:spcAft>
          <a:spcPct val="0"/>
        </a:spcAft>
        <a:defRPr sz="2800" b="1">
          <a:solidFill>
            <a:schemeClr val="tx1"/>
          </a:solidFill>
          <a:latin typeface="Arial" charset="0"/>
        </a:defRPr>
      </a:lvl7pPr>
      <a:lvl8pPr marL="1371600" algn="l" rtl="0" eaLnBrk="1" fontAlgn="base" hangingPunct="1">
        <a:lnSpc>
          <a:spcPct val="90000"/>
        </a:lnSpc>
        <a:spcBef>
          <a:spcPct val="0"/>
        </a:spcBef>
        <a:spcAft>
          <a:spcPct val="0"/>
        </a:spcAft>
        <a:defRPr sz="2800" b="1">
          <a:solidFill>
            <a:schemeClr val="tx1"/>
          </a:solidFill>
          <a:latin typeface="Arial" charset="0"/>
        </a:defRPr>
      </a:lvl8pPr>
      <a:lvl9pPr marL="1828800" algn="l" rtl="0" eaLnBrk="1" fontAlgn="base" hangingPunct="1">
        <a:lnSpc>
          <a:spcPct val="90000"/>
        </a:lnSpc>
        <a:spcBef>
          <a:spcPct val="0"/>
        </a:spcBef>
        <a:spcAft>
          <a:spcPct val="0"/>
        </a:spcAft>
        <a:defRPr sz="2800" b="1">
          <a:solidFill>
            <a:schemeClr val="tx1"/>
          </a:solidFill>
          <a:latin typeface="Arial" charset="0"/>
        </a:defRPr>
      </a:lvl9pPr>
    </p:titleStyle>
    <p:bodyStyle>
      <a:lvl1pPr algn="l" rtl="0" eaLnBrk="1" fontAlgn="base" hangingPunct="1">
        <a:lnSpc>
          <a:spcPct val="95000"/>
        </a:lnSpc>
        <a:spcBef>
          <a:spcPct val="100000"/>
        </a:spcBef>
        <a:spcAft>
          <a:spcPct val="5000"/>
        </a:spcAft>
        <a:defRPr sz="2200">
          <a:solidFill>
            <a:schemeClr val="tx1"/>
          </a:solidFill>
          <a:latin typeface="+mn-lt"/>
          <a:ea typeface="+mn-ea"/>
          <a:cs typeface="+mn-cs"/>
        </a:defRPr>
      </a:lvl1pPr>
      <a:lvl2pPr marL="230188" indent="-228600" algn="l" rtl="0" eaLnBrk="1" fontAlgn="base" hangingPunct="1">
        <a:lnSpc>
          <a:spcPct val="95000"/>
        </a:lnSpc>
        <a:spcBef>
          <a:spcPct val="45000"/>
        </a:spcBef>
        <a:spcAft>
          <a:spcPct val="5000"/>
        </a:spcAft>
        <a:buChar char="•"/>
        <a:defRPr sz="2000">
          <a:solidFill>
            <a:schemeClr val="tx1"/>
          </a:solidFill>
          <a:latin typeface="+mn-lt"/>
        </a:defRPr>
      </a:lvl2pPr>
      <a:lvl3pPr marL="458788" indent="-227013" algn="l" rtl="0" eaLnBrk="1" fontAlgn="base" hangingPunct="1">
        <a:lnSpc>
          <a:spcPct val="95000"/>
        </a:lnSpc>
        <a:spcBef>
          <a:spcPct val="45000"/>
        </a:spcBef>
        <a:spcAft>
          <a:spcPct val="5000"/>
        </a:spcAft>
        <a:buFont typeface="Arial" charset="0"/>
        <a:buChar char="–"/>
        <a:defRPr>
          <a:solidFill>
            <a:schemeClr val="tx1"/>
          </a:solidFill>
          <a:latin typeface="+mn-lt"/>
        </a:defRPr>
      </a:lvl3pPr>
      <a:lvl4pPr marL="684213" indent="-223838" algn="l" rtl="0" eaLnBrk="1" fontAlgn="base" hangingPunct="1">
        <a:lnSpc>
          <a:spcPct val="95000"/>
        </a:lnSpc>
        <a:spcBef>
          <a:spcPct val="45000"/>
        </a:spcBef>
        <a:spcAft>
          <a:spcPct val="5000"/>
        </a:spcAft>
        <a:buChar char="•"/>
        <a:defRPr sz="1600">
          <a:solidFill>
            <a:schemeClr val="tx1"/>
          </a:solidFill>
          <a:latin typeface="+mn-lt"/>
        </a:defRPr>
      </a:lvl4pPr>
      <a:lvl5pPr marL="9128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5pPr>
      <a:lvl6pPr marL="13700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6pPr>
      <a:lvl7pPr marL="18272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7pPr>
      <a:lvl8pPr marL="22844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8pPr>
      <a:lvl9pPr marL="27416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457200" y="12192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1"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37608" name="Rectangle 8"/>
          <p:cNvSpPr>
            <a:spLocks noGrp="1" noChangeArrowheads="1"/>
          </p:cNvSpPr>
          <p:nvPr>
            <p:ph type="sldNum" sz="quarter" idx="4"/>
          </p:nvPr>
        </p:nvSpPr>
        <p:spPr bwMode="auto">
          <a:xfrm>
            <a:off x="8686800" y="6400800"/>
            <a:ext cx="307975" cy="207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spAutoFit/>
          </a:bodyPr>
          <a:lstStyle>
            <a:lvl1pPr>
              <a:lnSpc>
                <a:spcPct val="95000"/>
              </a:lnSpc>
              <a:defRPr sz="800">
                <a:solidFill>
                  <a:schemeClr val="bg2"/>
                </a:solidFill>
                <a:latin typeface="+mn-lt"/>
                <a:cs typeface="Arial" pitchFamily="34" charset="0"/>
              </a:defRPr>
            </a:lvl1pPr>
          </a:lstStyle>
          <a:p>
            <a:pPr>
              <a:defRPr/>
            </a:pPr>
            <a:fld id="{2664DFF4-586C-4D96-ACA2-BC78607FEAF3}" type="slidenum">
              <a:rPr lang="en-US">
                <a:solidFill>
                  <a:srgbClr val="7D7D7D"/>
                </a:solidFill>
              </a:rPr>
              <a:pPr>
                <a:defRPr/>
              </a:pPr>
              <a:t>‹#›</a:t>
            </a:fld>
            <a:endParaRPr lang="en-US">
              <a:solidFill>
                <a:srgbClr val="7D7D7D"/>
              </a:solidFill>
            </a:endParaRPr>
          </a:p>
        </p:txBody>
      </p:sp>
      <p:sp>
        <p:nvSpPr>
          <p:cNvPr id="537654"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defRPr/>
            </a:pPr>
            <a:r>
              <a:rPr lang="en-US" sz="800">
                <a:solidFill>
                  <a:srgbClr val="7D7D7D"/>
                </a:solidFill>
              </a:rPr>
              <a:t>Google Confidential and Proprietary</a:t>
            </a: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2800" b="1">
          <a:solidFill>
            <a:schemeClr val="tx1"/>
          </a:solidFill>
          <a:latin typeface="+mj-lt"/>
          <a:ea typeface="+mj-ea"/>
          <a:cs typeface="+mj-cs"/>
        </a:defRPr>
      </a:lvl1pPr>
      <a:lvl2pPr algn="l" rtl="0" fontAlgn="base">
        <a:lnSpc>
          <a:spcPct val="90000"/>
        </a:lnSpc>
        <a:spcBef>
          <a:spcPct val="0"/>
        </a:spcBef>
        <a:spcAft>
          <a:spcPct val="0"/>
        </a:spcAft>
        <a:defRPr sz="2800" b="1">
          <a:solidFill>
            <a:schemeClr val="tx1"/>
          </a:solidFill>
          <a:latin typeface="Arial" charset="0"/>
        </a:defRPr>
      </a:lvl2pPr>
      <a:lvl3pPr algn="l" rtl="0" fontAlgn="base">
        <a:lnSpc>
          <a:spcPct val="90000"/>
        </a:lnSpc>
        <a:spcBef>
          <a:spcPct val="0"/>
        </a:spcBef>
        <a:spcAft>
          <a:spcPct val="0"/>
        </a:spcAft>
        <a:defRPr sz="2800" b="1">
          <a:solidFill>
            <a:schemeClr val="tx1"/>
          </a:solidFill>
          <a:latin typeface="Arial" charset="0"/>
        </a:defRPr>
      </a:lvl3pPr>
      <a:lvl4pPr algn="l" rtl="0" fontAlgn="base">
        <a:lnSpc>
          <a:spcPct val="90000"/>
        </a:lnSpc>
        <a:spcBef>
          <a:spcPct val="0"/>
        </a:spcBef>
        <a:spcAft>
          <a:spcPct val="0"/>
        </a:spcAft>
        <a:defRPr sz="2800" b="1">
          <a:solidFill>
            <a:schemeClr val="tx1"/>
          </a:solidFill>
          <a:latin typeface="Arial" charset="0"/>
        </a:defRPr>
      </a:lvl4pPr>
      <a:lvl5pPr algn="l" rtl="0" fontAlgn="base">
        <a:lnSpc>
          <a:spcPct val="90000"/>
        </a:lnSpc>
        <a:spcBef>
          <a:spcPct val="0"/>
        </a:spcBef>
        <a:spcAft>
          <a:spcPct val="0"/>
        </a:spcAft>
        <a:defRPr sz="2800" b="1">
          <a:solidFill>
            <a:schemeClr val="tx1"/>
          </a:solidFill>
          <a:latin typeface="Arial" charset="0"/>
        </a:defRPr>
      </a:lvl5pPr>
      <a:lvl6pPr marL="457200" algn="l" rtl="0" fontAlgn="base">
        <a:lnSpc>
          <a:spcPct val="90000"/>
        </a:lnSpc>
        <a:spcBef>
          <a:spcPct val="0"/>
        </a:spcBef>
        <a:spcAft>
          <a:spcPct val="0"/>
        </a:spcAft>
        <a:defRPr sz="2800" b="1">
          <a:solidFill>
            <a:schemeClr val="tx1"/>
          </a:solidFill>
          <a:latin typeface="Arial" charset="0"/>
        </a:defRPr>
      </a:lvl6pPr>
      <a:lvl7pPr marL="914400" algn="l" rtl="0" fontAlgn="base">
        <a:lnSpc>
          <a:spcPct val="90000"/>
        </a:lnSpc>
        <a:spcBef>
          <a:spcPct val="0"/>
        </a:spcBef>
        <a:spcAft>
          <a:spcPct val="0"/>
        </a:spcAft>
        <a:defRPr sz="2800" b="1">
          <a:solidFill>
            <a:schemeClr val="tx1"/>
          </a:solidFill>
          <a:latin typeface="Arial" charset="0"/>
        </a:defRPr>
      </a:lvl7pPr>
      <a:lvl8pPr marL="1371600" algn="l" rtl="0" fontAlgn="base">
        <a:lnSpc>
          <a:spcPct val="90000"/>
        </a:lnSpc>
        <a:spcBef>
          <a:spcPct val="0"/>
        </a:spcBef>
        <a:spcAft>
          <a:spcPct val="0"/>
        </a:spcAft>
        <a:defRPr sz="2800" b="1">
          <a:solidFill>
            <a:schemeClr val="tx1"/>
          </a:solidFill>
          <a:latin typeface="Arial" charset="0"/>
        </a:defRPr>
      </a:lvl8pPr>
      <a:lvl9pPr marL="1828800" algn="l" rtl="0" fontAlgn="base">
        <a:lnSpc>
          <a:spcPct val="90000"/>
        </a:lnSpc>
        <a:spcBef>
          <a:spcPct val="0"/>
        </a:spcBef>
        <a:spcAft>
          <a:spcPct val="0"/>
        </a:spcAft>
        <a:defRPr sz="2800" b="1">
          <a:solidFill>
            <a:schemeClr val="tx1"/>
          </a:solidFill>
          <a:latin typeface="Arial" charset="0"/>
        </a:defRPr>
      </a:lvl9pPr>
    </p:titleStyle>
    <p:bodyStyle>
      <a:lvl1pPr marL="342900" indent="-342900" algn="l" rtl="0" fontAlgn="base">
        <a:lnSpc>
          <a:spcPct val="95000"/>
        </a:lnSpc>
        <a:spcBef>
          <a:spcPct val="100000"/>
        </a:spcBef>
        <a:spcAft>
          <a:spcPct val="5000"/>
        </a:spcAft>
        <a:defRPr sz="2200">
          <a:solidFill>
            <a:schemeClr val="tx1"/>
          </a:solidFill>
          <a:latin typeface="+mn-lt"/>
          <a:ea typeface="+mn-ea"/>
          <a:cs typeface="+mn-cs"/>
        </a:defRPr>
      </a:lvl1pPr>
      <a:lvl2pPr marL="230188" indent="-228600" algn="l" rtl="0" fontAlgn="base">
        <a:lnSpc>
          <a:spcPct val="95000"/>
        </a:lnSpc>
        <a:spcBef>
          <a:spcPct val="45000"/>
        </a:spcBef>
        <a:spcAft>
          <a:spcPct val="5000"/>
        </a:spcAft>
        <a:buChar char="•"/>
        <a:defRPr sz="2000">
          <a:solidFill>
            <a:schemeClr val="tx1"/>
          </a:solidFill>
          <a:latin typeface="+mn-lt"/>
        </a:defRPr>
      </a:lvl2pPr>
      <a:lvl3pPr marL="458788" indent="-227013" algn="l" rtl="0" fontAlgn="base">
        <a:lnSpc>
          <a:spcPct val="95000"/>
        </a:lnSpc>
        <a:spcBef>
          <a:spcPct val="45000"/>
        </a:spcBef>
        <a:spcAft>
          <a:spcPct val="5000"/>
        </a:spcAft>
        <a:buFont typeface="Arial" charset="0"/>
        <a:buChar char="–"/>
        <a:defRPr>
          <a:solidFill>
            <a:schemeClr val="tx1"/>
          </a:solidFill>
          <a:latin typeface="+mn-lt"/>
        </a:defRPr>
      </a:lvl3pPr>
      <a:lvl4pPr marL="684213" indent="-223838" algn="l" rtl="0" fontAlgn="base">
        <a:lnSpc>
          <a:spcPct val="95000"/>
        </a:lnSpc>
        <a:spcBef>
          <a:spcPct val="45000"/>
        </a:spcBef>
        <a:spcAft>
          <a:spcPct val="5000"/>
        </a:spcAft>
        <a:buChar char="•"/>
        <a:defRPr sz="1600">
          <a:solidFill>
            <a:schemeClr val="tx1"/>
          </a:solidFill>
          <a:latin typeface="+mn-lt"/>
        </a:defRPr>
      </a:lvl4pPr>
      <a:lvl5pPr marL="912813" indent="-227013" algn="l" rtl="0" fontAlgn="base">
        <a:lnSpc>
          <a:spcPct val="95000"/>
        </a:lnSpc>
        <a:spcBef>
          <a:spcPct val="45000"/>
        </a:spcBef>
        <a:spcAft>
          <a:spcPct val="5000"/>
        </a:spcAft>
        <a:buFont typeface="Arial" charset="0"/>
        <a:buChar char="–"/>
        <a:defRPr sz="1600">
          <a:solidFill>
            <a:schemeClr val="tx1"/>
          </a:solidFill>
          <a:latin typeface="+mn-lt"/>
        </a:defRPr>
      </a:lvl5pPr>
      <a:lvl6pPr marL="1370013" indent="-227013" algn="l" rtl="0" fontAlgn="base">
        <a:lnSpc>
          <a:spcPct val="95000"/>
        </a:lnSpc>
        <a:spcBef>
          <a:spcPct val="45000"/>
        </a:spcBef>
        <a:spcAft>
          <a:spcPct val="5000"/>
        </a:spcAft>
        <a:buFont typeface="Arial" charset="0"/>
        <a:buChar char="–"/>
        <a:defRPr sz="1600">
          <a:solidFill>
            <a:schemeClr val="tx1"/>
          </a:solidFill>
          <a:latin typeface="+mn-lt"/>
        </a:defRPr>
      </a:lvl6pPr>
      <a:lvl7pPr marL="1827213" indent="-227013" algn="l" rtl="0" fontAlgn="base">
        <a:lnSpc>
          <a:spcPct val="95000"/>
        </a:lnSpc>
        <a:spcBef>
          <a:spcPct val="45000"/>
        </a:spcBef>
        <a:spcAft>
          <a:spcPct val="5000"/>
        </a:spcAft>
        <a:buFont typeface="Arial" charset="0"/>
        <a:buChar char="–"/>
        <a:defRPr sz="1600">
          <a:solidFill>
            <a:schemeClr val="tx1"/>
          </a:solidFill>
          <a:latin typeface="+mn-lt"/>
        </a:defRPr>
      </a:lvl7pPr>
      <a:lvl8pPr marL="2284413" indent="-227013" algn="l" rtl="0" fontAlgn="base">
        <a:lnSpc>
          <a:spcPct val="95000"/>
        </a:lnSpc>
        <a:spcBef>
          <a:spcPct val="45000"/>
        </a:spcBef>
        <a:spcAft>
          <a:spcPct val="5000"/>
        </a:spcAft>
        <a:buFont typeface="Arial" charset="0"/>
        <a:buChar char="–"/>
        <a:defRPr sz="1600">
          <a:solidFill>
            <a:schemeClr val="tx1"/>
          </a:solidFill>
          <a:latin typeface="+mn-lt"/>
        </a:defRPr>
      </a:lvl8pPr>
      <a:lvl9pPr marL="2741613" indent="-227013" algn="l" rtl="0" fontAlgn="base">
        <a:lnSpc>
          <a:spcPct val="95000"/>
        </a:lnSpc>
        <a:spcBef>
          <a:spcPct val="45000"/>
        </a:spcBef>
        <a:spcAft>
          <a:spcPct val="500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body" idx="1"/>
          </p:nvPr>
        </p:nvSpPr>
        <p:spPr bwMode="auto">
          <a:xfrm>
            <a:off x="457200" y="1219200"/>
            <a:ext cx="82296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37605"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537654"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pPr>
            <a:r>
              <a:rPr lang="en-US" sz="800" dirty="0">
                <a:solidFill>
                  <a:srgbClr val="7D7D7D"/>
                </a:solidFill>
              </a:rPr>
              <a:t>Google Confidential and Proprietary</a:t>
            </a:r>
          </a:p>
        </p:txBody>
      </p:sp>
      <p:sp>
        <p:nvSpPr>
          <p:cNvPr id="8" name="Footer Placeholder 7"/>
          <p:cNvSpPr>
            <a:spLocks noGrp="1"/>
          </p:cNvSpPr>
          <p:nvPr>
            <p:ph type="ftr" sz="quarter" idx="3"/>
          </p:nvPr>
        </p:nvSpPr>
        <p:spPr>
          <a:xfrm>
            <a:off x="457200" y="6400800"/>
            <a:ext cx="6096000" cy="209288"/>
          </a:xfrm>
          <a:prstGeom prst="rect">
            <a:avLst/>
          </a:prstGeom>
          <a:noFill/>
          <a:ln w="9525" algn="ctr">
            <a:noFill/>
            <a:miter lim="800000"/>
            <a:headEnd/>
            <a:tailEnd/>
          </a:ln>
          <a:effectLst/>
        </p:spPr>
        <p:txBody>
          <a:bodyPr wrap="square">
            <a:spAutoFit/>
          </a:bodyPr>
          <a:lstStyle>
            <a:lvl1pPr algn="l" rtl="0" fontAlgn="base">
              <a:lnSpc>
                <a:spcPct val="95000"/>
              </a:lnSpc>
              <a:spcBef>
                <a:spcPct val="0"/>
              </a:spcBef>
              <a:spcAft>
                <a:spcPct val="0"/>
              </a:spcAft>
              <a:defRPr lang="en-US" sz="800" kern="1200" dirty="0" smtClean="0">
                <a:solidFill>
                  <a:schemeClr val="bg2"/>
                </a:solidFill>
                <a:latin typeface="Arial" charset="0"/>
                <a:ea typeface="+mn-ea"/>
                <a:cs typeface="+mn-cs"/>
              </a:defRPr>
            </a:lvl1pPr>
          </a:lstStyle>
          <a:p>
            <a:endParaRPr>
              <a:solidFill>
                <a:srgbClr val="7D7D7D"/>
              </a:solidFill>
            </a:endParaRPr>
          </a:p>
        </p:txBody>
      </p:sp>
      <p:sp>
        <p:nvSpPr>
          <p:cNvPr id="9" name="Slide Number Placeholder 8"/>
          <p:cNvSpPr>
            <a:spLocks noGrp="1"/>
          </p:cNvSpPr>
          <p:nvPr>
            <p:ph type="sldNum" sz="quarter" idx="4"/>
          </p:nvPr>
        </p:nvSpPr>
        <p:spPr>
          <a:xfrm>
            <a:off x="8686800" y="6400800"/>
            <a:ext cx="457200" cy="209288"/>
          </a:xfrm>
          <a:prstGeom prst="rect">
            <a:avLst/>
          </a:prstGeom>
          <a:noFill/>
          <a:ln w="9525" algn="ctr">
            <a:noFill/>
            <a:miter lim="800000"/>
            <a:headEnd/>
            <a:tailEnd/>
          </a:ln>
          <a:effectLst/>
        </p:spPr>
        <p:txBody>
          <a:bodyPr wrap="square">
            <a:spAutoFit/>
          </a:bodyPr>
          <a:lstStyle>
            <a:lvl1pPr algn="l" rtl="0" fontAlgn="base">
              <a:lnSpc>
                <a:spcPct val="95000"/>
              </a:lnSpc>
              <a:spcBef>
                <a:spcPct val="0"/>
              </a:spcBef>
              <a:spcAft>
                <a:spcPct val="0"/>
              </a:spcAft>
              <a:defRPr lang="en-US" sz="800" kern="1200" smtClean="0">
                <a:solidFill>
                  <a:schemeClr val="bg2"/>
                </a:solidFill>
                <a:latin typeface="Arial" charset="0"/>
                <a:ea typeface="+mn-ea"/>
                <a:cs typeface="+mn-cs"/>
              </a:defRPr>
            </a:lvl1pPr>
          </a:lstStyle>
          <a:p>
            <a:pPr>
              <a:defRPr/>
            </a:pPr>
            <a:fld id="{7F132BA6-14DC-4479-BAD4-2865C4352BD2}" type="slidenum">
              <a:rPr>
                <a:solidFill>
                  <a:srgbClr val="7D7D7D"/>
                </a:solidFill>
              </a:rPr>
              <a:pPr>
                <a:defRPr/>
              </a:pPr>
              <a:t>‹#›</a:t>
            </a:fld>
            <a:endParaRPr>
              <a:solidFill>
                <a:srgbClr val="7D7D7D"/>
              </a:solidFill>
            </a:endParaRP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Lst>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2800" b="1">
          <a:solidFill>
            <a:schemeClr val="tx1"/>
          </a:solidFill>
          <a:latin typeface="+mj-lt"/>
          <a:ea typeface="+mj-ea"/>
          <a:cs typeface="+mj-cs"/>
        </a:defRPr>
      </a:lvl1pPr>
      <a:lvl2pPr algn="l" rtl="0" eaLnBrk="1" fontAlgn="base" hangingPunct="1">
        <a:lnSpc>
          <a:spcPct val="90000"/>
        </a:lnSpc>
        <a:spcBef>
          <a:spcPct val="0"/>
        </a:spcBef>
        <a:spcAft>
          <a:spcPct val="0"/>
        </a:spcAft>
        <a:defRPr sz="2800" b="1">
          <a:solidFill>
            <a:schemeClr val="tx1"/>
          </a:solidFill>
          <a:latin typeface="Arial" charset="0"/>
        </a:defRPr>
      </a:lvl2pPr>
      <a:lvl3pPr algn="l" rtl="0" eaLnBrk="1" fontAlgn="base" hangingPunct="1">
        <a:lnSpc>
          <a:spcPct val="90000"/>
        </a:lnSpc>
        <a:spcBef>
          <a:spcPct val="0"/>
        </a:spcBef>
        <a:spcAft>
          <a:spcPct val="0"/>
        </a:spcAft>
        <a:defRPr sz="2800" b="1">
          <a:solidFill>
            <a:schemeClr val="tx1"/>
          </a:solidFill>
          <a:latin typeface="Arial" charset="0"/>
        </a:defRPr>
      </a:lvl3pPr>
      <a:lvl4pPr algn="l" rtl="0" eaLnBrk="1" fontAlgn="base" hangingPunct="1">
        <a:lnSpc>
          <a:spcPct val="90000"/>
        </a:lnSpc>
        <a:spcBef>
          <a:spcPct val="0"/>
        </a:spcBef>
        <a:spcAft>
          <a:spcPct val="0"/>
        </a:spcAft>
        <a:defRPr sz="2800" b="1">
          <a:solidFill>
            <a:schemeClr val="tx1"/>
          </a:solidFill>
          <a:latin typeface="Arial" charset="0"/>
        </a:defRPr>
      </a:lvl4pPr>
      <a:lvl5pPr algn="l" rtl="0" eaLnBrk="1" fontAlgn="base" hangingPunct="1">
        <a:lnSpc>
          <a:spcPct val="90000"/>
        </a:lnSpc>
        <a:spcBef>
          <a:spcPct val="0"/>
        </a:spcBef>
        <a:spcAft>
          <a:spcPct val="0"/>
        </a:spcAft>
        <a:defRPr sz="2800" b="1">
          <a:solidFill>
            <a:schemeClr val="tx1"/>
          </a:solidFill>
          <a:latin typeface="Arial" charset="0"/>
        </a:defRPr>
      </a:lvl5pPr>
      <a:lvl6pPr marL="457200" algn="l" rtl="0" eaLnBrk="1" fontAlgn="base" hangingPunct="1">
        <a:lnSpc>
          <a:spcPct val="90000"/>
        </a:lnSpc>
        <a:spcBef>
          <a:spcPct val="0"/>
        </a:spcBef>
        <a:spcAft>
          <a:spcPct val="0"/>
        </a:spcAft>
        <a:defRPr sz="2800" b="1">
          <a:solidFill>
            <a:schemeClr val="tx1"/>
          </a:solidFill>
          <a:latin typeface="Arial" charset="0"/>
        </a:defRPr>
      </a:lvl6pPr>
      <a:lvl7pPr marL="914400" algn="l" rtl="0" eaLnBrk="1" fontAlgn="base" hangingPunct="1">
        <a:lnSpc>
          <a:spcPct val="90000"/>
        </a:lnSpc>
        <a:spcBef>
          <a:spcPct val="0"/>
        </a:spcBef>
        <a:spcAft>
          <a:spcPct val="0"/>
        </a:spcAft>
        <a:defRPr sz="2800" b="1">
          <a:solidFill>
            <a:schemeClr val="tx1"/>
          </a:solidFill>
          <a:latin typeface="Arial" charset="0"/>
        </a:defRPr>
      </a:lvl7pPr>
      <a:lvl8pPr marL="1371600" algn="l" rtl="0" eaLnBrk="1" fontAlgn="base" hangingPunct="1">
        <a:lnSpc>
          <a:spcPct val="90000"/>
        </a:lnSpc>
        <a:spcBef>
          <a:spcPct val="0"/>
        </a:spcBef>
        <a:spcAft>
          <a:spcPct val="0"/>
        </a:spcAft>
        <a:defRPr sz="2800" b="1">
          <a:solidFill>
            <a:schemeClr val="tx1"/>
          </a:solidFill>
          <a:latin typeface="Arial" charset="0"/>
        </a:defRPr>
      </a:lvl8pPr>
      <a:lvl9pPr marL="1828800" algn="l" rtl="0" eaLnBrk="1" fontAlgn="base" hangingPunct="1">
        <a:lnSpc>
          <a:spcPct val="90000"/>
        </a:lnSpc>
        <a:spcBef>
          <a:spcPct val="0"/>
        </a:spcBef>
        <a:spcAft>
          <a:spcPct val="0"/>
        </a:spcAft>
        <a:defRPr sz="2800" b="1">
          <a:solidFill>
            <a:schemeClr val="tx1"/>
          </a:solidFill>
          <a:latin typeface="Arial" charset="0"/>
        </a:defRPr>
      </a:lvl9pPr>
    </p:titleStyle>
    <p:bodyStyle>
      <a:lvl1pPr algn="l" rtl="0" eaLnBrk="1" fontAlgn="base" hangingPunct="1">
        <a:lnSpc>
          <a:spcPct val="95000"/>
        </a:lnSpc>
        <a:spcBef>
          <a:spcPct val="100000"/>
        </a:spcBef>
        <a:spcAft>
          <a:spcPct val="5000"/>
        </a:spcAft>
        <a:defRPr sz="2200">
          <a:solidFill>
            <a:schemeClr val="tx1"/>
          </a:solidFill>
          <a:latin typeface="+mn-lt"/>
          <a:ea typeface="+mn-ea"/>
          <a:cs typeface="+mn-cs"/>
        </a:defRPr>
      </a:lvl1pPr>
      <a:lvl2pPr marL="230188" indent="-228600" algn="l" rtl="0" eaLnBrk="1" fontAlgn="base" hangingPunct="1">
        <a:lnSpc>
          <a:spcPct val="95000"/>
        </a:lnSpc>
        <a:spcBef>
          <a:spcPct val="45000"/>
        </a:spcBef>
        <a:spcAft>
          <a:spcPct val="5000"/>
        </a:spcAft>
        <a:buChar char="•"/>
        <a:defRPr sz="2000">
          <a:solidFill>
            <a:schemeClr val="tx1"/>
          </a:solidFill>
          <a:latin typeface="+mn-lt"/>
        </a:defRPr>
      </a:lvl2pPr>
      <a:lvl3pPr marL="458788" indent="-227013" algn="l" rtl="0" eaLnBrk="1" fontAlgn="base" hangingPunct="1">
        <a:lnSpc>
          <a:spcPct val="95000"/>
        </a:lnSpc>
        <a:spcBef>
          <a:spcPct val="45000"/>
        </a:spcBef>
        <a:spcAft>
          <a:spcPct val="5000"/>
        </a:spcAft>
        <a:buFont typeface="Arial" charset="0"/>
        <a:buChar char="–"/>
        <a:defRPr>
          <a:solidFill>
            <a:schemeClr val="tx1"/>
          </a:solidFill>
          <a:latin typeface="+mn-lt"/>
        </a:defRPr>
      </a:lvl3pPr>
      <a:lvl4pPr marL="684213" indent="-223838" algn="l" rtl="0" eaLnBrk="1" fontAlgn="base" hangingPunct="1">
        <a:lnSpc>
          <a:spcPct val="95000"/>
        </a:lnSpc>
        <a:spcBef>
          <a:spcPct val="45000"/>
        </a:spcBef>
        <a:spcAft>
          <a:spcPct val="5000"/>
        </a:spcAft>
        <a:buChar char="•"/>
        <a:defRPr sz="1600">
          <a:solidFill>
            <a:schemeClr val="tx1"/>
          </a:solidFill>
          <a:latin typeface="+mn-lt"/>
        </a:defRPr>
      </a:lvl4pPr>
      <a:lvl5pPr marL="9128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5pPr>
      <a:lvl6pPr marL="13700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6pPr>
      <a:lvl7pPr marL="18272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7pPr>
      <a:lvl8pPr marL="22844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8pPr>
      <a:lvl9pPr marL="2741613" indent="-227013" algn="l" rtl="0" eaLnBrk="1" fontAlgn="base" hangingPunct="1">
        <a:lnSpc>
          <a:spcPct val="95000"/>
        </a:lnSpc>
        <a:spcBef>
          <a:spcPct val="45000"/>
        </a:spcBef>
        <a:spcAft>
          <a:spcPct val="500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bwMode="auto">
          <a:xfrm>
            <a:off x="457200" y="12192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19"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37608" name="Rectangle 8"/>
          <p:cNvSpPr>
            <a:spLocks noGrp="1" noChangeArrowheads="1"/>
          </p:cNvSpPr>
          <p:nvPr>
            <p:ph type="sldNum" sz="quarter" idx="4"/>
          </p:nvPr>
        </p:nvSpPr>
        <p:spPr bwMode="auto">
          <a:xfrm>
            <a:off x="8686800" y="6400800"/>
            <a:ext cx="307975" cy="207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spAutoFit/>
          </a:bodyPr>
          <a:lstStyle>
            <a:lvl1pPr>
              <a:lnSpc>
                <a:spcPct val="95000"/>
              </a:lnSpc>
              <a:defRPr sz="800">
                <a:solidFill>
                  <a:schemeClr val="bg2"/>
                </a:solidFill>
                <a:latin typeface="Arial" pitchFamily="34" charset="0"/>
                <a:cs typeface="Arial" pitchFamily="34" charset="0"/>
              </a:defRPr>
            </a:lvl1pPr>
          </a:lstStyle>
          <a:p>
            <a:pPr>
              <a:defRPr/>
            </a:pPr>
            <a:fld id="{BF9C1F60-282B-4FA4-8EDD-A2930F8C2A07}" type="slidenum">
              <a:rPr lang="en-US">
                <a:solidFill>
                  <a:srgbClr val="7D7D7D"/>
                </a:solidFill>
              </a:rPr>
              <a:pPr>
                <a:defRPr/>
              </a:pPr>
              <a:t>‹#›</a:t>
            </a:fld>
            <a:endParaRPr lang="en-US">
              <a:solidFill>
                <a:srgbClr val="7D7D7D"/>
              </a:solidFill>
            </a:endParaRPr>
          </a:p>
        </p:txBody>
      </p:sp>
      <p:sp>
        <p:nvSpPr>
          <p:cNvPr id="537654"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defRPr/>
            </a:pPr>
            <a:r>
              <a:rPr lang="en-US" sz="800">
                <a:solidFill>
                  <a:srgbClr val="7D7D7D"/>
                </a:solidFill>
                <a:cs typeface="Arial" pitchFamily="34" charset="0"/>
              </a:rPr>
              <a:t>Google Confidential and Proprietary</a:t>
            </a: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b="1">
          <a:solidFill>
            <a:schemeClr val="tx1"/>
          </a:solidFill>
          <a:latin typeface="+mj-lt"/>
          <a:ea typeface="+mj-ea"/>
          <a:cs typeface="+mj-cs"/>
        </a:defRPr>
      </a:lvl1pPr>
      <a:lvl2pPr algn="l" rtl="0" eaLnBrk="0" fontAlgn="base" hangingPunct="0">
        <a:lnSpc>
          <a:spcPct val="90000"/>
        </a:lnSpc>
        <a:spcBef>
          <a:spcPct val="0"/>
        </a:spcBef>
        <a:spcAft>
          <a:spcPct val="0"/>
        </a:spcAft>
        <a:defRPr sz="2800" b="1">
          <a:solidFill>
            <a:schemeClr val="tx1"/>
          </a:solidFill>
          <a:latin typeface="Arial" pitchFamily="34" charset="0"/>
        </a:defRPr>
      </a:lvl2pPr>
      <a:lvl3pPr algn="l" rtl="0" eaLnBrk="0" fontAlgn="base" hangingPunct="0">
        <a:lnSpc>
          <a:spcPct val="90000"/>
        </a:lnSpc>
        <a:spcBef>
          <a:spcPct val="0"/>
        </a:spcBef>
        <a:spcAft>
          <a:spcPct val="0"/>
        </a:spcAft>
        <a:defRPr sz="2800" b="1">
          <a:solidFill>
            <a:schemeClr val="tx1"/>
          </a:solidFill>
          <a:latin typeface="Arial" pitchFamily="34" charset="0"/>
        </a:defRPr>
      </a:lvl3pPr>
      <a:lvl4pPr algn="l" rtl="0" eaLnBrk="0" fontAlgn="base" hangingPunct="0">
        <a:lnSpc>
          <a:spcPct val="90000"/>
        </a:lnSpc>
        <a:spcBef>
          <a:spcPct val="0"/>
        </a:spcBef>
        <a:spcAft>
          <a:spcPct val="0"/>
        </a:spcAft>
        <a:defRPr sz="2800" b="1">
          <a:solidFill>
            <a:schemeClr val="tx1"/>
          </a:solidFill>
          <a:latin typeface="Arial" pitchFamily="34" charset="0"/>
        </a:defRPr>
      </a:lvl4pPr>
      <a:lvl5pPr algn="l" rtl="0" eaLnBrk="0" fontAlgn="base" hangingPunct="0">
        <a:lnSpc>
          <a:spcPct val="90000"/>
        </a:lnSpc>
        <a:spcBef>
          <a:spcPct val="0"/>
        </a:spcBef>
        <a:spcAft>
          <a:spcPct val="0"/>
        </a:spcAft>
        <a:defRPr sz="2800" b="1">
          <a:solidFill>
            <a:schemeClr val="tx1"/>
          </a:solidFill>
          <a:latin typeface="Arial" pitchFamily="34" charset="0"/>
        </a:defRPr>
      </a:lvl5pPr>
      <a:lvl6pPr marL="457200" algn="l" rtl="0" fontAlgn="base">
        <a:lnSpc>
          <a:spcPct val="90000"/>
        </a:lnSpc>
        <a:spcBef>
          <a:spcPct val="0"/>
        </a:spcBef>
        <a:spcAft>
          <a:spcPct val="0"/>
        </a:spcAft>
        <a:defRPr sz="2800" b="1">
          <a:solidFill>
            <a:schemeClr val="tx1"/>
          </a:solidFill>
          <a:latin typeface="Arial" pitchFamily="34" charset="0"/>
        </a:defRPr>
      </a:lvl6pPr>
      <a:lvl7pPr marL="914400" algn="l" rtl="0" fontAlgn="base">
        <a:lnSpc>
          <a:spcPct val="90000"/>
        </a:lnSpc>
        <a:spcBef>
          <a:spcPct val="0"/>
        </a:spcBef>
        <a:spcAft>
          <a:spcPct val="0"/>
        </a:spcAft>
        <a:defRPr sz="2800" b="1">
          <a:solidFill>
            <a:schemeClr val="tx1"/>
          </a:solidFill>
          <a:latin typeface="Arial" pitchFamily="34" charset="0"/>
        </a:defRPr>
      </a:lvl7pPr>
      <a:lvl8pPr marL="1371600" algn="l" rtl="0" fontAlgn="base">
        <a:lnSpc>
          <a:spcPct val="90000"/>
        </a:lnSpc>
        <a:spcBef>
          <a:spcPct val="0"/>
        </a:spcBef>
        <a:spcAft>
          <a:spcPct val="0"/>
        </a:spcAft>
        <a:defRPr sz="2800" b="1">
          <a:solidFill>
            <a:schemeClr val="tx1"/>
          </a:solidFill>
          <a:latin typeface="Arial" pitchFamily="34" charset="0"/>
        </a:defRPr>
      </a:lvl8pPr>
      <a:lvl9pPr marL="1828800" algn="l" rtl="0" fontAlgn="base">
        <a:lnSpc>
          <a:spcPct val="90000"/>
        </a:lnSpc>
        <a:spcBef>
          <a:spcPct val="0"/>
        </a:spcBef>
        <a:spcAft>
          <a:spcPct val="0"/>
        </a:spcAft>
        <a:defRPr sz="2800" b="1">
          <a:solidFill>
            <a:schemeClr val="tx1"/>
          </a:solidFill>
          <a:latin typeface="Arial" pitchFamily="34" charset="0"/>
        </a:defRPr>
      </a:lvl9pPr>
    </p:titleStyle>
    <p:bodyStyle>
      <a:lvl1pPr marL="342900" indent="-342900" algn="l" rtl="0" eaLnBrk="0" fontAlgn="base" hangingPunct="0">
        <a:lnSpc>
          <a:spcPct val="95000"/>
        </a:lnSpc>
        <a:spcBef>
          <a:spcPct val="100000"/>
        </a:spcBef>
        <a:spcAft>
          <a:spcPct val="5000"/>
        </a:spcAft>
        <a:defRPr sz="2200">
          <a:solidFill>
            <a:schemeClr val="tx1"/>
          </a:solidFill>
          <a:latin typeface="+mn-lt"/>
          <a:ea typeface="+mn-ea"/>
          <a:cs typeface="+mn-cs"/>
        </a:defRPr>
      </a:lvl1pPr>
      <a:lvl2pPr marL="230188" indent="-228600" algn="l" rtl="0" eaLnBrk="0" fontAlgn="base" hangingPunct="0">
        <a:lnSpc>
          <a:spcPct val="95000"/>
        </a:lnSpc>
        <a:spcBef>
          <a:spcPct val="45000"/>
        </a:spcBef>
        <a:spcAft>
          <a:spcPct val="5000"/>
        </a:spcAft>
        <a:buChar char="•"/>
        <a:defRPr sz="2000">
          <a:solidFill>
            <a:schemeClr val="tx1"/>
          </a:solidFill>
          <a:latin typeface="+mn-lt"/>
        </a:defRPr>
      </a:lvl2pPr>
      <a:lvl3pPr marL="458788" indent="-227013" algn="l" rtl="0" eaLnBrk="0" fontAlgn="base" hangingPunct="0">
        <a:lnSpc>
          <a:spcPct val="95000"/>
        </a:lnSpc>
        <a:spcBef>
          <a:spcPct val="45000"/>
        </a:spcBef>
        <a:spcAft>
          <a:spcPct val="5000"/>
        </a:spcAft>
        <a:buFont typeface="Arial" pitchFamily="34" charset="0"/>
        <a:buChar char="–"/>
        <a:defRPr>
          <a:solidFill>
            <a:schemeClr val="tx1"/>
          </a:solidFill>
          <a:latin typeface="+mn-lt"/>
        </a:defRPr>
      </a:lvl3pPr>
      <a:lvl4pPr marL="684213" indent="-223838" algn="l" rtl="0" eaLnBrk="0" fontAlgn="base" hangingPunct="0">
        <a:lnSpc>
          <a:spcPct val="95000"/>
        </a:lnSpc>
        <a:spcBef>
          <a:spcPct val="45000"/>
        </a:spcBef>
        <a:spcAft>
          <a:spcPct val="5000"/>
        </a:spcAft>
        <a:buChar char="•"/>
        <a:defRPr sz="1600">
          <a:solidFill>
            <a:schemeClr val="tx1"/>
          </a:solidFill>
          <a:latin typeface="+mn-lt"/>
        </a:defRPr>
      </a:lvl4pPr>
      <a:lvl5pPr marL="912813" indent="-227013" algn="l" rtl="0" eaLnBrk="0" fontAlgn="base" hangingPunct="0">
        <a:lnSpc>
          <a:spcPct val="95000"/>
        </a:lnSpc>
        <a:spcBef>
          <a:spcPct val="45000"/>
        </a:spcBef>
        <a:spcAft>
          <a:spcPct val="5000"/>
        </a:spcAft>
        <a:buFont typeface="Arial" pitchFamily="34" charset="0"/>
        <a:buChar char="–"/>
        <a:defRPr sz="1600">
          <a:solidFill>
            <a:schemeClr val="tx1"/>
          </a:solidFill>
          <a:latin typeface="+mn-lt"/>
        </a:defRPr>
      </a:lvl5pPr>
      <a:lvl6pPr marL="13700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6pPr>
      <a:lvl7pPr marL="18272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7pPr>
      <a:lvl8pPr marL="22844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8pPr>
      <a:lvl9pPr marL="2741613" indent="-227013" algn="l" rtl="0" fontAlgn="base">
        <a:lnSpc>
          <a:spcPct val="95000"/>
        </a:lnSpc>
        <a:spcBef>
          <a:spcPct val="45000"/>
        </a:spcBef>
        <a:spcAft>
          <a:spcPct val="5000"/>
        </a:spcAft>
        <a:buFont typeface="Arial" pitchFamily="34"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457200" y="12192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1"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37608" name="Rectangle 8"/>
          <p:cNvSpPr>
            <a:spLocks noGrp="1" noChangeArrowheads="1"/>
          </p:cNvSpPr>
          <p:nvPr>
            <p:ph type="sldNum" sz="quarter" idx="4"/>
          </p:nvPr>
        </p:nvSpPr>
        <p:spPr bwMode="auto">
          <a:xfrm>
            <a:off x="8686800" y="6400800"/>
            <a:ext cx="307975" cy="207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spAutoFit/>
          </a:bodyPr>
          <a:lstStyle>
            <a:lvl1pPr>
              <a:lnSpc>
                <a:spcPct val="95000"/>
              </a:lnSpc>
              <a:defRPr sz="800">
                <a:solidFill>
                  <a:schemeClr val="bg2"/>
                </a:solidFill>
                <a:latin typeface="+mn-lt"/>
                <a:cs typeface="Arial" pitchFamily="34" charset="0"/>
              </a:defRPr>
            </a:lvl1pPr>
          </a:lstStyle>
          <a:p>
            <a:pPr>
              <a:defRPr/>
            </a:pPr>
            <a:fld id="{87473777-9C9F-498E-A5AA-A28426DEE2B0}" type="slidenum">
              <a:rPr lang="en-US">
                <a:solidFill>
                  <a:srgbClr val="7D7D7D"/>
                </a:solidFill>
              </a:rPr>
              <a:pPr>
                <a:defRPr/>
              </a:pPr>
              <a:t>‹#›</a:t>
            </a:fld>
            <a:endParaRPr lang="en-US">
              <a:solidFill>
                <a:srgbClr val="7D7D7D"/>
              </a:solidFill>
            </a:endParaRPr>
          </a:p>
        </p:txBody>
      </p:sp>
      <p:sp>
        <p:nvSpPr>
          <p:cNvPr id="537654" name="Text Box 54"/>
          <p:cNvSpPr txBox="1">
            <a:spLocks noChangeArrowheads="1"/>
          </p:cNvSpPr>
          <p:nvPr/>
        </p:nvSpPr>
        <p:spPr bwMode="auto">
          <a:xfrm>
            <a:off x="6877050" y="6400800"/>
            <a:ext cx="1809750" cy="207963"/>
          </a:xfrm>
          <a:prstGeom prst="rect">
            <a:avLst/>
          </a:prstGeom>
          <a:noFill/>
          <a:ln w="9525" algn="ctr">
            <a:noFill/>
            <a:miter lim="800000"/>
            <a:headEnd/>
            <a:tailEnd/>
          </a:ln>
          <a:effectLst/>
        </p:spPr>
        <p:txBody>
          <a:bodyPr wrap="none">
            <a:spAutoFit/>
          </a:bodyPr>
          <a:lstStyle/>
          <a:p>
            <a:pPr algn="r">
              <a:lnSpc>
                <a:spcPct val="95000"/>
              </a:lnSpc>
              <a:defRPr/>
            </a:pPr>
            <a:r>
              <a:rPr lang="en-US" sz="800">
                <a:solidFill>
                  <a:srgbClr val="7D7D7D"/>
                </a:solidFill>
              </a:rPr>
              <a:t>Google Confidential and Proprietary</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2800" b="1">
          <a:solidFill>
            <a:schemeClr val="tx1"/>
          </a:solidFill>
          <a:latin typeface="+mj-lt"/>
          <a:ea typeface="+mj-ea"/>
          <a:cs typeface="+mj-cs"/>
        </a:defRPr>
      </a:lvl1pPr>
      <a:lvl2pPr algn="l" rtl="0" fontAlgn="base">
        <a:lnSpc>
          <a:spcPct val="90000"/>
        </a:lnSpc>
        <a:spcBef>
          <a:spcPct val="0"/>
        </a:spcBef>
        <a:spcAft>
          <a:spcPct val="0"/>
        </a:spcAft>
        <a:defRPr sz="2800" b="1">
          <a:solidFill>
            <a:schemeClr val="tx1"/>
          </a:solidFill>
          <a:latin typeface="Arial" charset="0"/>
        </a:defRPr>
      </a:lvl2pPr>
      <a:lvl3pPr algn="l" rtl="0" fontAlgn="base">
        <a:lnSpc>
          <a:spcPct val="90000"/>
        </a:lnSpc>
        <a:spcBef>
          <a:spcPct val="0"/>
        </a:spcBef>
        <a:spcAft>
          <a:spcPct val="0"/>
        </a:spcAft>
        <a:defRPr sz="2800" b="1">
          <a:solidFill>
            <a:schemeClr val="tx1"/>
          </a:solidFill>
          <a:latin typeface="Arial" charset="0"/>
        </a:defRPr>
      </a:lvl3pPr>
      <a:lvl4pPr algn="l" rtl="0" fontAlgn="base">
        <a:lnSpc>
          <a:spcPct val="90000"/>
        </a:lnSpc>
        <a:spcBef>
          <a:spcPct val="0"/>
        </a:spcBef>
        <a:spcAft>
          <a:spcPct val="0"/>
        </a:spcAft>
        <a:defRPr sz="2800" b="1">
          <a:solidFill>
            <a:schemeClr val="tx1"/>
          </a:solidFill>
          <a:latin typeface="Arial" charset="0"/>
        </a:defRPr>
      </a:lvl4pPr>
      <a:lvl5pPr algn="l" rtl="0" fontAlgn="base">
        <a:lnSpc>
          <a:spcPct val="90000"/>
        </a:lnSpc>
        <a:spcBef>
          <a:spcPct val="0"/>
        </a:spcBef>
        <a:spcAft>
          <a:spcPct val="0"/>
        </a:spcAft>
        <a:defRPr sz="2800" b="1">
          <a:solidFill>
            <a:schemeClr val="tx1"/>
          </a:solidFill>
          <a:latin typeface="Arial" charset="0"/>
        </a:defRPr>
      </a:lvl5pPr>
      <a:lvl6pPr marL="457200" algn="l" rtl="0" fontAlgn="base">
        <a:lnSpc>
          <a:spcPct val="90000"/>
        </a:lnSpc>
        <a:spcBef>
          <a:spcPct val="0"/>
        </a:spcBef>
        <a:spcAft>
          <a:spcPct val="0"/>
        </a:spcAft>
        <a:defRPr sz="2800" b="1">
          <a:solidFill>
            <a:schemeClr val="tx1"/>
          </a:solidFill>
          <a:latin typeface="Arial" charset="0"/>
        </a:defRPr>
      </a:lvl6pPr>
      <a:lvl7pPr marL="914400" algn="l" rtl="0" fontAlgn="base">
        <a:lnSpc>
          <a:spcPct val="90000"/>
        </a:lnSpc>
        <a:spcBef>
          <a:spcPct val="0"/>
        </a:spcBef>
        <a:spcAft>
          <a:spcPct val="0"/>
        </a:spcAft>
        <a:defRPr sz="2800" b="1">
          <a:solidFill>
            <a:schemeClr val="tx1"/>
          </a:solidFill>
          <a:latin typeface="Arial" charset="0"/>
        </a:defRPr>
      </a:lvl7pPr>
      <a:lvl8pPr marL="1371600" algn="l" rtl="0" fontAlgn="base">
        <a:lnSpc>
          <a:spcPct val="90000"/>
        </a:lnSpc>
        <a:spcBef>
          <a:spcPct val="0"/>
        </a:spcBef>
        <a:spcAft>
          <a:spcPct val="0"/>
        </a:spcAft>
        <a:defRPr sz="2800" b="1">
          <a:solidFill>
            <a:schemeClr val="tx1"/>
          </a:solidFill>
          <a:latin typeface="Arial" charset="0"/>
        </a:defRPr>
      </a:lvl8pPr>
      <a:lvl9pPr marL="1828800" algn="l" rtl="0" fontAlgn="base">
        <a:lnSpc>
          <a:spcPct val="90000"/>
        </a:lnSpc>
        <a:spcBef>
          <a:spcPct val="0"/>
        </a:spcBef>
        <a:spcAft>
          <a:spcPct val="0"/>
        </a:spcAft>
        <a:defRPr sz="2800" b="1">
          <a:solidFill>
            <a:schemeClr val="tx1"/>
          </a:solidFill>
          <a:latin typeface="Arial" charset="0"/>
        </a:defRPr>
      </a:lvl9pPr>
    </p:titleStyle>
    <p:bodyStyle>
      <a:lvl1pPr marL="342900" indent="-342900" algn="l" rtl="0" fontAlgn="base">
        <a:lnSpc>
          <a:spcPct val="95000"/>
        </a:lnSpc>
        <a:spcBef>
          <a:spcPct val="100000"/>
        </a:spcBef>
        <a:spcAft>
          <a:spcPct val="5000"/>
        </a:spcAft>
        <a:defRPr sz="2200">
          <a:solidFill>
            <a:schemeClr val="tx1"/>
          </a:solidFill>
          <a:latin typeface="+mn-lt"/>
          <a:ea typeface="+mn-ea"/>
          <a:cs typeface="+mn-cs"/>
        </a:defRPr>
      </a:lvl1pPr>
      <a:lvl2pPr marL="230188" indent="-228600" algn="l" rtl="0" fontAlgn="base">
        <a:lnSpc>
          <a:spcPct val="95000"/>
        </a:lnSpc>
        <a:spcBef>
          <a:spcPct val="45000"/>
        </a:spcBef>
        <a:spcAft>
          <a:spcPct val="5000"/>
        </a:spcAft>
        <a:buChar char="•"/>
        <a:defRPr sz="2000">
          <a:solidFill>
            <a:schemeClr val="tx1"/>
          </a:solidFill>
          <a:latin typeface="+mn-lt"/>
        </a:defRPr>
      </a:lvl2pPr>
      <a:lvl3pPr marL="458788" indent="-227013" algn="l" rtl="0" fontAlgn="base">
        <a:lnSpc>
          <a:spcPct val="95000"/>
        </a:lnSpc>
        <a:spcBef>
          <a:spcPct val="45000"/>
        </a:spcBef>
        <a:spcAft>
          <a:spcPct val="5000"/>
        </a:spcAft>
        <a:buFont typeface="Arial" charset="0"/>
        <a:buChar char="–"/>
        <a:defRPr>
          <a:solidFill>
            <a:schemeClr val="tx1"/>
          </a:solidFill>
          <a:latin typeface="+mn-lt"/>
        </a:defRPr>
      </a:lvl3pPr>
      <a:lvl4pPr marL="684213" indent="-223838" algn="l" rtl="0" fontAlgn="base">
        <a:lnSpc>
          <a:spcPct val="95000"/>
        </a:lnSpc>
        <a:spcBef>
          <a:spcPct val="45000"/>
        </a:spcBef>
        <a:spcAft>
          <a:spcPct val="5000"/>
        </a:spcAft>
        <a:buChar char="•"/>
        <a:defRPr sz="1600">
          <a:solidFill>
            <a:schemeClr val="tx1"/>
          </a:solidFill>
          <a:latin typeface="+mn-lt"/>
        </a:defRPr>
      </a:lvl4pPr>
      <a:lvl5pPr marL="912813" indent="-227013" algn="l" rtl="0" fontAlgn="base">
        <a:lnSpc>
          <a:spcPct val="95000"/>
        </a:lnSpc>
        <a:spcBef>
          <a:spcPct val="45000"/>
        </a:spcBef>
        <a:spcAft>
          <a:spcPct val="5000"/>
        </a:spcAft>
        <a:buFont typeface="Arial" charset="0"/>
        <a:buChar char="–"/>
        <a:defRPr sz="1600">
          <a:solidFill>
            <a:schemeClr val="tx1"/>
          </a:solidFill>
          <a:latin typeface="+mn-lt"/>
        </a:defRPr>
      </a:lvl5pPr>
      <a:lvl6pPr marL="1370013" indent="-227013" algn="l" rtl="0" fontAlgn="base">
        <a:lnSpc>
          <a:spcPct val="95000"/>
        </a:lnSpc>
        <a:spcBef>
          <a:spcPct val="45000"/>
        </a:spcBef>
        <a:spcAft>
          <a:spcPct val="5000"/>
        </a:spcAft>
        <a:buFont typeface="Arial" charset="0"/>
        <a:buChar char="–"/>
        <a:defRPr sz="1600">
          <a:solidFill>
            <a:schemeClr val="tx1"/>
          </a:solidFill>
          <a:latin typeface="+mn-lt"/>
        </a:defRPr>
      </a:lvl6pPr>
      <a:lvl7pPr marL="1827213" indent="-227013" algn="l" rtl="0" fontAlgn="base">
        <a:lnSpc>
          <a:spcPct val="95000"/>
        </a:lnSpc>
        <a:spcBef>
          <a:spcPct val="45000"/>
        </a:spcBef>
        <a:spcAft>
          <a:spcPct val="5000"/>
        </a:spcAft>
        <a:buFont typeface="Arial" charset="0"/>
        <a:buChar char="–"/>
        <a:defRPr sz="1600">
          <a:solidFill>
            <a:schemeClr val="tx1"/>
          </a:solidFill>
          <a:latin typeface="+mn-lt"/>
        </a:defRPr>
      </a:lvl7pPr>
      <a:lvl8pPr marL="2284413" indent="-227013" algn="l" rtl="0" fontAlgn="base">
        <a:lnSpc>
          <a:spcPct val="95000"/>
        </a:lnSpc>
        <a:spcBef>
          <a:spcPct val="45000"/>
        </a:spcBef>
        <a:spcAft>
          <a:spcPct val="5000"/>
        </a:spcAft>
        <a:buFont typeface="Arial" charset="0"/>
        <a:buChar char="–"/>
        <a:defRPr sz="1600">
          <a:solidFill>
            <a:schemeClr val="tx1"/>
          </a:solidFill>
          <a:latin typeface="+mn-lt"/>
        </a:defRPr>
      </a:lvl8pPr>
      <a:lvl9pPr marL="2741613" indent="-227013" algn="l" rtl="0" fontAlgn="base">
        <a:lnSpc>
          <a:spcPct val="95000"/>
        </a:lnSpc>
        <a:spcBef>
          <a:spcPct val="45000"/>
        </a:spcBef>
        <a:spcAft>
          <a:spcPct val="500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5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5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5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5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oleObject" Target="../embeddings/oleObject2.bin"/><Relationship Id="rId3" Type="http://schemas.openxmlformats.org/officeDocument/2006/relationships/notesSlide" Target="../notesSlides/notesSlide12.xml"/><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slideLayout" Target="../slideLayouts/slideLayout146.xml"/><Relationship Id="rId16" Type="http://schemas.openxmlformats.org/officeDocument/2006/relationships/image" Target="../media/image86.png"/><Relationship Id="rId20" Type="http://schemas.openxmlformats.org/officeDocument/2006/relationships/image" Target="../media/image76.wmf"/><Relationship Id="rId1" Type="http://schemas.openxmlformats.org/officeDocument/2006/relationships/vmlDrawing" Target="../drawings/vmlDrawing1.vml"/><Relationship Id="rId6" Type="http://schemas.openxmlformats.org/officeDocument/2006/relationships/image" Target="../media/image75.wmf"/><Relationship Id="rId11" Type="http://schemas.openxmlformats.org/officeDocument/2006/relationships/image" Target="../media/image81.png"/><Relationship Id="rId5" Type="http://schemas.openxmlformats.org/officeDocument/2006/relationships/oleObject" Target="../embeddings/Microsoft_Excel_97-2003_Worksheet1.xls"/><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oleObject" Target="../embeddings/Microsoft_Excel_97-2003_Worksheet2.xls"/><Relationship Id="rId4" Type="http://schemas.openxmlformats.org/officeDocument/2006/relationships/oleObject" Target="../embeddings/oleObject1.bin"/><Relationship Id="rId9" Type="http://schemas.openxmlformats.org/officeDocument/2006/relationships/image" Target="../media/image79.png"/><Relationship Id="rId14" Type="http://schemas.openxmlformats.org/officeDocument/2006/relationships/image" Target="../media/image84.png"/></Relationships>
</file>

<file path=ppt/slides/_rels/slide1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151.xml"/><Relationship Id="rId5" Type="http://schemas.openxmlformats.org/officeDocument/2006/relationships/image" Target="../media/image90.jpeg"/><Relationship Id="rId4"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9.xml"/></Relationships>
</file>

<file path=ppt/slides/_rels/slide1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151.xml"/><Relationship Id="rId6" Type="http://schemas.openxmlformats.org/officeDocument/2006/relationships/image" Target="../media/image93.jpeg"/><Relationship Id="rId5" Type="http://schemas.openxmlformats.org/officeDocument/2006/relationships/hyperlink" Target="http://www.youtube.com/watch?v=HVA8MtLrL-U&amp;feature=player_embedded" TargetMode="External"/><Relationship Id="rId4" Type="http://schemas.openxmlformats.org/officeDocument/2006/relationships/hyperlink" Target="http://www.youtube.com/watch?v=YNeL_eUOY88&amp;feature=player_embedd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17.xml"/><Relationship Id="rId1" Type="http://schemas.openxmlformats.org/officeDocument/2006/relationships/slideLayout" Target="../slideLayouts/slideLayout151.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slideLayout" Target="../slideLayouts/slideLayout151.xml"/><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jpeg"/><Relationship Id="rId2" Type="http://schemas.openxmlformats.org/officeDocument/2006/relationships/tags" Target="../tags/tag3.xml"/><Relationship Id="rId16" Type="http://schemas.openxmlformats.org/officeDocument/2006/relationships/image" Target="../media/image106.png"/><Relationship Id="rId1" Type="http://schemas.openxmlformats.org/officeDocument/2006/relationships/tags" Target="../tags/tag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notesSlide" Target="../notesSlides/notesSlide18.xml"/><Relationship Id="rId9" Type="http://schemas.openxmlformats.org/officeDocument/2006/relationships/image" Target="../media/image99.png"/><Relationship Id="rId14" Type="http://schemas.openxmlformats.org/officeDocument/2006/relationships/image" Target="../media/image10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tiff"/><Relationship Id="rId2" Type="http://schemas.openxmlformats.org/officeDocument/2006/relationships/image" Target="../media/image6.png"/><Relationship Id="rId1" Type="http://schemas.openxmlformats.org/officeDocument/2006/relationships/slideLayout" Target="../slideLayouts/slideLayout146.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4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7"/>
          <p:cNvSpPr txBox="1">
            <a:spLocks noChangeArrowheads="1"/>
          </p:cNvSpPr>
          <p:nvPr/>
        </p:nvSpPr>
        <p:spPr bwMode="gray">
          <a:xfrm>
            <a:off x="2770188" y="3905250"/>
            <a:ext cx="5932487" cy="355482"/>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5000"/>
              </a:spcAft>
              <a:buClrTx/>
              <a:buSzTx/>
              <a:buFontTx/>
              <a:buNone/>
              <a:tabLst/>
              <a:defRPr/>
            </a:pPr>
            <a:r>
              <a:rPr lang="en-US" sz="1800" kern="0" dirty="0" smtClean="0">
                <a:solidFill>
                  <a:schemeClr val="bg2"/>
                </a:solidFill>
                <a:latin typeface="+mn-lt"/>
              </a:rPr>
              <a:t>December 8</a:t>
            </a:r>
            <a:r>
              <a:rPr kumimoji="0" lang="en-US" sz="1800" b="0" i="0" u="none" strike="noStrike" kern="0" cap="none" spc="0" normalizeH="0" noProof="0" dirty="0" smtClean="0">
                <a:ln>
                  <a:noFill/>
                </a:ln>
                <a:solidFill>
                  <a:schemeClr val="bg2"/>
                </a:solidFill>
                <a:effectLst/>
                <a:uLnTx/>
                <a:uFillTx/>
                <a:latin typeface="+mn-lt"/>
                <a:ea typeface="+mn-ea"/>
                <a:cs typeface="+mn-cs"/>
              </a:rPr>
              <a:t>, 2010</a:t>
            </a:r>
            <a:endParaRPr kumimoji="0" lang="en-US" sz="1800" b="0" i="0" u="none" strike="noStrike" kern="0" cap="none" spc="0" normalizeH="0" baseline="0" noProof="0" dirty="0">
              <a:ln>
                <a:noFill/>
              </a:ln>
              <a:solidFill>
                <a:schemeClr val="bg2"/>
              </a:solidFill>
              <a:effectLst/>
              <a:uLnTx/>
              <a:uFillTx/>
              <a:latin typeface="+mn-lt"/>
              <a:ea typeface="+mn-ea"/>
              <a:cs typeface="+mn-cs"/>
            </a:endParaRPr>
          </a:p>
        </p:txBody>
      </p:sp>
      <p:sp>
        <p:nvSpPr>
          <p:cNvPr id="7" name="Rectangle 16"/>
          <p:cNvSpPr>
            <a:spLocks noGrp="1" noChangeArrowheads="1"/>
          </p:cNvSpPr>
          <p:nvPr>
            <p:ph type="ctrTitle"/>
          </p:nvPr>
        </p:nvSpPr>
        <p:spPr>
          <a:xfrm>
            <a:off x="2674938" y="3294474"/>
            <a:ext cx="5932487" cy="515526"/>
          </a:xfrm>
        </p:spPr>
        <p:txBody>
          <a:bodyPr/>
          <a:lstStyle/>
          <a:p>
            <a:r>
              <a:rPr lang="en-US" dirty="0" smtClean="0"/>
              <a:t>Restaurants Collateral</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AutoShape 23" descr="https://sites.google.com/a/google.com/afmapubs/who-shere/IMG_0057.PNG?attredirects=0"/>
          <p:cNvSpPr>
            <a:spLocks noChangeAspect="1" noChangeArrowheads="1"/>
          </p:cNvSpPr>
          <p:nvPr/>
        </p:nvSpPr>
        <p:spPr bwMode="auto">
          <a:xfrm>
            <a:off x="149225" y="-144463"/>
            <a:ext cx="304800" cy="304801"/>
          </a:xfrm>
          <a:prstGeom prst="rect">
            <a:avLst/>
          </a:prstGeom>
          <a:noFill/>
          <a:ln w="9525">
            <a:noFill/>
            <a:miter lim="800000"/>
            <a:headEnd/>
            <a:tailEnd/>
          </a:ln>
        </p:spPr>
        <p:txBody>
          <a:bodyPr/>
          <a:lstStyle/>
          <a:p>
            <a:endParaRPr lang="en-US" sz="1800">
              <a:solidFill>
                <a:srgbClr val="3C3C3C"/>
              </a:solidFill>
            </a:endParaRPr>
          </a:p>
        </p:txBody>
      </p:sp>
      <p:sp>
        <p:nvSpPr>
          <p:cNvPr id="45062" name="AutoShape 25" descr="https://sites.google.com/a/google.com/afmapubs/who-shere/IMG_0057.PNG?attredirects=0"/>
          <p:cNvSpPr>
            <a:spLocks noChangeAspect="1" noChangeArrowheads="1"/>
          </p:cNvSpPr>
          <p:nvPr/>
        </p:nvSpPr>
        <p:spPr bwMode="auto">
          <a:xfrm>
            <a:off x="149225" y="-144463"/>
            <a:ext cx="304800" cy="304801"/>
          </a:xfrm>
          <a:prstGeom prst="rect">
            <a:avLst/>
          </a:prstGeom>
          <a:noFill/>
          <a:ln w="9525">
            <a:noFill/>
            <a:miter lim="800000"/>
            <a:headEnd/>
            <a:tailEnd/>
          </a:ln>
        </p:spPr>
        <p:txBody>
          <a:bodyPr/>
          <a:lstStyle/>
          <a:p>
            <a:endParaRPr lang="en-US" sz="1800">
              <a:solidFill>
                <a:srgbClr val="3C3C3C"/>
              </a:solidFill>
            </a:endParaRPr>
          </a:p>
        </p:txBody>
      </p:sp>
      <p:sp>
        <p:nvSpPr>
          <p:cNvPr id="45063" name="TextBox 34"/>
          <p:cNvSpPr txBox="1">
            <a:spLocks noChangeArrowheads="1"/>
          </p:cNvSpPr>
          <p:nvPr/>
        </p:nvSpPr>
        <p:spPr bwMode="auto">
          <a:xfrm>
            <a:off x="2209800" y="1543050"/>
            <a:ext cx="4495800" cy="228600"/>
          </a:xfrm>
          <a:prstGeom prst="rect">
            <a:avLst/>
          </a:prstGeom>
          <a:noFill/>
          <a:ln w="9525">
            <a:noFill/>
            <a:miter lim="800000"/>
            <a:headEnd/>
            <a:tailEnd/>
          </a:ln>
        </p:spPr>
        <p:txBody>
          <a:bodyPr>
            <a:spAutoFit/>
          </a:bodyPr>
          <a:lstStyle/>
          <a:p>
            <a:endParaRPr lang="en-US" sz="1000">
              <a:solidFill>
                <a:srgbClr val="3C3C3C"/>
              </a:solidFill>
            </a:endParaRPr>
          </a:p>
        </p:txBody>
      </p:sp>
      <p:sp>
        <p:nvSpPr>
          <p:cNvPr id="45064" name="AutoShape 26" descr="https://sites.google.com/a/google.com/afmapubs/_/rsrc/1241642795165/i-tv/IMG_0054.PNG?height=420&amp;width=280"/>
          <p:cNvSpPr>
            <a:spLocks noChangeAspect="1" noChangeArrowheads="1"/>
          </p:cNvSpPr>
          <p:nvPr/>
        </p:nvSpPr>
        <p:spPr bwMode="auto">
          <a:xfrm>
            <a:off x="149225" y="-144463"/>
            <a:ext cx="304800" cy="304801"/>
          </a:xfrm>
          <a:prstGeom prst="rect">
            <a:avLst/>
          </a:prstGeom>
          <a:noFill/>
          <a:ln w="9525">
            <a:noFill/>
            <a:miter lim="800000"/>
            <a:headEnd/>
            <a:tailEnd/>
          </a:ln>
        </p:spPr>
        <p:txBody>
          <a:bodyPr/>
          <a:lstStyle/>
          <a:p>
            <a:endParaRPr lang="en-US" sz="1800">
              <a:solidFill>
                <a:srgbClr val="3C3C3C"/>
              </a:solidFill>
            </a:endParaRPr>
          </a:p>
        </p:txBody>
      </p:sp>
      <p:sp>
        <p:nvSpPr>
          <p:cNvPr id="45065" name="Rectangle 2"/>
          <p:cNvSpPr txBox="1">
            <a:spLocks noChangeArrowheads="1"/>
          </p:cNvSpPr>
          <p:nvPr/>
        </p:nvSpPr>
        <p:spPr bwMode="auto">
          <a:xfrm>
            <a:off x="381000" y="381000"/>
            <a:ext cx="8229600" cy="476250"/>
          </a:xfrm>
          <a:prstGeom prst="rect">
            <a:avLst/>
          </a:prstGeom>
          <a:noFill/>
          <a:ln w="9525">
            <a:noFill/>
            <a:miter lim="800000"/>
            <a:headEnd/>
            <a:tailEnd/>
          </a:ln>
        </p:spPr>
        <p:txBody>
          <a:bodyPr/>
          <a:lstStyle/>
          <a:p>
            <a:pPr>
              <a:spcBef>
                <a:spcPct val="50000"/>
              </a:spcBef>
            </a:pPr>
            <a:r>
              <a:rPr lang="en-US" sz="2800" b="1" kern="0" dirty="0" smtClean="0">
                <a:solidFill>
                  <a:srgbClr val="3C3C3C"/>
                </a:solidFill>
                <a:latin typeface="+mj-lt"/>
                <a:ea typeface="+mj-ea"/>
                <a:cs typeface="+mj-cs"/>
              </a:rPr>
              <a:t>Mobile Display: Engage Users in Apps</a:t>
            </a:r>
            <a:endParaRPr lang="en-US" sz="2800" b="1" kern="0" dirty="0">
              <a:solidFill>
                <a:srgbClr val="3C3C3C"/>
              </a:solidFill>
              <a:latin typeface="+mj-lt"/>
              <a:ea typeface="+mj-ea"/>
              <a:cs typeface="+mj-cs"/>
            </a:endParaRPr>
          </a:p>
        </p:txBody>
      </p:sp>
      <p:sp>
        <p:nvSpPr>
          <p:cNvPr id="45066" name="TextBox 34"/>
          <p:cNvSpPr txBox="1">
            <a:spLocks noChangeArrowheads="1"/>
          </p:cNvSpPr>
          <p:nvPr/>
        </p:nvSpPr>
        <p:spPr bwMode="auto">
          <a:xfrm>
            <a:off x="2236788" y="2103438"/>
            <a:ext cx="4495800" cy="228600"/>
          </a:xfrm>
          <a:prstGeom prst="rect">
            <a:avLst/>
          </a:prstGeom>
          <a:noFill/>
          <a:ln w="9525">
            <a:noFill/>
            <a:miter lim="800000"/>
            <a:headEnd/>
            <a:tailEnd/>
          </a:ln>
        </p:spPr>
        <p:txBody>
          <a:bodyPr>
            <a:spAutoFit/>
          </a:bodyPr>
          <a:lstStyle/>
          <a:p>
            <a:endParaRPr lang="en-US" sz="1000">
              <a:solidFill>
                <a:srgbClr val="3C3C3C"/>
              </a:solidFill>
            </a:endParaRPr>
          </a:p>
        </p:txBody>
      </p:sp>
      <p:sp>
        <p:nvSpPr>
          <p:cNvPr id="12304" name="TextBox 33"/>
          <p:cNvSpPr txBox="1">
            <a:spLocks noChangeArrowheads="1"/>
          </p:cNvSpPr>
          <p:nvPr/>
        </p:nvSpPr>
        <p:spPr bwMode="auto">
          <a:xfrm>
            <a:off x="357188" y="1066800"/>
            <a:ext cx="4038600" cy="4770537"/>
          </a:xfrm>
          <a:prstGeom prst="rect">
            <a:avLst/>
          </a:prstGeom>
          <a:noFill/>
          <a:ln w="9525">
            <a:noFill/>
            <a:miter lim="800000"/>
            <a:headEnd/>
            <a:tailEnd/>
          </a:ln>
        </p:spPr>
        <p:txBody>
          <a:bodyPr>
            <a:spAutoFit/>
          </a:bodyPr>
          <a:lstStyle/>
          <a:p>
            <a:pPr marL="173038" indent="-173038">
              <a:defRPr/>
            </a:pPr>
            <a:r>
              <a:rPr lang="en-US" sz="1600" b="1" dirty="0">
                <a:solidFill>
                  <a:srgbClr val="0066CC"/>
                </a:solidFill>
                <a:latin typeface="+mj-lt"/>
                <a:cs typeface=""/>
              </a:rPr>
              <a:t>Ads for Mobile Applications:</a:t>
            </a:r>
            <a:endParaRPr lang="en-US" sz="1600" b="1" dirty="0" smtClean="0">
              <a:solidFill>
                <a:srgbClr val="0066CC"/>
              </a:solidFill>
              <a:latin typeface="+mj-lt"/>
              <a:cs typeface=""/>
            </a:endParaRPr>
          </a:p>
          <a:p>
            <a:pPr marL="173038" indent="-173038">
              <a:buFont typeface="Arial" pitchFamily="34" charset="0"/>
              <a:buChar char="•"/>
              <a:defRPr/>
            </a:pPr>
            <a:r>
              <a:rPr lang="en-US" sz="1600" dirty="0" smtClean="0">
                <a:solidFill>
                  <a:schemeClr val="tx1"/>
                </a:solidFill>
                <a:latin typeface="+mj-lt"/>
                <a:cs typeface=""/>
              </a:rPr>
              <a:t>Approx 90M potential daily impressions</a:t>
            </a:r>
          </a:p>
          <a:p>
            <a:pPr marL="173038" indent="-173038">
              <a:buFont typeface="Arial" pitchFamily="34" charset="0"/>
              <a:buChar char="•"/>
              <a:defRPr/>
            </a:pPr>
            <a:r>
              <a:rPr lang="en-US" sz="1600" dirty="0" smtClean="0">
                <a:solidFill>
                  <a:schemeClr val="tx1"/>
                </a:solidFill>
                <a:latin typeface="+mj-lt"/>
                <a:cs typeface=""/>
              </a:rPr>
              <a:t>Full Reporting</a:t>
            </a:r>
          </a:p>
          <a:p>
            <a:pPr marL="173038" indent="-173038">
              <a:buFont typeface="Arial" pitchFamily="34" charset="0"/>
              <a:buChar char="•"/>
              <a:defRPr/>
            </a:pPr>
            <a:r>
              <a:rPr lang="en-US" sz="1600" dirty="0" smtClean="0">
                <a:solidFill>
                  <a:schemeClr val="tx1"/>
                </a:solidFill>
                <a:latin typeface="+mj-lt"/>
                <a:cs typeface=""/>
              </a:rPr>
              <a:t>Text and display options (same as desktop display network) </a:t>
            </a:r>
          </a:p>
          <a:p>
            <a:pPr marL="173038" indent="-173038">
              <a:buFont typeface="Arial" pitchFamily="34" charset="0"/>
              <a:buChar char="•"/>
              <a:defRPr/>
            </a:pPr>
            <a:r>
              <a:rPr lang="en-US" sz="1600" dirty="0" smtClean="0">
                <a:solidFill>
                  <a:schemeClr val="tx1"/>
                </a:solidFill>
                <a:latin typeface="+mj-lt"/>
                <a:cs typeface=""/>
              </a:rPr>
              <a:t>Multiple Display ad formats, including expandable video and maps</a:t>
            </a:r>
          </a:p>
          <a:p>
            <a:pPr marL="173038" indent="-173038">
              <a:buFont typeface="Arial" pitchFamily="34" charset="0"/>
              <a:buChar char="•"/>
              <a:defRPr/>
            </a:pPr>
            <a:endParaRPr lang="en-US" sz="1600" b="1" dirty="0" smtClean="0">
              <a:solidFill>
                <a:srgbClr val="7D7D7D">
                  <a:lumMod val="50000"/>
                </a:srgbClr>
              </a:solidFill>
              <a:latin typeface="+mj-lt"/>
              <a:cs typeface=""/>
            </a:endParaRPr>
          </a:p>
          <a:p>
            <a:pPr>
              <a:defRPr/>
            </a:pPr>
            <a:r>
              <a:rPr lang="en-US" sz="1600" b="1" dirty="0">
                <a:solidFill>
                  <a:srgbClr val="0066CC"/>
                </a:solidFill>
                <a:latin typeface="+mj-lt"/>
                <a:cs typeface=""/>
              </a:rPr>
              <a:t>Many Targeting Options</a:t>
            </a:r>
          </a:p>
          <a:p>
            <a:pPr marL="169863" indent="-169863">
              <a:buFont typeface="Arial" pitchFamily="34" charset="0"/>
              <a:buChar char="•"/>
              <a:defRPr/>
            </a:pPr>
            <a:r>
              <a:rPr lang="en-US" sz="1600" dirty="0">
                <a:solidFill>
                  <a:srgbClr val="3C3C3C"/>
                </a:solidFill>
                <a:latin typeface="+mj-lt"/>
                <a:cs typeface=""/>
              </a:rPr>
              <a:t>Run Of Network</a:t>
            </a:r>
          </a:p>
          <a:p>
            <a:pPr marL="169863" indent="-169863">
              <a:buFont typeface="Arial" pitchFamily="34" charset="0"/>
              <a:buChar char="•"/>
              <a:defRPr/>
            </a:pPr>
            <a:r>
              <a:rPr lang="en-US" sz="1600" dirty="0">
                <a:solidFill>
                  <a:srgbClr val="3C3C3C"/>
                </a:solidFill>
                <a:latin typeface="+mj-lt"/>
                <a:cs typeface=""/>
              </a:rPr>
              <a:t>Specific Placements</a:t>
            </a:r>
          </a:p>
          <a:p>
            <a:pPr marL="169863" indent="-169863">
              <a:buFont typeface="Arial" pitchFamily="34" charset="0"/>
              <a:buChar char="•"/>
              <a:defRPr/>
            </a:pPr>
            <a:r>
              <a:rPr lang="en-US" sz="1600" dirty="0">
                <a:solidFill>
                  <a:srgbClr val="3C3C3C"/>
                </a:solidFill>
                <a:latin typeface="+mj-lt"/>
                <a:cs typeface=""/>
              </a:rPr>
              <a:t>Category Targeting</a:t>
            </a:r>
          </a:p>
          <a:p>
            <a:pPr marL="628650" lvl="1" indent="-171450">
              <a:buFont typeface="Arial" pitchFamily="34" charset="0"/>
              <a:buChar char="•"/>
              <a:defRPr/>
            </a:pPr>
            <a:r>
              <a:rPr lang="en-US" sz="1600" dirty="0">
                <a:solidFill>
                  <a:srgbClr val="3C3C3C"/>
                </a:solidFill>
                <a:latin typeface="+mj-lt"/>
                <a:cs typeface=""/>
              </a:rPr>
              <a:t>Finance</a:t>
            </a:r>
          </a:p>
          <a:p>
            <a:pPr marL="628650" lvl="1" indent="-171450">
              <a:buFont typeface="Arial" pitchFamily="34" charset="0"/>
              <a:buChar char="•"/>
              <a:defRPr/>
            </a:pPr>
            <a:r>
              <a:rPr lang="en-US" sz="1600" dirty="0">
                <a:solidFill>
                  <a:srgbClr val="3C3C3C"/>
                </a:solidFill>
                <a:latin typeface="+mj-lt"/>
                <a:cs typeface=""/>
              </a:rPr>
              <a:t>Sports</a:t>
            </a:r>
          </a:p>
          <a:p>
            <a:pPr marL="628650" lvl="1" indent="-171450">
              <a:buFont typeface="Arial" pitchFamily="34" charset="0"/>
              <a:buChar char="•"/>
              <a:defRPr/>
            </a:pPr>
            <a:r>
              <a:rPr lang="en-US" sz="1600" dirty="0">
                <a:solidFill>
                  <a:srgbClr val="3C3C3C"/>
                </a:solidFill>
                <a:latin typeface="+mj-lt"/>
                <a:cs typeface=""/>
              </a:rPr>
              <a:t>Entertainment</a:t>
            </a:r>
          </a:p>
          <a:p>
            <a:pPr marL="171450" indent="-171450">
              <a:defRPr/>
            </a:pPr>
            <a:endParaRPr lang="en-US" sz="1600" dirty="0">
              <a:solidFill>
                <a:srgbClr val="7D7D7D">
                  <a:lumMod val="50000"/>
                </a:srgbClr>
              </a:solidFill>
              <a:latin typeface="+mj-lt"/>
              <a:cs typeface=""/>
            </a:endParaRPr>
          </a:p>
          <a:p>
            <a:pPr marL="173038" indent="-173038">
              <a:defRPr/>
            </a:pPr>
            <a:r>
              <a:rPr lang="en-US" sz="1600" b="1" dirty="0" smtClean="0">
                <a:solidFill>
                  <a:srgbClr val="0066CC"/>
                </a:solidFill>
                <a:latin typeface="+mj-lt"/>
                <a:cs typeface=""/>
              </a:rPr>
              <a:t>Billions Of Monthly Impressions</a:t>
            </a:r>
          </a:p>
          <a:p>
            <a:pPr marL="173038" indent="-173038">
              <a:buFont typeface="Arial" pitchFamily="34" charset="0"/>
              <a:buChar char="•"/>
              <a:defRPr/>
            </a:pPr>
            <a:endParaRPr lang="en-US" sz="1600" dirty="0">
              <a:solidFill>
                <a:srgbClr val="595959"/>
              </a:solidFill>
              <a:latin typeface="Arial" pitchFamily="34" charset="0"/>
              <a:cs typeface="Arial" pitchFamily="34" charset="0"/>
            </a:endParaRPr>
          </a:p>
          <a:p>
            <a:pPr>
              <a:defRPr/>
            </a:pPr>
            <a:endParaRPr lang="en-US" sz="1600" dirty="0">
              <a:solidFill>
                <a:srgbClr val="595959"/>
              </a:solidFill>
              <a:latin typeface="Arial" pitchFamily="34" charset="0"/>
              <a:cs typeface="Arial" pitchFamily="34" charset="0"/>
            </a:endParaRPr>
          </a:p>
        </p:txBody>
      </p:sp>
      <p:sp>
        <p:nvSpPr>
          <p:cNvPr id="45068" name="Rectangle 25"/>
          <p:cNvSpPr>
            <a:spLocks noChangeArrowheads="1"/>
          </p:cNvSpPr>
          <p:nvPr/>
        </p:nvSpPr>
        <p:spPr bwMode="auto">
          <a:xfrm>
            <a:off x="2590800" y="3984750"/>
            <a:ext cx="4572000" cy="830997"/>
          </a:xfrm>
          <a:prstGeom prst="rect">
            <a:avLst/>
          </a:prstGeom>
          <a:noFill/>
          <a:ln w="9525">
            <a:noFill/>
            <a:miter lim="800000"/>
            <a:headEnd/>
            <a:tailEnd/>
          </a:ln>
        </p:spPr>
        <p:txBody>
          <a:bodyPr>
            <a:spAutoFit/>
          </a:bodyPr>
          <a:lstStyle/>
          <a:p>
            <a:pPr marL="171450" indent="-171450">
              <a:buFont typeface="Arial" charset="0"/>
              <a:buChar char="•"/>
            </a:pPr>
            <a:r>
              <a:rPr lang="en-US" sz="1600" dirty="0">
                <a:solidFill>
                  <a:srgbClr val="3C3C3C"/>
                </a:solidFill>
              </a:rPr>
              <a:t>Dining</a:t>
            </a:r>
          </a:p>
          <a:p>
            <a:pPr marL="171450" indent="-171450">
              <a:buFont typeface="Arial" charset="0"/>
              <a:buChar char="•"/>
            </a:pPr>
            <a:r>
              <a:rPr lang="en-US" sz="1600" dirty="0">
                <a:solidFill>
                  <a:srgbClr val="3C3C3C"/>
                </a:solidFill>
              </a:rPr>
              <a:t>News</a:t>
            </a:r>
          </a:p>
          <a:p>
            <a:pPr marL="171450" indent="-171450">
              <a:buFont typeface="Arial" charset="0"/>
              <a:buChar char="•"/>
            </a:pPr>
            <a:r>
              <a:rPr lang="en-US" sz="1600" dirty="0">
                <a:solidFill>
                  <a:srgbClr val="3C3C3C"/>
                </a:solidFill>
              </a:rPr>
              <a:t>Many More</a:t>
            </a:r>
          </a:p>
        </p:txBody>
      </p:sp>
      <p:pic>
        <p:nvPicPr>
          <p:cNvPr id="45070" name="Picture 4"/>
          <p:cNvPicPr>
            <a:picLocks noChangeAspect="1" noChangeArrowheads="1"/>
          </p:cNvPicPr>
          <p:nvPr/>
        </p:nvPicPr>
        <p:blipFill>
          <a:blip r:embed="rId3" cstate="print"/>
          <a:srcRect/>
          <a:stretch>
            <a:fillRect/>
          </a:stretch>
        </p:blipFill>
        <p:spPr bwMode="auto">
          <a:xfrm>
            <a:off x="6530975" y="1219200"/>
            <a:ext cx="2155825" cy="4143375"/>
          </a:xfrm>
          <a:prstGeom prst="rect">
            <a:avLst/>
          </a:prstGeom>
          <a:noFill/>
          <a:ln w="9525">
            <a:noFill/>
            <a:miter lim="800000"/>
            <a:headEnd/>
            <a:tailEnd/>
          </a:ln>
        </p:spPr>
      </p:pic>
      <p:pic>
        <p:nvPicPr>
          <p:cNvPr id="45071" name="Picture 5"/>
          <p:cNvPicPr>
            <a:picLocks noChangeAspect="1" noChangeArrowheads="1"/>
          </p:cNvPicPr>
          <p:nvPr/>
        </p:nvPicPr>
        <p:blipFill>
          <a:blip r:embed="rId4" cstate="print"/>
          <a:srcRect/>
          <a:stretch>
            <a:fillRect/>
          </a:stretch>
        </p:blipFill>
        <p:spPr bwMode="auto">
          <a:xfrm>
            <a:off x="4572000" y="1219200"/>
            <a:ext cx="2033588" cy="4138613"/>
          </a:xfrm>
          <a:prstGeom prst="rect">
            <a:avLst/>
          </a:prstGeom>
          <a:noFill/>
          <a:ln w="9525">
            <a:noFill/>
            <a:miter lim="800000"/>
            <a:headEnd/>
            <a:tailEnd/>
          </a:ln>
        </p:spPr>
      </p:pic>
      <p:sp>
        <p:nvSpPr>
          <p:cNvPr id="54" name="Slide Number Placeholder 53"/>
          <p:cNvSpPr>
            <a:spLocks noGrp="1"/>
          </p:cNvSpPr>
          <p:nvPr>
            <p:ph type="sldNum" sz="quarter" idx="10"/>
          </p:nvPr>
        </p:nvSpPr>
        <p:spPr/>
        <p:txBody>
          <a:bodyPr/>
          <a:lstStyle/>
          <a:p>
            <a:pPr>
              <a:defRPr/>
            </a:pPr>
            <a:fld id="{457E57B2-6B5A-4A77-BFFB-282BBED71E04}" type="slidenum">
              <a:rPr lang="en-GB" smtClean="0"/>
              <a:pPr>
                <a:defRPr/>
              </a:pPr>
              <a:t>10</a:t>
            </a:fld>
            <a:endParaRPr lang="en-GB" dirty="0"/>
          </a:p>
        </p:txBody>
      </p:sp>
      <p:grpSp>
        <p:nvGrpSpPr>
          <p:cNvPr id="2" name="Group 49"/>
          <p:cNvGrpSpPr/>
          <p:nvPr/>
        </p:nvGrpSpPr>
        <p:grpSpPr>
          <a:xfrm>
            <a:off x="222192" y="5426580"/>
            <a:ext cx="8810742" cy="1102304"/>
            <a:chOff x="-152400" y="5357813"/>
            <a:chExt cx="9559925" cy="1239837"/>
          </a:xfrm>
        </p:grpSpPr>
        <p:pic>
          <p:nvPicPr>
            <p:cNvPr id="45058" name="Picture 15"/>
            <p:cNvPicPr>
              <a:picLocks noChangeAspect="1" noChangeArrowheads="1"/>
            </p:cNvPicPr>
            <p:nvPr/>
          </p:nvPicPr>
          <p:blipFill>
            <a:blip r:embed="rId5" cstate="print"/>
            <a:srcRect/>
            <a:stretch>
              <a:fillRect/>
            </a:stretch>
          </p:blipFill>
          <p:spPr bwMode="auto">
            <a:xfrm>
              <a:off x="8664575" y="5410200"/>
              <a:ext cx="742950" cy="762000"/>
            </a:xfrm>
            <a:prstGeom prst="rect">
              <a:avLst/>
            </a:prstGeom>
            <a:noFill/>
            <a:ln w="9525">
              <a:noFill/>
              <a:miter lim="800000"/>
              <a:headEnd/>
              <a:tailEnd/>
            </a:ln>
          </p:spPr>
        </p:pic>
        <p:pic>
          <p:nvPicPr>
            <p:cNvPr id="45059" name="Picture 13"/>
            <p:cNvPicPr>
              <a:picLocks noChangeAspect="1" noChangeArrowheads="1"/>
            </p:cNvPicPr>
            <p:nvPr/>
          </p:nvPicPr>
          <p:blipFill>
            <a:blip r:embed="rId6" cstate="print"/>
            <a:srcRect/>
            <a:stretch>
              <a:fillRect/>
            </a:stretch>
          </p:blipFill>
          <p:spPr bwMode="auto">
            <a:xfrm>
              <a:off x="2482850" y="5399088"/>
              <a:ext cx="781050" cy="771525"/>
            </a:xfrm>
            <a:prstGeom prst="rect">
              <a:avLst/>
            </a:prstGeom>
            <a:noFill/>
            <a:ln w="9525">
              <a:noFill/>
              <a:miter lim="800000"/>
              <a:headEnd/>
              <a:tailEnd/>
            </a:ln>
          </p:spPr>
        </p:pic>
        <p:pic>
          <p:nvPicPr>
            <p:cNvPr id="45060" name="Picture 14"/>
            <p:cNvPicPr>
              <a:picLocks noChangeAspect="1" noChangeArrowheads="1"/>
            </p:cNvPicPr>
            <p:nvPr/>
          </p:nvPicPr>
          <p:blipFill>
            <a:blip r:embed="rId7" cstate="print"/>
            <a:srcRect/>
            <a:stretch>
              <a:fillRect/>
            </a:stretch>
          </p:blipFill>
          <p:spPr bwMode="auto">
            <a:xfrm>
              <a:off x="7770813" y="5399088"/>
              <a:ext cx="781050" cy="790575"/>
            </a:xfrm>
            <a:prstGeom prst="rect">
              <a:avLst/>
            </a:prstGeom>
            <a:noFill/>
            <a:ln w="9525">
              <a:noFill/>
              <a:miter lim="800000"/>
              <a:headEnd/>
              <a:tailEnd/>
            </a:ln>
          </p:spPr>
        </p:pic>
        <p:pic>
          <p:nvPicPr>
            <p:cNvPr id="45069" name="Picture 3"/>
            <p:cNvPicPr>
              <a:picLocks noChangeAspect="1" noChangeArrowheads="1"/>
            </p:cNvPicPr>
            <p:nvPr/>
          </p:nvPicPr>
          <p:blipFill>
            <a:blip r:embed="rId8" cstate="print"/>
            <a:srcRect/>
            <a:stretch>
              <a:fillRect/>
            </a:stretch>
          </p:blipFill>
          <p:spPr bwMode="auto">
            <a:xfrm>
              <a:off x="-141288" y="5399088"/>
              <a:ext cx="762001" cy="752475"/>
            </a:xfrm>
            <a:prstGeom prst="rect">
              <a:avLst/>
            </a:prstGeom>
            <a:noFill/>
            <a:ln w="9525">
              <a:noFill/>
              <a:miter lim="800000"/>
              <a:headEnd/>
              <a:tailEnd/>
            </a:ln>
          </p:spPr>
        </p:pic>
        <p:pic>
          <p:nvPicPr>
            <p:cNvPr id="45072" name="Picture 6"/>
            <p:cNvPicPr>
              <a:picLocks noChangeAspect="1" noChangeArrowheads="1"/>
            </p:cNvPicPr>
            <p:nvPr/>
          </p:nvPicPr>
          <p:blipFill>
            <a:blip r:embed="rId9" cstate="print"/>
            <a:srcRect/>
            <a:stretch>
              <a:fillRect/>
            </a:stretch>
          </p:blipFill>
          <p:spPr bwMode="auto">
            <a:xfrm>
              <a:off x="735013" y="5410200"/>
              <a:ext cx="762000" cy="762000"/>
            </a:xfrm>
            <a:prstGeom prst="rect">
              <a:avLst/>
            </a:prstGeom>
            <a:noFill/>
            <a:ln w="9525">
              <a:noFill/>
              <a:miter lim="800000"/>
              <a:headEnd/>
              <a:tailEnd/>
            </a:ln>
          </p:spPr>
        </p:pic>
        <p:pic>
          <p:nvPicPr>
            <p:cNvPr id="45073" name="Picture 7"/>
            <p:cNvPicPr>
              <a:picLocks noChangeAspect="1" noChangeArrowheads="1"/>
            </p:cNvPicPr>
            <p:nvPr/>
          </p:nvPicPr>
          <p:blipFill>
            <a:blip r:embed="rId10" cstate="print"/>
            <a:srcRect/>
            <a:stretch>
              <a:fillRect/>
            </a:stretch>
          </p:blipFill>
          <p:spPr bwMode="auto">
            <a:xfrm>
              <a:off x="1654175" y="5497513"/>
              <a:ext cx="685800" cy="601662"/>
            </a:xfrm>
            <a:prstGeom prst="rect">
              <a:avLst/>
            </a:prstGeom>
            <a:noFill/>
            <a:ln w="9525">
              <a:noFill/>
              <a:miter lim="800000"/>
              <a:headEnd/>
              <a:tailEnd/>
            </a:ln>
          </p:spPr>
        </p:pic>
        <p:pic>
          <p:nvPicPr>
            <p:cNvPr id="45074" name="Picture 8"/>
            <p:cNvPicPr>
              <a:picLocks noChangeAspect="1" noChangeArrowheads="1"/>
            </p:cNvPicPr>
            <p:nvPr/>
          </p:nvPicPr>
          <p:blipFill>
            <a:blip r:embed="rId11" cstate="print"/>
            <a:srcRect/>
            <a:stretch>
              <a:fillRect/>
            </a:stretch>
          </p:blipFill>
          <p:spPr bwMode="auto">
            <a:xfrm>
              <a:off x="5170488" y="5476875"/>
              <a:ext cx="685800" cy="574675"/>
            </a:xfrm>
            <a:prstGeom prst="rect">
              <a:avLst/>
            </a:prstGeom>
            <a:noFill/>
            <a:ln w="9525">
              <a:noFill/>
              <a:miter lim="800000"/>
              <a:headEnd/>
              <a:tailEnd/>
            </a:ln>
          </p:spPr>
        </p:pic>
        <p:pic>
          <p:nvPicPr>
            <p:cNvPr id="45075" name="Picture 9"/>
            <p:cNvPicPr>
              <a:picLocks noChangeAspect="1" noChangeArrowheads="1"/>
            </p:cNvPicPr>
            <p:nvPr/>
          </p:nvPicPr>
          <p:blipFill>
            <a:blip r:embed="rId12" cstate="print"/>
            <a:srcRect/>
            <a:stretch>
              <a:fillRect/>
            </a:stretch>
          </p:blipFill>
          <p:spPr bwMode="auto">
            <a:xfrm>
              <a:off x="3386138" y="5519738"/>
              <a:ext cx="771525" cy="542925"/>
            </a:xfrm>
            <a:prstGeom prst="rect">
              <a:avLst/>
            </a:prstGeom>
            <a:noFill/>
            <a:ln w="9525">
              <a:noFill/>
              <a:miter lim="800000"/>
              <a:headEnd/>
              <a:tailEnd/>
            </a:ln>
          </p:spPr>
        </p:pic>
        <p:pic>
          <p:nvPicPr>
            <p:cNvPr id="45076" name="Picture 10"/>
            <p:cNvPicPr>
              <a:picLocks noChangeAspect="1" noChangeArrowheads="1"/>
            </p:cNvPicPr>
            <p:nvPr/>
          </p:nvPicPr>
          <p:blipFill>
            <a:blip r:embed="rId13" cstate="print"/>
            <a:srcRect/>
            <a:stretch>
              <a:fillRect/>
            </a:stretch>
          </p:blipFill>
          <p:spPr bwMode="auto">
            <a:xfrm>
              <a:off x="4244975" y="5376863"/>
              <a:ext cx="790575" cy="781050"/>
            </a:xfrm>
            <a:prstGeom prst="rect">
              <a:avLst/>
            </a:prstGeom>
            <a:noFill/>
            <a:ln w="9525">
              <a:noFill/>
              <a:miter lim="800000"/>
              <a:headEnd/>
              <a:tailEnd/>
            </a:ln>
          </p:spPr>
        </p:pic>
        <p:pic>
          <p:nvPicPr>
            <p:cNvPr id="45077" name="Picture 11"/>
            <p:cNvPicPr>
              <a:picLocks noChangeAspect="1" noChangeArrowheads="1"/>
            </p:cNvPicPr>
            <p:nvPr/>
          </p:nvPicPr>
          <p:blipFill>
            <a:blip r:embed="rId14" cstate="print"/>
            <a:srcRect/>
            <a:stretch>
              <a:fillRect/>
            </a:stretch>
          </p:blipFill>
          <p:spPr bwMode="auto">
            <a:xfrm>
              <a:off x="6889750" y="5410200"/>
              <a:ext cx="762000" cy="762000"/>
            </a:xfrm>
            <a:prstGeom prst="rect">
              <a:avLst/>
            </a:prstGeom>
            <a:noFill/>
            <a:ln w="9525">
              <a:noFill/>
              <a:miter lim="800000"/>
              <a:headEnd/>
              <a:tailEnd/>
            </a:ln>
          </p:spPr>
        </p:pic>
        <p:pic>
          <p:nvPicPr>
            <p:cNvPr id="45078" name="Picture 12"/>
            <p:cNvPicPr>
              <a:picLocks noChangeAspect="1" noChangeArrowheads="1"/>
            </p:cNvPicPr>
            <p:nvPr/>
          </p:nvPicPr>
          <p:blipFill>
            <a:blip r:embed="rId15" cstate="print"/>
            <a:srcRect/>
            <a:stretch>
              <a:fillRect/>
            </a:stretch>
          </p:blipFill>
          <p:spPr bwMode="auto">
            <a:xfrm>
              <a:off x="6000750" y="5357813"/>
              <a:ext cx="838200" cy="823912"/>
            </a:xfrm>
            <a:prstGeom prst="rect">
              <a:avLst/>
            </a:prstGeom>
            <a:noFill/>
            <a:ln w="9525">
              <a:noFill/>
              <a:miter lim="800000"/>
              <a:headEnd/>
              <a:tailEnd/>
            </a:ln>
          </p:spPr>
        </p:pic>
        <p:sp>
          <p:nvSpPr>
            <p:cNvPr id="37" name="Rounded Rectangle 36"/>
            <p:cNvSpPr/>
            <p:nvPr/>
          </p:nvSpPr>
          <p:spPr bwMode="auto">
            <a:xfrm>
              <a:off x="1612900" y="5410200"/>
              <a:ext cx="762000" cy="762000"/>
            </a:xfrm>
            <a:prstGeom prst="roundRect">
              <a:avLst/>
            </a:prstGeom>
            <a:noFill/>
            <a:ln w="9525" cap="flat" cmpd="sng" algn="ctr">
              <a:solidFill>
                <a:schemeClr val="bg1">
                  <a:lumMod val="50000"/>
                </a:schemeClr>
              </a:solidFill>
              <a:prstDash val="solid"/>
              <a:round/>
              <a:headEnd type="none" w="med" len="med"/>
              <a:tailEnd type="none" w="med" len="med"/>
            </a:ln>
            <a:effectLst/>
          </p:spPr>
          <p:txBody>
            <a:bodyPr anchor="ctr"/>
            <a:lstStyle/>
            <a:p>
              <a:pPr algn="ctr">
                <a:spcBef>
                  <a:spcPct val="50000"/>
                </a:spcBef>
                <a:defRPr/>
              </a:pPr>
              <a:endParaRPr lang="en-US">
                <a:solidFill>
                  <a:srgbClr val="595959"/>
                </a:solidFill>
                <a:cs typeface="Arial" pitchFamily="34" charset="0"/>
              </a:endParaRPr>
            </a:p>
          </p:txBody>
        </p:sp>
        <p:sp>
          <p:nvSpPr>
            <p:cNvPr id="38" name="Rounded Rectangle 37"/>
            <p:cNvSpPr/>
            <p:nvPr/>
          </p:nvSpPr>
          <p:spPr bwMode="auto">
            <a:xfrm>
              <a:off x="2490788" y="5410200"/>
              <a:ext cx="762000" cy="762000"/>
            </a:xfrm>
            <a:prstGeom prst="roundRect">
              <a:avLst/>
            </a:prstGeom>
            <a:noFill/>
            <a:ln w="9525" cap="flat" cmpd="sng" algn="ctr">
              <a:solidFill>
                <a:schemeClr val="bg1">
                  <a:lumMod val="50000"/>
                </a:schemeClr>
              </a:solidFill>
              <a:prstDash val="solid"/>
              <a:round/>
              <a:headEnd type="none" w="med" len="med"/>
              <a:tailEnd type="none" w="med" len="med"/>
            </a:ln>
            <a:effectLst/>
          </p:spPr>
          <p:txBody>
            <a:bodyPr anchor="ctr"/>
            <a:lstStyle/>
            <a:p>
              <a:pPr algn="ctr">
                <a:spcBef>
                  <a:spcPct val="50000"/>
                </a:spcBef>
                <a:defRPr/>
              </a:pPr>
              <a:endParaRPr lang="en-US">
                <a:solidFill>
                  <a:srgbClr val="595959"/>
                </a:solidFill>
                <a:cs typeface="Arial" pitchFamily="34" charset="0"/>
              </a:endParaRPr>
            </a:p>
          </p:txBody>
        </p:sp>
        <p:sp>
          <p:nvSpPr>
            <p:cNvPr id="39" name="Rounded Rectangle 38"/>
            <p:cNvSpPr/>
            <p:nvPr/>
          </p:nvSpPr>
          <p:spPr bwMode="auto">
            <a:xfrm>
              <a:off x="3367088" y="5410200"/>
              <a:ext cx="762000" cy="762000"/>
            </a:xfrm>
            <a:prstGeom prst="roundRect">
              <a:avLst/>
            </a:prstGeom>
            <a:noFill/>
            <a:ln w="9525" cap="flat" cmpd="sng" algn="ctr">
              <a:solidFill>
                <a:schemeClr val="bg1">
                  <a:lumMod val="50000"/>
                </a:schemeClr>
              </a:solidFill>
              <a:prstDash val="solid"/>
              <a:round/>
              <a:headEnd type="none" w="med" len="med"/>
              <a:tailEnd type="none" w="med" len="med"/>
            </a:ln>
            <a:effectLst/>
          </p:spPr>
          <p:txBody>
            <a:bodyPr anchor="ctr"/>
            <a:lstStyle/>
            <a:p>
              <a:pPr algn="ctr">
                <a:spcBef>
                  <a:spcPct val="50000"/>
                </a:spcBef>
                <a:defRPr/>
              </a:pPr>
              <a:endParaRPr lang="en-US">
                <a:solidFill>
                  <a:srgbClr val="595959"/>
                </a:solidFill>
                <a:cs typeface="Arial" pitchFamily="34" charset="0"/>
              </a:endParaRPr>
            </a:p>
          </p:txBody>
        </p:sp>
        <p:sp>
          <p:nvSpPr>
            <p:cNvPr id="40" name="Rounded Rectangle 39"/>
            <p:cNvSpPr/>
            <p:nvPr/>
          </p:nvSpPr>
          <p:spPr bwMode="auto">
            <a:xfrm>
              <a:off x="6027738" y="5410200"/>
              <a:ext cx="762000" cy="762000"/>
            </a:xfrm>
            <a:prstGeom prst="roundRect">
              <a:avLst/>
            </a:prstGeom>
            <a:noFill/>
            <a:ln w="9525" cap="flat" cmpd="sng" algn="ctr">
              <a:solidFill>
                <a:schemeClr val="bg1">
                  <a:lumMod val="50000"/>
                </a:schemeClr>
              </a:solidFill>
              <a:prstDash val="solid"/>
              <a:round/>
              <a:headEnd type="none" w="med" len="med"/>
              <a:tailEnd type="none" w="med" len="med"/>
            </a:ln>
            <a:effectLst/>
          </p:spPr>
          <p:txBody>
            <a:bodyPr anchor="ctr"/>
            <a:lstStyle/>
            <a:p>
              <a:pPr algn="ctr">
                <a:spcBef>
                  <a:spcPct val="50000"/>
                </a:spcBef>
                <a:defRPr/>
              </a:pPr>
              <a:endParaRPr lang="en-US">
                <a:solidFill>
                  <a:srgbClr val="595959"/>
                </a:solidFill>
                <a:cs typeface="Arial" pitchFamily="34" charset="0"/>
              </a:endParaRPr>
            </a:p>
          </p:txBody>
        </p:sp>
        <p:sp>
          <p:nvSpPr>
            <p:cNvPr id="42" name="Rounded Rectangle 41"/>
            <p:cNvSpPr/>
            <p:nvPr/>
          </p:nvSpPr>
          <p:spPr bwMode="auto">
            <a:xfrm>
              <a:off x="7783513" y="5410200"/>
              <a:ext cx="762000" cy="762000"/>
            </a:xfrm>
            <a:prstGeom prst="roundRect">
              <a:avLst/>
            </a:prstGeom>
            <a:noFill/>
            <a:ln w="9525" cap="flat" cmpd="sng" algn="ctr">
              <a:solidFill>
                <a:schemeClr val="bg1">
                  <a:lumMod val="50000"/>
                </a:schemeClr>
              </a:solidFill>
              <a:prstDash val="solid"/>
              <a:round/>
              <a:headEnd type="none" w="med" len="med"/>
              <a:tailEnd type="none" w="med" len="med"/>
            </a:ln>
            <a:effectLst/>
          </p:spPr>
          <p:txBody>
            <a:bodyPr anchor="ctr"/>
            <a:lstStyle/>
            <a:p>
              <a:pPr algn="ctr">
                <a:spcBef>
                  <a:spcPct val="50000"/>
                </a:spcBef>
                <a:defRPr/>
              </a:pPr>
              <a:endParaRPr lang="en-US">
                <a:solidFill>
                  <a:srgbClr val="595959"/>
                </a:solidFill>
                <a:cs typeface="Arial" pitchFamily="34" charset="0"/>
              </a:endParaRPr>
            </a:p>
          </p:txBody>
        </p:sp>
        <p:sp>
          <p:nvSpPr>
            <p:cNvPr id="44" name="Rounded Rectangle 43"/>
            <p:cNvSpPr/>
            <p:nvPr/>
          </p:nvSpPr>
          <p:spPr bwMode="auto">
            <a:xfrm>
              <a:off x="728663" y="5400675"/>
              <a:ext cx="762000" cy="762000"/>
            </a:xfrm>
            <a:prstGeom prst="roundRect">
              <a:avLst/>
            </a:prstGeom>
            <a:noFill/>
            <a:ln w="9525" cap="flat" cmpd="sng" algn="ctr">
              <a:solidFill>
                <a:schemeClr val="bg1">
                  <a:lumMod val="50000"/>
                </a:schemeClr>
              </a:solidFill>
              <a:prstDash val="solid"/>
              <a:round/>
              <a:headEnd type="none" w="med" len="med"/>
              <a:tailEnd type="none" w="med" len="med"/>
            </a:ln>
            <a:effectLst/>
          </p:spPr>
          <p:txBody>
            <a:bodyPr anchor="ctr"/>
            <a:lstStyle/>
            <a:p>
              <a:pPr algn="ctr">
                <a:spcBef>
                  <a:spcPct val="50000"/>
                </a:spcBef>
                <a:defRPr/>
              </a:pPr>
              <a:endParaRPr lang="en-US">
                <a:solidFill>
                  <a:srgbClr val="595959"/>
                </a:solidFill>
                <a:cs typeface="Arial" pitchFamily="34" charset="0"/>
              </a:endParaRPr>
            </a:p>
          </p:txBody>
        </p:sp>
        <p:sp>
          <p:nvSpPr>
            <p:cNvPr id="45" name="Rounded Rectangle 44"/>
            <p:cNvSpPr/>
            <p:nvPr/>
          </p:nvSpPr>
          <p:spPr bwMode="auto">
            <a:xfrm>
              <a:off x="-152400" y="5399088"/>
              <a:ext cx="762000" cy="762000"/>
            </a:xfrm>
            <a:prstGeom prst="roundRect">
              <a:avLst/>
            </a:prstGeom>
            <a:noFill/>
            <a:ln w="9525" cap="flat" cmpd="sng" algn="ctr">
              <a:solidFill>
                <a:schemeClr val="bg1">
                  <a:lumMod val="50000"/>
                </a:schemeClr>
              </a:solidFill>
              <a:prstDash val="solid"/>
              <a:round/>
              <a:headEnd type="none" w="med" len="med"/>
              <a:tailEnd type="none" w="med" len="med"/>
            </a:ln>
            <a:effectLst/>
          </p:spPr>
          <p:txBody>
            <a:bodyPr anchor="ctr"/>
            <a:lstStyle/>
            <a:p>
              <a:pPr algn="ctr">
                <a:spcBef>
                  <a:spcPct val="50000"/>
                </a:spcBef>
                <a:defRPr/>
              </a:pPr>
              <a:endParaRPr lang="en-US">
                <a:solidFill>
                  <a:srgbClr val="595959"/>
                </a:solidFill>
                <a:cs typeface="Arial" pitchFamily="34" charset="0"/>
              </a:endParaRPr>
            </a:p>
          </p:txBody>
        </p:sp>
        <p:sp>
          <p:nvSpPr>
            <p:cNvPr id="46" name="Rounded Rectangle 45"/>
            <p:cNvSpPr/>
            <p:nvPr/>
          </p:nvSpPr>
          <p:spPr bwMode="auto">
            <a:xfrm>
              <a:off x="4265613" y="5387975"/>
              <a:ext cx="762000" cy="762000"/>
            </a:xfrm>
            <a:prstGeom prst="roundRect">
              <a:avLst/>
            </a:prstGeom>
            <a:noFill/>
            <a:ln w="9525" cap="flat" cmpd="sng" algn="ctr">
              <a:solidFill>
                <a:schemeClr val="bg1">
                  <a:lumMod val="50000"/>
                </a:schemeClr>
              </a:solidFill>
              <a:prstDash val="solid"/>
              <a:round/>
              <a:headEnd type="none" w="med" len="med"/>
              <a:tailEnd type="none" w="med" len="med"/>
            </a:ln>
            <a:effectLst/>
          </p:spPr>
          <p:txBody>
            <a:bodyPr anchor="ctr"/>
            <a:lstStyle/>
            <a:p>
              <a:pPr algn="ctr">
                <a:spcBef>
                  <a:spcPct val="50000"/>
                </a:spcBef>
                <a:defRPr/>
              </a:pPr>
              <a:endParaRPr lang="en-US">
                <a:solidFill>
                  <a:srgbClr val="595959"/>
                </a:solidFill>
                <a:cs typeface="Arial" pitchFamily="34" charset="0"/>
              </a:endParaRPr>
            </a:p>
          </p:txBody>
        </p:sp>
        <p:sp>
          <p:nvSpPr>
            <p:cNvPr id="47" name="Rounded Rectangle 46"/>
            <p:cNvSpPr/>
            <p:nvPr/>
          </p:nvSpPr>
          <p:spPr bwMode="auto">
            <a:xfrm>
              <a:off x="6889750" y="5410200"/>
              <a:ext cx="762000" cy="762000"/>
            </a:xfrm>
            <a:prstGeom prst="roundRect">
              <a:avLst/>
            </a:prstGeom>
            <a:noFill/>
            <a:ln w="9525" cap="flat" cmpd="sng" algn="ctr">
              <a:solidFill>
                <a:schemeClr val="bg1">
                  <a:lumMod val="50000"/>
                </a:schemeClr>
              </a:solidFill>
              <a:prstDash val="solid"/>
              <a:round/>
              <a:headEnd type="none" w="med" len="med"/>
              <a:tailEnd type="none" w="med" len="med"/>
            </a:ln>
            <a:effectLst/>
          </p:spPr>
          <p:txBody>
            <a:bodyPr anchor="ctr"/>
            <a:lstStyle/>
            <a:p>
              <a:pPr algn="ctr">
                <a:spcBef>
                  <a:spcPct val="50000"/>
                </a:spcBef>
                <a:defRPr/>
              </a:pPr>
              <a:endParaRPr lang="en-US">
                <a:solidFill>
                  <a:srgbClr val="595959"/>
                </a:solidFill>
                <a:cs typeface="Arial" pitchFamily="34" charset="0"/>
              </a:endParaRPr>
            </a:p>
          </p:txBody>
        </p:sp>
        <p:sp>
          <p:nvSpPr>
            <p:cNvPr id="48" name="Rounded Rectangle 47"/>
            <p:cNvSpPr/>
            <p:nvPr/>
          </p:nvSpPr>
          <p:spPr bwMode="auto">
            <a:xfrm>
              <a:off x="5148263" y="5399088"/>
              <a:ext cx="762000" cy="762000"/>
            </a:xfrm>
            <a:prstGeom prst="roundRect">
              <a:avLst/>
            </a:prstGeom>
            <a:noFill/>
            <a:ln w="9525" cap="flat" cmpd="sng" algn="ctr">
              <a:solidFill>
                <a:schemeClr val="bg1">
                  <a:lumMod val="50000"/>
                </a:schemeClr>
              </a:solidFill>
              <a:prstDash val="solid"/>
              <a:round/>
              <a:headEnd type="none" w="med" len="med"/>
              <a:tailEnd type="none" w="med" len="med"/>
            </a:ln>
            <a:effectLst/>
          </p:spPr>
          <p:txBody>
            <a:bodyPr anchor="ctr"/>
            <a:lstStyle/>
            <a:p>
              <a:pPr algn="ctr">
                <a:spcBef>
                  <a:spcPct val="50000"/>
                </a:spcBef>
                <a:defRPr/>
              </a:pPr>
              <a:endParaRPr lang="en-US">
                <a:solidFill>
                  <a:srgbClr val="595959"/>
                </a:solidFill>
                <a:cs typeface="Arial" pitchFamily="34" charset="0"/>
              </a:endParaRPr>
            </a:p>
          </p:txBody>
        </p:sp>
        <p:sp>
          <p:nvSpPr>
            <p:cNvPr id="52" name="Rounded Rectangle 51"/>
            <p:cNvSpPr/>
            <p:nvPr/>
          </p:nvSpPr>
          <p:spPr bwMode="auto">
            <a:xfrm>
              <a:off x="8632825" y="5410200"/>
              <a:ext cx="762000" cy="762000"/>
            </a:xfrm>
            <a:prstGeom prst="roundRect">
              <a:avLst/>
            </a:prstGeom>
            <a:noFill/>
            <a:ln w="9525" cap="flat" cmpd="sng" algn="ctr">
              <a:solidFill>
                <a:schemeClr val="bg1">
                  <a:lumMod val="50000"/>
                </a:schemeClr>
              </a:solidFill>
              <a:prstDash val="solid"/>
              <a:round/>
              <a:headEnd type="none" w="med" len="med"/>
              <a:tailEnd type="none" w="med" len="med"/>
            </a:ln>
            <a:effectLst/>
          </p:spPr>
          <p:txBody>
            <a:bodyPr anchor="ctr"/>
            <a:lstStyle/>
            <a:p>
              <a:pPr algn="ctr">
                <a:spcBef>
                  <a:spcPct val="50000"/>
                </a:spcBef>
                <a:defRPr/>
              </a:pPr>
              <a:endParaRPr lang="en-US">
                <a:solidFill>
                  <a:srgbClr val="595959"/>
                </a:solidFill>
                <a:cs typeface="Arial" pitchFamily="34" charset="0"/>
              </a:endParaRPr>
            </a:p>
          </p:txBody>
        </p:sp>
        <p:sp>
          <p:nvSpPr>
            <p:cNvPr id="45092" name="Rectangle 60"/>
            <p:cNvSpPr>
              <a:spLocks noChangeArrowheads="1"/>
            </p:cNvSpPr>
            <p:nvPr/>
          </p:nvSpPr>
          <p:spPr bwMode="auto">
            <a:xfrm>
              <a:off x="812800" y="6169025"/>
              <a:ext cx="606425" cy="261938"/>
            </a:xfrm>
            <a:prstGeom prst="rect">
              <a:avLst/>
            </a:prstGeom>
            <a:noFill/>
            <a:ln w="9525">
              <a:noFill/>
              <a:miter lim="800000"/>
              <a:headEnd/>
              <a:tailEnd/>
            </a:ln>
          </p:spPr>
          <p:txBody>
            <a:bodyPr wrap="none">
              <a:spAutoFit/>
            </a:bodyPr>
            <a:lstStyle/>
            <a:p>
              <a:pPr algn="ctr"/>
              <a:r>
                <a:rPr lang="en-US" sz="1100" b="1">
                  <a:solidFill>
                    <a:srgbClr val="595959"/>
                  </a:solidFill>
                </a:rPr>
                <a:t>Flixter</a:t>
              </a:r>
            </a:p>
          </p:txBody>
        </p:sp>
        <p:sp>
          <p:nvSpPr>
            <p:cNvPr id="45093" name="Rectangle 61"/>
            <p:cNvSpPr>
              <a:spLocks noChangeArrowheads="1"/>
            </p:cNvSpPr>
            <p:nvPr/>
          </p:nvSpPr>
          <p:spPr bwMode="auto">
            <a:xfrm>
              <a:off x="2479675" y="6161088"/>
              <a:ext cx="750888" cy="261937"/>
            </a:xfrm>
            <a:prstGeom prst="rect">
              <a:avLst/>
            </a:prstGeom>
            <a:noFill/>
            <a:ln w="9525">
              <a:noFill/>
              <a:miter lim="800000"/>
              <a:headEnd/>
              <a:tailEnd/>
            </a:ln>
          </p:spPr>
          <p:txBody>
            <a:bodyPr wrap="none">
              <a:spAutoFit/>
            </a:bodyPr>
            <a:lstStyle/>
            <a:p>
              <a:pPr algn="ctr"/>
              <a:r>
                <a:rPr lang="en-US" sz="1100" b="1">
                  <a:solidFill>
                    <a:srgbClr val="595959"/>
                  </a:solidFill>
                </a:rPr>
                <a:t>Pandora</a:t>
              </a:r>
            </a:p>
          </p:txBody>
        </p:sp>
        <p:sp>
          <p:nvSpPr>
            <p:cNvPr id="45094" name="Rectangle 62"/>
            <p:cNvSpPr>
              <a:spLocks noChangeArrowheads="1"/>
            </p:cNvSpPr>
            <p:nvPr/>
          </p:nvSpPr>
          <p:spPr bwMode="auto">
            <a:xfrm>
              <a:off x="1668463" y="6164263"/>
              <a:ext cx="661987" cy="261937"/>
            </a:xfrm>
            <a:prstGeom prst="rect">
              <a:avLst/>
            </a:prstGeom>
            <a:noFill/>
            <a:ln w="9525">
              <a:noFill/>
              <a:miter lim="800000"/>
              <a:headEnd/>
              <a:tailEnd/>
            </a:ln>
          </p:spPr>
          <p:txBody>
            <a:bodyPr wrap="none">
              <a:spAutoFit/>
            </a:bodyPr>
            <a:lstStyle/>
            <a:p>
              <a:pPr algn="ctr"/>
              <a:r>
                <a:rPr lang="en-US" sz="1100" b="1">
                  <a:solidFill>
                    <a:srgbClr val="595959"/>
                  </a:solidFill>
                </a:rPr>
                <a:t>Spotify</a:t>
              </a:r>
            </a:p>
          </p:txBody>
        </p:sp>
        <p:sp>
          <p:nvSpPr>
            <p:cNvPr id="45095" name="Rectangle 63"/>
            <p:cNvSpPr>
              <a:spLocks noChangeArrowheads="1"/>
            </p:cNvSpPr>
            <p:nvPr/>
          </p:nvSpPr>
          <p:spPr bwMode="auto">
            <a:xfrm>
              <a:off x="3557588" y="6161088"/>
              <a:ext cx="411162" cy="261937"/>
            </a:xfrm>
            <a:prstGeom prst="rect">
              <a:avLst/>
            </a:prstGeom>
            <a:noFill/>
            <a:ln w="9525">
              <a:noFill/>
              <a:miter lim="800000"/>
              <a:headEnd/>
              <a:tailEnd/>
            </a:ln>
          </p:spPr>
          <p:txBody>
            <a:bodyPr wrap="none">
              <a:spAutoFit/>
            </a:bodyPr>
            <a:lstStyle/>
            <a:p>
              <a:pPr algn="ctr"/>
              <a:r>
                <a:rPr lang="en-US" sz="1100" b="1">
                  <a:solidFill>
                    <a:srgbClr val="595959"/>
                  </a:solidFill>
                </a:rPr>
                <a:t>Qik</a:t>
              </a:r>
            </a:p>
          </p:txBody>
        </p:sp>
        <p:sp>
          <p:nvSpPr>
            <p:cNvPr id="45096" name="Rectangle 64"/>
            <p:cNvSpPr>
              <a:spLocks noChangeArrowheads="1"/>
            </p:cNvSpPr>
            <p:nvPr/>
          </p:nvSpPr>
          <p:spPr bwMode="auto">
            <a:xfrm>
              <a:off x="4130675" y="6165850"/>
              <a:ext cx="1017588" cy="261938"/>
            </a:xfrm>
            <a:prstGeom prst="rect">
              <a:avLst/>
            </a:prstGeom>
            <a:noFill/>
            <a:ln w="9525">
              <a:noFill/>
              <a:miter lim="800000"/>
              <a:headEnd/>
              <a:tailEnd/>
            </a:ln>
          </p:spPr>
          <p:txBody>
            <a:bodyPr wrap="none">
              <a:spAutoFit/>
            </a:bodyPr>
            <a:lstStyle/>
            <a:p>
              <a:pPr algn="ctr"/>
              <a:r>
                <a:rPr lang="en-US" sz="1100" b="1">
                  <a:solidFill>
                    <a:srgbClr val="595959"/>
                  </a:solidFill>
                </a:rPr>
                <a:t>Urbanspoon</a:t>
              </a:r>
            </a:p>
          </p:txBody>
        </p:sp>
        <p:sp>
          <p:nvSpPr>
            <p:cNvPr id="45097" name="Rectangle 65"/>
            <p:cNvSpPr>
              <a:spLocks noChangeArrowheads="1"/>
            </p:cNvSpPr>
            <p:nvPr/>
          </p:nvSpPr>
          <p:spPr bwMode="auto">
            <a:xfrm>
              <a:off x="5218113" y="6165850"/>
              <a:ext cx="631825" cy="431800"/>
            </a:xfrm>
            <a:prstGeom prst="rect">
              <a:avLst/>
            </a:prstGeom>
            <a:noFill/>
            <a:ln w="9525">
              <a:noFill/>
              <a:miter lim="800000"/>
              <a:headEnd/>
              <a:tailEnd/>
            </a:ln>
          </p:spPr>
          <p:txBody>
            <a:bodyPr wrap="none">
              <a:spAutoFit/>
            </a:bodyPr>
            <a:lstStyle/>
            <a:p>
              <a:pPr algn="ctr"/>
              <a:r>
                <a:rPr lang="en-US" sz="1100" b="1">
                  <a:solidFill>
                    <a:srgbClr val="595959"/>
                  </a:solidFill>
                </a:rPr>
                <a:t>Sports</a:t>
              </a:r>
            </a:p>
            <a:p>
              <a:pPr algn="ctr"/>
              <a:r>
                <a:rPr lang="en-US" sz="1100" b="1">
                  <a:solidFill>
                    <a:srgbClr val="595959"/>
                  </a:solidFill>
                </a:rPr>
                <a:t>Tap</a:t>
              </a:r>
            </a:p>
          </p:txBody>
        </p:sp>
        <p:sp>
          <p:nvSpPr>
            <p:cNvPr id="45098" name="Rectangle 66"/>
            <p:cNvSpPr>
              <a:spLocks noChangeArrowheads="1"/>
            </p:cNvSpPr>
            <p:nvPr/>
          </p:nvSpPr>
          <p:spPr bwMode="auto">
            <a:xfrm>
              <a:off x="-146050" y="6175375"/>
              <a:ext cx="719138" cy="261938"/>
            </a:xfrm>
            <a:prstGeom prst="rect">
              <a:avLst/>
            </a:prstGeom>
            <a:noFill/>
            <a:ln w="9525">
              <a:noFill/>
              <a:miter lim="800000"/>
              <a:headEnd/>
              <a:tailEnd/>
            </a:ln>
          </p:spPr>
          <p:txBody>
            <a:bodyPr wrap="none">
              <a:spAutoFit/>
            </a:bodyPr>
            <a:lstStyle/>
            <a:p>
              <a:pPr algn="ctr"/>
              <a:r>
                <a:rPr lang="en-US" sz="1100" b="1">
                  <a:solidFill>
                    <a:srgbClr val="595959"/>
                  </a:solidFill>
                </a:rPr>
                <a:t>Shazam</a:t>
              </a:r>
            </a:p>
          </p:txBody>
        </p:sp>
        <p:sp>
          <p:nvSpPr>
            <p:cNvPr id="45099" name="Rectangle 67"/>
            <p:cNvSpPr>
              <a:spLocks noChangeArrowheads="1"/>
            </p:cNvSpPr>
            <p:nvPr/>
          </p:nvSpPr>
          <p:spPr bwMode="auto">
            <a:xfrm>
              <a:off x="6027738" y="6161088"/>
              <a:ext cx="709612" cy="261937"/>
            </a:xfrm>
            <a:prstGeom prst="rect">
              <a:avLst/>
            </a:prstGeom>
            <a:noFill/>
            <a:ln w="9525">
              <a:noFill/>
              <a:miter lim="800000"/>
              <a:headEnd/>
              <a:tailEnd/>
            </a:ln>
          </p:spPr>
          <p:txBody>
            <a:bodyPr wrap="none">
              <a:spAutoFit/>
            </a:bodyPr>
            <a:lstStyle/>
            <a:p>
              <a:pPr algn="ctr"/>
              <a:r>
                <a:rPr lang="en-US" sz="1100" b="1">
                  <a:solidFill>
                    <a:srgbClr val="595959"/>
                  </a:solidFill>
                </a:rPr>
                <a:t>Dolphin</a:t>
              </a:r>
            </a:p>
          </p:txBody>
        </p:sp>
        <p:sp>
          <p:nvSpPr>
            <p:cNvPr id="45100" name="Rectangle 68"/>
            <p:cNvSpPr>
              <a:spLocks noChangeArrowheads="1"/>
            </p:cNvSpPr>
            <p:nvPr/>
          </p:nvSpPr>
          <p:spPr bwMode="auto">
            <a:xfrm>
              <a:off x="6899275" y="6156325"/>
              <a:ext cx="750888" cy="430213"/>
            </a:xfrm>
            <a:prstGeom prst="rect">
              <a:avLst/>
            </a:prstGeom>
            <a:noFill/>
            <a:ln w="9525">
              <a:noFill/>
              <a:miter lim="800000"/>
              <a:headEnd/>
              <a:tailEnd/>
            </a:ln>
          </p:spPr>
          <p:txBody>
            <a:bodyPr wrap="none">
              <a:spAutoFit/>
            </a:bodyPr>
            <a:lstStyle/>
            <a:p>
              <a:pPr algn="ctr"/>
              <a:r>
                <a:rPr lang="en-US" sz="1100" b="1">
                  <a:solidFill>
                    <a:srgbClr val="595959"/>
                  </a:solidFill>
                </a:rPr>
                <a:t>Back-</a:t>
              </a:r>
            </a:p>
            <a:p>
              <a:pPr algn="ctr"/>
              <a:r>
                <a:rPr lang="en-US" sz="1100" b="1">
                  <a:solidFill>
                    <a:srgbClr val="595959"/>
                  </a:solidFill>
                </a:rPr>
                <a:t>grounds</a:t>
              </a:r>
            </a:p>
          </p:txBody>
        </p:sp>
        <p:sp>
          <p:nvSpPr>
            <p:cNvPr id="45101" name="Rectangle 69"/>
            <p:cNvSpPr>
              <a:spLocks noChangeArrowheads="1"/>
            </p:cNvSpPr>
            <p:nvPr/>
          </p:nvSpPr>
          <p:spPr bwMode="auto">
            <a:xfrm>
              <a:off x="7918450" y="6157913"/>
              <a:ext cx="536575" cy="430212"/>
            </a:xfrm>
            <a:prstGeom prst="rect">
              <a:avLst/>
            </a:prstGeom>
            <a:noFill/>
            <a:ln w="9525">
              <a:noFill/>
              <a:miter lim="800000"/>
              <a:headEnd/>
              <a:tailEnd/>
            </a:ln>
          </p:spPr>
          <p:txBody>
            <a:bodyPr wrap="none">
              <a:spAutoFit/>
            </a:bodyPr>
            <a:lstStyle/>
            <a:p>
              <a:pPr algn="ctr"/>
              <a:r>
                <a:rPr lang="en-US" sz="1100" b="1">
                  <a:solidFill>
                    <a:srgbClr val="595959"/>
                  </a:solidFill>
                </a:rPr>
                <a:t>Big</a:t>
              </a:r>
            </a:p>
            <a:p>
              <a:pPr algn="ctr"/>
              <a:r>
                <a:rPr lang="en-US" sz="1100" b="1">
                  <a:solidFill>
                    <a:srgbClr val="595959"/>
                  </a:solidFill>
                </a:rPr>
                <a:t>Oven</a:t>
              </a:r>
            </a:p>
          </p:txBody>
        </p:sp>
        <p:sp>
          <p:nvSpPr>
            <p:cNvPr id="45102" name="Rectangle 70"/>
            <p:cNvSpPr>
              <a:spLocks noChangeArrowheads="1"/>
            </p:cNvSpPr>
            <p:nvPr/>
          </p:nvSpPr>
          <p:spPr bwMode="auto">
            <a:xfrm>
              <a:off x="8707438" y="6161088"/>
              <a:ext cx="684212" cy="430212"/>
            </a:xfrm>
            <a:prstGeom prst="rect">
              <a:avLst/>
            </a:prstGeom>
            <a:noFill/>
            <a:ln w="9525">
              <a:noFill/>
              <a:miter lim="800000"/>
              <a:headEnd/>
              <a:tailEnd/>
            </a:ln>
          </p:spPr>
          <p:txBody>
            <a:bodyPr wrap="none">
              <a:spAutoFit/>
            </a:bodyPr>
            <a:lstStyle/>
            <a:p>
              <a:pPr algn="ctr"/>
              <a:r>
                <a:rPr lang="en-US" sz="1100" b="1">
                  <a:solidFill>
                    <a:srgbClr val="595959"/>
                  </a:solidFill>
                </a:rPr>
                <a:t>Bill</a:t>
              </a:r>
            </a:p>
            <a:p>
              <a:pPr algn="ctr"/>
              <a:r>
                <a:rPr lang="en-US" sz="1100" b="1">
                  <a:solidFill>
                    <a:srgbClr val="595959"/>
                  </a:solidFill>
                </a:rPr>
                <a:t>Miinder</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2"/>
          <p:cNvPicPr>
            <a:picLocks noChangeAspect="1" noChangeArrowheads="1"/>
          </p:cNvPicPr>
          <p:nvPr/>
        </p:nvPicPr>
        <p:blipFill>
          <a:blip r:embed="rId3"/>
          <a:srcRect/>
          <a:stretch>
            <a:fillRect/>
          </a:stretch>
        </p:blipFill>
        <p:spPr bwMode="auto">
          <a:xfrm>
            <a:off x="1450975" y="1766888"/>
            <a:ext cx="762000" cy="798512"/>
          </a:xfrm>
          <a:prstGeom prst="rect">
            <a:avLst/>
          </a:prstGeom>
          <a:noFill/>
          <a:ln w="9525">
            <a:noFill/>
            <a:miter lim="800000"/>
            <a:headEnd/>
            <a:tailEnd/>
          </a:ln>
        </p:spPr>
      </p:pic>
      <p:pic>
        <p:nvPicPr>
          <p:cNvPr id="12293" name="Picture 3"/>
          <p:cNvPicPr>
            <a:picLocks noChangeAspect="1" noChangeArrowheads="1"/>
          </p:cNvPicPr>
          <p:nvPr/>
        </p:nvPicPr>
        <p:blipFill>
          <a:blip r:embed="rId4"/>
          <a:srcRect/>
          <a:stretch>
            <a:fillRect/>
          </a:stretch>
        </p:blipFill>
        <p:spPr bwMode="auto">
          <a:xfrm>
            <a:off x="3395663" y="1803400"/>
            <a:ext cx="685800" cy="762000"/>
          </a:xfrm>
          <a:prstGeom prst="rect">
            <a:avLst/>
          </a:prstGeom>
          <a:noFill/>
          <a:ln w="9525">
            <a:noFill/>
            <a:miter lim="800000"/>
            <a:headEnd/>
            <a:tailEnd/>
          </a:ln>
        </p:spPr>
      </p:pic>
      <p:pic>
        <p:nvPicPr>
          <p:cNvPr id="12294" name="Picture 4"/>
          <p:cNvPicPr>
            <a:picLocks noChangeAspect="1" noChangeArrowheads="1"/>
          </p:cNvPicPr>
          <p:nvPr/>
        </p:nvPicPr>
        <p:blipFill>
          <a:blip r:embed="rId5"/>
          <a:srcRect/>
          <a:stretch>
            <a:fillRect/>
          </a:stretch>
        </p:blipFill>
        <p:spPr bwMode="auto">
          <a:xfrm>
            <a:off x="2451100" y="1768475"/>
            <a:ext cx="762000" cy="793750"/>
          </a:xfrm>
          <a:prstGeom prst="rect">
            <a:avLst/>
          </a:prstGeom>
          <a:noFill/>
          <a:ln w="9525">
            <a:noFill/>
            <a:miter lim="800000"/>
            <a:headEnd/>
            <a:tailEnd/>
          </a:ln>
        </p:spPr>
      </p:pic>
      <p:pic>
        <p:nvPicPr>
          <p:cNvPr id="12295" name="Picture 5"/>
          <p:cNvPicPr>
            <a:picLocks noChangeAspect="1" noChangeArrowheads="1"/>
          </p:cNvPicPr>
          <p:nvPr/>
        </p:nvPicPr>
        <p:blipFill>
          <a:blip r:embed="rId6"/>
          <a:srcRect/>
          <a:stretch>
            <a:fillRect/>
          </a:stretch>
        </p:blipFill>
        <p:spPr bwMode="auto">
          <a:xfrm>
            <a:off x="609600" y="1857375"/>
            <a:ext cx="609600" cy="708025"/>
          </a:xfrm>
          <a:prstGeom prst="rect">
            <a:avLst/>
          </a:prstGeom>
          <a:noFill/>
          <a:ln w="9525">
            <a:noFill/>
            <a:miter lim="800000"/>
            <a:headEnd/>
            <a:tailEnd/>
          </a:ln>
        </p:spPr>
      </p:pic>
      <p:sp>
        <p:nvSpPr>
          <p:cNvPr id="8" name="Rectangle 2"/>
          <p:cNvSpPr txBox="1">
            <a:spLocks noChangeArrowheads="1"/>
          </p:cNvSpPr>
          <p:nvPr/>
        </p:nvSpPr>
        <p:spPr bwMode="auto">
          <a:xfrm>
            <a:off x="381000" y="381000"/>
            <a:ext cx="8229600" cy="476250"/>
          </a:xfrm>
          <a:prstGeom prst="rect">
            <a:avLst/>
          </a:prstGeom>
          <a:noFill/>
          <a:ln w="9525">
            <a:noFill/>
            <a:miter lim="800000"/>
            <a:headEnd/>
            <a:tailEnd/>
          </a:ln>
        </p:spPr>
        <p:txBody>
          <a:bodyPr/>
          <a:lstStyle/>
          <a:p>
            <a:pPr>
              <a:spcBef>
                <a:spcPct val="50000"/>
              </a:spcBef>
            </a:pPr>
            <a:r>
              <a:rPr lang="en-US" sz="2800" b="1" kern="0" dirty="0" smtClean="0">
                <a:solidFill>
                  <a:srgbClr val="3C3C3C"/>
                </a:solidFill>
                <a:latin typeface="+mj-lt"/>
                <a:ea typeface="+mj-ea"/>
                <a:cs typeface="+mj-cs"/>
              </a:rPr>
              <a:t>Mobile Display: Targeting Audiences with Apps</a:t>
            </a:r>
            <a:endParaRPr lang="en-US" sz="2800" b="1" kern="0" dirty="0">
              <a:solidFill>
                <a:srgbClr val="3C3C3C"/>
              </a:solidFill>
              <a:latin typeface="+mj-lt"/>
              <a:ea typeface="+mj-ea"/>
              <a:cs typeface="+mj-cs"/>
            </a:endParaRPr>
          </a:p>
        </p:txBody>
      </p:sp>
      <p:sp>
        <p:nvSpPr>
          <p:cNvPr id="9" name="Rounded Rectangle 8"/>
          <p:cNvSpPr/>
          <p:nvPr/>
        </p:nvSpPr>
        <p:spPr bwMode="auto">
          <a:xfrm>
            <a:off x="4572000" y="1507067"/>
            <a:ext cx="3269374" cy="1393289"/>
          </a:xfrm>
          <a:prstGeom prst="roundRect">
            <a:avLst/>
          </a:prstGeom>
          <a:solidFill>
            <a:srgbClr val="0066CC"/>
          </a:solidFill>
          <a:ln w="9525" cap="flat" cmpd="sng" algn="ctr">
            <a:solidFill>
              <a:srgbClr val="0066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90000"/>
              </a:lnSpc>
              <a:spcBef>
                <a:spcPct val="0"/>
              </a:spcBef>
              <a:spcAft>
                <a:spcPct val="0"/>
              </a:spcAft>
              <a:buClrTx/>
              <a:buSzTx/>
              <a:buFontTx/>
              <a:buNone/>
              <a:tabLst/>
            </a:pPr>
            <a:r>
              <a:rPr lang="en-US" b="1" dirty="0" smtClean="0">
                <a:solidFill>
                  <a:schemeClr val="bg1"/>
                </a:solidFill>
                <a:latin typeface="Arial" charset="0"/>
              </a:rPr>
              <a:t>FOODIES: All of our top culinary apps.</a:t>
            </a:r>
          </a:p>
          <a:p>
            <a:pPr marL="0" marR="0" indent="0" algn="ctr" defTabSz="914400" rtl="0" eaLnBrk="1" fontAlgn="base" latinLnBrk="0" hangingPunct="1">
              <a:lnSpc>
                <a:spcPct val="90000"/>
              </a:lnSpc>
              <a:spcBef>
                <a:spcPct val="0"/>
              </a:spcBef>
              <a:spcAft>
                <a:spcPct val="0"/>
              </a:spcAft>
              <a:buClrTx/>
              <a:buSzTx/>
              <a:buFontTx/>
              <a:buNone/>
              <a:tabLst/>
            </a:pPr>
            <a:endParaRPr lang="en-US" b="1" dirty="0" smtClean="0">
              <a:solidFill>
                <a:schemeClr val="bg1"/>
              </a:solidFill>
              <a:latin typeface="Arial" charset="0"/>
            </a:endParaRPr>
          </a:p>
          <a:p>
            <a:pPr marL="0" marR="0" indent="0" algn="ctr" defTabSz="914400" rtl="0" eaLnBrk="1" fontAlgn="base" latinLnBrk="0" hangingPunct="1">
              <a:lnSpc>
                <a:spcPct val="90000"/>
              </a:lnSpc>
              <a:spcBef>
                <a:spcPct val="0"/>
              </a:spcBef>
              <a:spcAft>
                <a:spcPct val="0"/>
              </a:spcAft>
              <a:buClrTx/>
              <a:buSzTx/>
              <a:buFontTx/>
              <a:buNone/>
              <a:tabLst/>
            </a:pPr>
            <a:r>
              <a:rPr lang="en-US" b="1" dirty="0" smtClean="0">
                <a:solidFill>
                  <a:schemeClr val="bg1"/>
                </a:solidFill>
                <a:latin typeface="Arial" charset="0"/>
              </a:rPr>
              <a:t>TOP APPS: Restaurant Nutrition, Calorie Counter by </a:t>
            </a:r>
            <a:r>
              <a:rPr lang="en-US" b="1" dirty="0" err="1" smtClean="0">
                <a:solidFill>
                  <a:schemeClr val="bg1"/>
                </a:solidFill>
                <a:latin typeface="Arial" charset="0"/>
              </a:rPr>
              <a:t>FatSecret</a:t>
            </a:r>
            <a:r>
              <a:rPr lang="en-US" b="1" dirty="0" smtClean="0">
                <a:solidFill>
                  <a:schemeClr val="bg1"/>
                </a:solidFill>
                <a:latin typeface="Arial" charset="0"/>
              </a:rPr>
              <a:t>, Bartender, </a:t>
            </a:r>
            <a:r>
              <a:rPr lang="en-US" b="1" dirty="0" err="1" smtClean="0">
                <a:solidFill>
                  <a:schemeClr val="bg1"/>
                </a:solidFill>
                <a:latin typeface="Arial" charset="0"/>
              </a:rPr>
              <a:t>BigOvern</a:t>
            </a:r>
            <a:r>
              <a:rPr lang="en-US" b="1" dirty="0" smtClean="0">
                <a:solidFill>
                  <a:schemeClr val="bg1"/>
                </a:solidFill>
                <a:latin typeface="Arial" charset="0"/>
              </a:rPr>
              <a:t> </a:t>
            </a:r>
            <a:endParaRPr kumimoji="0" lang="en-US" sz="1400" b="1" i="0" u="none" strike="noStrike" cap="none" normalizeH="0" baseline="0" dirty="0" smtClean="0">
              <a:ln>
                <a:noFill/>
              </a:ln>
              <a:solidFill>
                <a:schemeClr val="bg1"/>
              </a:solidFill>
              <a:effectLst/>
              <a:latin typeface="Arial" charset="0"/>
            </a:endParaRPr>
          </a:p>
        </p:txBody>
      </p:sp>
      <p:sp>
        <p:nvSpPr>
          <p:cNvPr id="10" name="Rounded Rectangle 9"/>
          <p:cNvSpPr/>
          <p:nvPr/>
        </p:nvSpPr>
        <p:spPr bwMode="auto">
          <a:xfrm>
            <a:off x="4572000" y="3285067"/>
            <a:ext cx="3269374" cy="1178762"/>
          </a:xfrm>
          <a:prstGeom prst="roundRect">
            <a:avLst/>
          </a:prstGeom>
          <a:solidFill>
            <a:srgbClr val="0066CC"/>
          </a:solidFill>
          <a:ln w="9525" cap="flat" cmpd="sng" algn="ctr">
            <a:solidFill>
              <a:srgbClr val="0066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90000"/>
              </a:lnSpc>
              <a:spcBef>
                <a:spcPct val="0"/>
              </a:spcBef>
              <a:spcAft>
                <a:spcPct val="0"/>
              </a:spcAft>
              <a:buClrTx/>
              <a:buSzTx/>
              <a:buFontTx/>
              <a:buNone/>
              <a:tabLst/>
            </a:pPr>
            <a:r>
              <a:rPr lang="en-US" b="1" dirty="0" smtClean="0">
                <a:solidFill>
                  <a:schemeClr val="bg1"/>
                </a:solidFill>
                <a:latin typeface="Arial" charset="0"/>
              </a:rPr>
              <a:t>SPORTS: All of our top sports apps.</a:t>
            </a:r>
          </a:p>
          <a:p>
            <a:pPr marL="0" marR="0" indent="0" algn="ctr" defTabSz="914400" rtl="0" eaLnBrk="1" fontAlgn="base" latinLnBrk="0" hangingPunct="1">
              <a:lnSpc>
                <a:spcPct val="90000"/>
              </a:lnSpc>
              <a:spcBef>
                <a:spcPct val="0"/>
              </a:spcBef>
              <a:spcAft>
                <a:spcPct val="0"/>
              </a:spcAft>
              <a:buClrTx/>
              <a:buSzTx/>
              <a:buFontTx/>
              <a:buNone/>
              <a:tabLst/>
            </a:pPr>
            <a:endParaRPr lang="en-US" b="1" dirty="0" smtClean="0">
              <a:solidFill>
                <a:schemeClr val="bg1"/>
              </a:solidFill>
              <a:latin typeface="Arial" charset="0"/>
            </a:endParaRPr>
          </a:p>
          <a:p>
            <a:pPr algn="ctr">
              <a:lnSpc>
                <a:spcPct val="90000"/>
              </a:lnSpc>
            </a:pPr>
            <a:r>
              <a:rPr lang="en-US" b="1" dirty="0" smtClean="0">
                <a:solidFill>
                  <a:schemeClr val="bg1"/>
                </a:solidFill>
                <a:latin typeface="Arial" charset="0"/>
              </a:rPr>
              <a:t>TOP APPS: </a:t>
            </a:r>
            <a:r>
              <a:rPr lang="en-AU" b="1" dirty="0" err="1" smtClean="0">
                <a:solidFill>
                  <a:schemeClr val="bg1"/>
                </a:solidFill>
              </a:rPr>
              <a:t>Sportacular</a:t>
            </a:r>
            <a:r>
              <a:rPr lang="en-AU" b="1" dirty="0" smtClean="0">
                <a:solidFill>
                  <a:schemeClr val="bg1"/>
                </a:solidFill>
              </a:rPr>
              <a:t>, </a:t>
            </a:r>
            <a:r>
              <a:rPr lang="en-AU" b="1" dirty="0" err="1" smtClean="0">
                <a:solidFill>
                  <a:schemeClr val="bg1"/>
                </a:solidFill>
              </a:rPr>
              <a:t>Sportstap</a:t>
            </a:r>
            <a:r>
              <a:rPr lang="en-AU" b="1" dirty="0" smtClean="0">
                <a:solidFill>
                  <a:schemeClr val="bg1"/>
                </a:solidFill>
              </a:rPr>
              <a:t>, The Score, Formula 1 Live Racing</a:t>
            </a:r>
            <a:endParaRPr kumimoji="0" lang="en-US" sz="1400" b="1" i="0" u="none" strike="noStrike" cap="none" normalizeH="0" baseline="0" dirty="0" smtClean="0">
              <a:ln>
                <a:noFill/>
              </a:ln>
              <a:solidFill>
                <a:schemeClr val="bg1"/>
              </a:solidFill>
              <a:effectLst/>
              <a:latin typeface="Arial" charset="0"/>
            </a:endParaRPr>
          </a:p>
        </p:txBody>
      </p:sp>
      <p:pic>
        <p:nvPicPr>
          <p:cNvPr id="11" name="Picture 2"/>
          <p:cNvPicPr>
            <a:picLocks noChangeAspect="1" noChangeArrowheads="1"/>
          </p:cNvPicPr>
          <p:nvPr/>
        </p:nvPicPr>
        <p:blipFill>
          <a:blip r:embed="rId7"/>
          <a:srcRect/>
          <a:stretch>
            <a:fillRect/>
          </a:stretch>
        </p:blipFill>
        <p:spPr bwMode="auto">
          <a:xfrm>
            <a:off x="457200" y="3364798"/>
            <a:ext cx="888999" cy="884940"/>
          </a:xfrm>
          <a:prstGeom prst="rect">
            <a:avLst/>
          </a:prstGeom>
          <a:noFill/>
          <a:ln w="9525">
            <a:noFill/>
            <a:miter lim="800000"/>
            <a:headEnd/>
            <a:tailEnd/>
          </a:ln>
        </p:spPr>
      </p:pic>
      <p:pic>
        <p:nvPicPr>
          <p:cNvPr id="12" name="Picture 3"/>
          <p:cNvPicPr>
            <a:picLocks noChangeAspect="1" noChangeArrowheads="1"/>
          </p:cNvPicPr>
          <p:nvPr/>
        </p:nvPicPr>
        <p:blipFill>
          <a:blip r:embed="rId8"/>
          <a:srcRect/>
          <a:stretch>
            <a:fillRect/>
          </a:stretch>
        </p:blipFill>
        <p:spPr bwMode="auto">
          <a:xfrm>
            <a:off x="1463676" y="3387770"/>
            <a:ext cx="848404" cy="815930"/>
          </a:xfrm>
          <a:prstGeom prst="rect">
            <a:avLst/>
          </a:prstGeom>
          <a:noFill/>
          <a:ln w="9525">
            <a:noFill/>
            <a:miter lim="800000"/>
            <a:headEnd/>
            <a:tailEnd/>
          </a:ln>
        </p:spPr>
      </p:pic>
      <p:pic>
        <p:nvPicPr>
          <p:cNvPr id="13" name="Picture 4"/>
          <p:cNvPicPr>
            <a:picLocks noChangeAspect="1" noChangeArrowheads="1"/>
          </p:cNvPicPr>
          <p:nvPr/>
        </p:nvPicPr>
        <p:blipFill>
          <a:blip r:embed="rId9"/>
          <a:srcRect/>
          <a:stretch>
            <a:fillRect/>
          </a:stretch>
        </p:blipFill>
        <p:spPr bwMode="auto">
          <a:xfrm>
            <a:off x="3360737" y="3363052"/>
            <a:ext cx="844346" cy="856524"/>
          </a:xfrm>
          <a:prstGeom prst="rect">
            <a:avLst/>
          </a:prstGeom>
          <a:noFill/>
          <a:ln w="9525">
            <a:noFill/>
            <a:miter lim="800000"/>
            <a:headEnd/>
            <a:tailEnd/>
          </a:ln>
        </p:spPr>
      </p:pic>
      <p:pic>
        <p:nvPicPr>
          <p:cNvPr id="14" name="Picture 5"/>
          <p:cNvPicPr>
            <a:picLocks noChangeAspect="1" noChangeArrowheads="1"/>
          </p:cNvPicPr>
          <p:nvPr/>
        </p:nvPicPr>
        <p:blipFill>
          <a:blip r:embed="rId10"/>
          <a:srcRect/>
          <a:stretch>
            <a:fillRect/>
          </a:stretch>
        </p:blipFill>
        <p:spPr bwMode="auto">
          <a:xfrm>
            <a:off x="2444750" y="3373300"/>
            <a:ext cx="803753" cy="824049"/>
          </a:xfrm>
          <a:prstGeom prst="rect">
            <a:avLst/>
          </a:prstGeom>
          <a:noFill/>
          <a:ln w="9525">
            <a:noFill/>
            <a:miter lim="800000"/>
            <a:headEnd/>
            <a:tailEnd/>
          </a:ln>
        </p:spPr>
      </p:pic>
      <p:sp>
        <p:nvSpPr>
          <p:cNvPr id="15" name="Rounded Rectangle 14"/>
          <p:cNvSpPr/>
          <p:nvPr/>
        </p:nvSpPr>
        <p:spPr bwMode="auto">
          <a:xfrm>
            <a:off x="4572000" y="4745567"/>
            <a:ext cx="3269374" cy="1393289"/>
          </a:xfrm>
          <a:prstGeom prst="roundRect">
            <a:avLst/>
          </a:prstGeom>
          <a:solidFill>
            <a:srgbClr val="0066CC"/>
          </a:solidFill>
          <a:ln w="9525" cap="flat" cmpd="sng" algn="ctr">
            <a:solidFill>
              <a:srgbClr val="0066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90000"/>
              </a:lnSpc>
              <a:spcBef>
                <a:spcPct val="0"/>
              </a:spcBef>
              <a:spcAft>
                <a:spcPct val="0"/>
              </a:spcAft>
              <a:buClrTx/>
              <a:buSzTx/>
              <a:buFontTx/>
              <a:buNone/>
              <a:tabLst/>
            </a:pPr>
            <a:r>
              <a:rPr lang="en-US" b="1" dirty="0" smtClean="0">
                <a:solidFill>
                  <a:srgbClr val="FFFFFF"/>
                </a:solidFill>
                <a:latin typeface="Arial" charset="0"/>
              </a:rPr>
              <a:t>LOCAL: All of our top local apps.</a:t>
            </a:r>
          </a:p>
          <a:p>
            <a:pPr marL="0" marR="0" indent="0" algn="ctr" defTabSz="914400" rtl="0" eaLnBrk="1" fontAlgn="base" latinLnBrk="0" hangingPunct="1">
              <a:lnSpc>
                <a:spcPct val="90000"/>
              </a:lnSpc>
              <a:spcBef>
                <a:spcPct val="0"/>
              </a:spcBef>
              <a:spcAft>
                <a:spcPct val="0"/>
              </a:spcAft>
              <a:buClrTx/>
              <a:buSzTx/>
              <a:buFontTx/>
              <a:buNone/>
              <a:tabLst/>
            </a:pPr>
            <a:endParaRPr lang="en-US" b="1" dirty="0" smtClean="0">
              <a:solidFill>
                <a:srgbClr val="FFFFFF"/>
              </a:solidFill>
              <a:latin typeface="Arial" charset="0"/>
            </a:endParaRPr>
          </a:p>
          <a:p>
            <a:pPr algn="ctr">
              <a:lnSpc>
                <a:spcPct val="90000"/>
              </a:lnSpc>
            </a:pPr>
            <a:r>
              <a:rPr lang="en-US" b="1" dirty="0" smtClean="0">
                <a:solidFill>
                  <a:srgbClr val="FFFFFF"/>
                </a:solidFill>
                <a:latin typeface="Arial" charset="0"/>
              </a:rPr>
              <a:t>TOP APPS: </a:t>
            </a:r>
            <a:r>
              <a:rPr lang="en-AU" b="1" dirty="0" err="1" smtClean="0">
                <a:solidFill>
                  <a:srgbClr val="FFFFFF"/>
                </a:solidFill>
              </a:rPr>
              <a:t>Craigsphone</a:t>
            </a:r>
            <a:r>
              <a:rPr lang="en-AU" b="1" dirty="0" smtClean="0">
                <a:solidFill>
                  <a:srgbClr val="FFFFFF"/>
                </a:solidFill>
              </a:rPr>
              <a:t>, </a:t>
            </a:r>
            <a:r>
              <a:rPr lang="en-AU" b="1" dirty="0" err="1" smtClean="0">
                <a:solidFill>
                  <a:srgbClr val="FFFFFF"/>
                </a:solidFill>
              </a:rPr>
              <a:t>WhosHere</a:t>
            </a:r>
            <a:r>
              <a:rPr lang="en-AU" b="1" dirty="0" smtClean="0">
                <a:solidFill>
                  <a:srgbClr val="FFFFFF"/>
                </a:solidFill>
              </a:rPr>
              <a:t>, </a:t>
            </a:r>
            <a:r>
              <a:rPr lang="en-AU" b="1" dirty="0" err="1" smtClean="0">
                <a:solidFill>
                  <a:srgbClr val="FFFFFF"/>
                </a:solidFill>
              </a:rPr>
              <a:t>FindStarbucks</a:t>
            </a:r>
            <a:r>
              <a:rPr lang="en-AU" b="1" dirty="0" smtClean="0">
                <a:solidFill>
                  <a:srgbClr val="FFFFFF"/>
                </a:solidFill>
              </a:rPr>
              <a:t>, Yellow Pages, Movies, Weather &amp; Toggle Widget</a:t>
            </a:r>
            <a:endParaRPr kumimoji="0" lang="en-US" sz="1400" b="1" i="0" u="none" strike="noStrike" cap="none" normalizeH="0" baseline="0" dirty="0" smtClean="0">
              <a:ln>
                <a:noFill/>
              </a:ln>
              <a:solidFill>
                <a:srgbClr val="FFFFFF"/>
              </a:solidFill>
              <a:effectLst/>
              <a:latin typeface="Arial" charset="0"/>
            </a:endParaRPr>
          </a:p>
        </p:txBody>
      </p:sp>
      <p:pic>
        <p:nvPicPr>
          <p:cNvPr id="16" name="Picture 2"/>
          <p:cNvPicPr>
            <a:picLocks noChangeAspect="1" noChangeArrowheads="1"/>
          </p:cNvPicPr>
          <p:nvPr/>
        </p:nvPicPr>
        <p:blipFill>
          <a:blip r:embed="rId11"/>
          <a:srcRect/>
          <a:stretch>
            <a:fillRect/>
          </a:stretch>
        </p:blipFill>
        <p:spPr bwMode="auto">
          <a:xfrm>
            <a:off x="457200" y="5070475"/>
            <a:ext cx="812800" cy="838200"/>
          </a:xfrm>
          <a:prstGeom prst="rect">
            <a:avLst/>
          </a:prstGeom>
          <a:noFill/>
          <a:ln w="9525">
            <a:noFill/>
            <a:miter lim="800000"/>
            <a:headEnd/>
            <a:tailEnd/>
          </a:ln>
        </p:spPr>
      </p:pic>
      <p:pic>
        <p:nvPicPr>
          <p:cNvPr id="17" name="Picture 3"/>
          <p:cNvPicPr>
            <a:picLocks noChangeAspect="1" noChangeArrowheads="1"/>
          </p:cNvPicPr>
          <p:nvPr/>
        </p:nvPicPr>
        <p:blipFill>
          <a:blip r:embed="rId12"/>
          <a:srcRect/>
          <a:stretch>
            <a:fillRect/>
          </a:stretch>
        </p:blipFill>
        <p:spPr bwMode="auto">
          <a:xfrm>
            <a:off x="1465263" y="5080000"/>
            <a:ext cx="850900" cy="838200"/>
          </a:xfrm>
          <a:prstGeom prst="rect">
            <a:avLst/>
          </a:prstGeom>
          <a:noFill/>
          <a:ln w="9525">
            <a:noFill/>
            <a:miter lim="800000"/>
            <a:headEnd/>
            <a:tailEnd/>
          </a:ln>
        </p:spPr>
      </p:pic>
      <p:pic>
        <p:nvPicPr>
          <p:cNvPr id="18" name="Picture 4"/>
          <p:cNvPicPr>
            <a:picLocks noChangeAspect="1" noChangeArrowheads="1"/>
          </p:cNvPicPr>
          <p:nvPr/>
        </p:nvPicPr>
        <p:blipFill>
          <a:blip r:embed="rId13"/>
          <a:srcRect/>
          <a:stretch>
            <a:fillRect/>
          </a:stretch>
        </p:blipFill>
        <p:spPr bwMode="auto">
          <a:xfrm>
            <a:off x="3452813" y="5113338"/>
            <a:ext cx="762000" cy="769937"/>
          </a:xfrm>
          <a:prstGeom prst="rect">
            <a:avLst/>
          </a:prstGeom>
          <a:noFill/>
          <a:ln w="9525">
            <a:noFill/>
            <a:miter lim="800000"/>
            <a:headEnd/>
            <a:tailEnd/>
          </a:ln>
        </p:spPr>
      </p:pic>
      <p:pic>
        <p:nvPicPr>
          <p:cNvPr id="19" name="Picture 5"/>
          <p:cNvPicPr>
            <a:picLocks noChangeAspect="1" noChangeArrowheads="1"/>
          </p:cNvPicPr>
          <p:nvPr/>
        </p:nvPicPr>
        <p:blipFill>
          <a:blip r:embed="rId14"/>
          <a:srcRect/>
          <a:stretch>
            <a:fillRect/>
          </a:stretch>
        </p:blipFill>
        <p:spPr bwMode="auto">
          <a:xfrm>
            <a:off x="2465388" y="5053013"/>
            <a:ext cx="900112" cy="882650"/>
          </a:xfrm>
          <a:prstGeom prst="rect">
            <a:avLst/>
          </a:prstGeom>
          <a:noFill/>
          <a:ln w="9525">
            <a:noFill/>
            <a:miter lim="800000"/>
            <a:headEnd/>
            <a:tailEnd/>
          </a:ln>
        </p:spPr>
      </p:pic>
      <p:cxnSp>
        <p:nvCxnSpPr>
          <p:cNvPr id="23" name="Straight Connector 22"/>
          <p:cNvCxnSpPr/>
          <p:nvPr/>
        </p:nvCxnSpPr>
        <p:spPr bwMode="auto">
          <a:xfrm>
            <a:off x="812800" y="3060700"/>
            <a:ext cx="7340600" cy="12700"/>
          </a:xfrm>
          <a:prstGeom prst="line">
            <a:avLst/>
          </a:prstGeom>
          <a:no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838200" y="4559300"/>
            <a:ext cx="7340600" cy="12700"/>
          </a:xfrm>
          <a:prstGeom prst="line">
            <a:avLst/>
          </a:prstGeom>
          <a:noFill/>
          <a:ln w="9525" cap="flat" cmpd="sng" algn="ctr">
            <a:solidFill>
              <a:schemeClr val="tx1"/>
            </a:solidFill>
            <a:prstDash val="solid"/>
            <a:round/>
            <a:headEnd type="none" w="med" len="med"/>
            <a:tailEnd type="none" w="med" len="med"/>
          </a:ln>
          <a:effectLst/>
        </p:spPr>
      </p:cxnSp>
      <p:sp>
        <p:nvSpPr>
          <p:cNvPr id="28" name="TextBox 27"/>
          <p:cNvSpPr txBox="1"/>
          <p:nvPr/>
        </p:nvSpPr>
        <p:spPr>
          <a:xfrm>
            <a:off x="685800" y="1460500"/>
            <a:ext cx="1435100" cy="369332"/>
          </a:xfrm>
          <a:prstGeom prst="rect">
            <a:avLst/>
          </a:prstGeom>
          <a:noFill/>
        </p:spPr>
        <p:txBody>
          <a:bodyPr wrap="square" rtlCol="0">
            <a:spAutoFit/>
          </a:bodyPr>
          <a:lstStyle/>
          <a:p>
            <a:r>
              <a:rPr lang="en-US" sz="1800" b="1" dirty="0" smtClean="0">
                <a:solidFill>
                  <a:srgbClr val="3C3C3C"/>
                </a:solidFill>
              </a:rPr>
              <a:t>Foodies</a:t>
            </a:r>
            <a:endParaRPr lang="en-US" sz="1800" b="1" dirty="0">
              <a:solidFill>
                <a:srgbClr val="3C3C3C"/>
              </a:solidFill>
            </a:endParaRPr>
          </a:p>
        </p:txBody>
      </p:sp>
      <p:sp>
        <p:nvSpPr>
          <p:cNvPr id="29" name="TextBox 28"/>
          <p:cNvSpPr txBox="1"/>
          <p:nvPr/>
        </p:nvSpPr>
        <p:spPr>
          <a:xfrm>
            <a:off x="685800" y="3060700"/>
            <a:ext cx="1435100" cy="369332"/>
          </a:xfrm>
          <a:prstGeom prst="rect">
            <a:avLst/>
          </a:prstGeom>
          <a:noFill/>
        </p:spPr>
        <p:txBody>
          <a:bodyPr wrap="square" rtlCol="0">
            <a:spAutoFit/>
          </a:bodyPr>
          <a:lstStyle/>
          <a:p>
            <a:r>
              <a:rPr lang="en-US" sz="1800" b="1" dirty="0" smtClean="0">
                <a:solidFill>
                  <a:srgbClr val="3C3C3C"/>
                </a:solidFill>
              </a:rPr>
              <a:t>Sports</a:t>
            </a:r>
            <a:endParaRPr lang="en-US" sz="1800" b="1" dirty="0">
              <a:solidFill>
                <a:srgbClr val="3C3C3C"/>
              </a:solidFill>
            </a:endParaRPr>
          </a:p>
        </p:txBody>
      </p:sp>
      <p:sp>
        <p:nvSpPr>
          <p:cNvPr id="30" name="TextBox 29"/>
          <p:cNvSpPr txBox="1"/>
          <p:nvPr/>
        </p:nvSpPr>
        <p:spPr>
          <a:xfrm>
            <a:off x="723900" y="4597400"/>
            <a:ext cx="1435100" cy="369332"/>
          </a:xfrm>
          <a:prstGeom prst="rect">
            <a:avLst/>
          </a:prstGeom>
          <a:noFill/>
        </p:spPr>
        <p:txBody>
          <a:bodyPr wrap="square" rtlCol="0">
            <a:spAutoFit/>
          </a:bodyPr>
          <a:lstStyle/>
          <a:p>
            <a:r>
              <a:rPr lang="en-US" sz="1800" b="1" dirty="0" smtClean="0">
                <a:solidFill>
                  <a:srgbClr val="3C3C3C"/>
                </a:solidFill>
              </a:rPr>
              <a:t>Local</a:t>
            </a:r>
            <a:endParaRPr lang="en-US" sz="1800" b="1" dirty="0">
              <a:solidFill>
                <a:srgbClr val="3C3C3C"/>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377825" y="1336675"/>
            <a:ext cx="2268538" cy="3836988"/>
            <a:chOff x="238" y="842"/>
            <a:chExt cx="1429" cy="2417"/>
          </a:xfrm>
        </p:grpSpPr>
        <p:grpSp>
          <p:nvGrpSpPr>
            <p:cNvPr id="3" name="Group 28"/>
            <p:cNvGrpSpPr>
              <a:grpSpLocks/>
            </p:cNvGrpSpPr>
            <p:nvPr/>
          </p:nvGrpSpPr>
          <p:grpSpPr bwMode="auto">
            <a:xfrm>
              <a:off x="238" y="842"/>
              <a:ext cx="1429" cy="2417"/>
              <a:chOff x="3657600" y="2743200"/>
              <a:chExt cx="1588770" cy="2674620"/>
            </a:xfrm>
          </p:grpSpPr>
          <p:pic>
            <p:nvPicPr>
              <p:cNvPr id="22547" name="Picture 3" descr="File-1.png"/>
              <p:cNvPicPr>
                <a:picLocks noChangeAspect="1"/>
              </p:cNvPicPr>
              <p:nvPr/>
            </p:nvPicPr>
            <p:blipFill>
              <a:blip r:embed="rId3"/>
              <a:srcRect/>
              <a:stretch>
                <a:fillRect/>
              </a:stretch>
            </p:blipFill>
            <p:spPr bwMode="auto">
              <a:xfrm>
                <a:off x="3657600" y="2743200"/>
                <a:ext cx="1588770" cy="2674620"/>
              </a:xfrm>
              <a:prstGeom prst="rect">
                <a:avLst/>
              </a:prstGeom>
              <a:noFill/>
              <a:ln w="9525">
                <a:noFill/>
                <a:miter lim="800000"/>
                <a:headEnd/>
                <a:tailEnd/>
              </a:ln>
            </p:spPr>
          </p:pic>
          <p:pic>
            <p:nvPicPr>
              <p:cNvPr id="22548" name="Picture 10"/>
              <p:cNvPicPr>
                <a:picLocks noChangeAspect="1" noChangeArrowheads="1"/>
              </p:cNvPicPr>
              <p:nvPr/>
            </p:nvPicPr>
            <p:blipFill>
              <a:blip r:embed="rId4"/>
              <a:srcRect/>
              <a:stretch>
                <a:fillRect/>
              </a:stretch>
            </p:blipFill>
            <p:spPr bwMode="auto">
              <a:xfrm>
                <a:off x="3807688" y="3084944"/>
                <a:ext cx="1297712" cy="1946568"/>
              </a:xfrm>
              <a:prstGeom prst="rect">
                <a:avLst/>
              </a:prstGeom>
              <a:noFill/>
              <a:ln w="9525">
                <a:noFill/>
                <a:miter lim="800000"/>
                <a:headEnd/>
                <a:tailEnd/>
              </a:ln>
            </p:spPr>
          </p:pic>
        </p:grpSp>
        <p:pic>
          <p:nvPicPr>
            <p:cNvPr id="22546" name="Picture 5"/>
            <p:cNvPicPr>
              <a:picLocks noChangeAspect="1" noChangeArrowheads="1"/>
            </p:cNvPicPr>
            <p:nvPr/>
          </p:nvPicPr>
          <p:blipFill>
            <a:blip r:embed="rId5"/>
            <a:srcRect/>
            <a:stretch>
              <a:fillRect/>
            </a:stretch>
          </p:blipFill>
          <p:spPr bwMode="auto">
            <a:xfrm>
              <a:off x="362" y="1143"/>
              <a:ext cx="1179" cy="1768"/>
            </a:xfrm>
            <a:prstGeom prst="rect">
              <a:avLst/>
            </a:prstGeom>
            <a:noFill/>
            <a:ln w="9525">
              <a:noFill/>
              <a:miter lim="800000"/>
              <a:headEnd/>
              <a:tailEnd/>
            </a:ln>
          </p:spPr>
        </p:pic>
      </p:grpSp>
      <p:pic>
        <p:nvPicPr>
          <p:cNvPr id="22531" name="Picture 15"/>
          <p:cNvPicPr>
            <a:picLocks noChangeAspect="1" noChangeArrowheads="1"/>
          </p:cNvPicPr>
          <p:nvPr/>
        </p:nvPicPr>
        <p:blipFill>
          <a:blip r:embed="rId6"/>
          <a:srcRect/>
          <a:stretch>
            <a:fillRect/>
          </a:stretch>
        </p:blipFill>
        <p:spPr bwMode="auto">
          <a:xfrm>
            <a:off x="1066800" y="5257800"/>
            <a:ext cx="714375" cy="714375"/>
          </a:xfrm>
          <a:prstGeom prst="rect">
            <a:avLst/>
          </a:prstGeom>
          <a:noFill/>
          <a:ln w="9525">
            <a:noFill/>
            <a:miter lim="800000"/>
            <a:headEnd/>
            <a:tailEnd/>
          </a:ln>
        </p:spPr>
      </p:pic>
      <p:sp>
        <p:nvSpPr>
          <p:cNvPr id="22532" name="TextBox 16"/>
          <p:cNvSpPr txBox="1">
            <a:spLocks noChangeArrowheads="1"/>
          </p:cNvSpPr>
          <p:nvPr/>
        </p:nvSpPr>
        <p:spPr bwMode="auto">
          <a:xfrm>
            <a:off x="381000" y="914400"/>
            <a:ext cx="2209800" cy="381000"/>
          </a:xfrm>
          <a:prstGeom prst="rect">
            <a:avLst/>
          </a:prstGeom>
          <a:noFill/>
          <a:ln w="9525">
            <a:noFill/>
            <a:miter lim="800000"/>
            <a:headEnd/>
            <a:tailEnd/>
          </a:ln>
        </p:spPr>
        <p:txBody>
          <a:bodyPr>
            <a:prstTxWarp prst="textNoShape">
              <a:avLst/>
            </a:prstTxWarp>
            <a:spAutoFit/>
          </a:bodyPr>
          <a:lstStyle/>
          <a:p>
            <a:pPr algn="ctr"/>
            <a:r>
              <a:rPr lang="en-US" b="1"/>
              <a:t>i.TV</a:t>
            </a:r>
          </a:p>
        </p:txBody>
      </p:sp>
      <p:sp>
        <p:nvSpPr>
          <p:cNvPr id="22533" name="TextBox 17"/>
          <p:cNvSpPr txBox="1">
            <a:spLocks noChangeArrowheads="1"/>
          </p:cNvSpPr>
          <p:nvPr/>
        </p:nvSpPr>
        <p:spPr bwMode="auto">
          <a:xfrm>
            <a:off x="3281363" y="914400"/>
            <a:ext cx="2209800" cy="381000"/>
          </a:xfrm>
          <a:prstGeom prst="rect">
            <a:avLst/>
          </a:prstGeom>
          <a:noFill/>
          <a:ln w="9525">
            <a:noFill/>
            <a:miter lim="800000"/>
            <a:headEnd/>
            <a:tailEnd/>
          </a:ln>
        </p:spPr>
        <p:txBody>
          <a:bodyPr>
            <a:prstTxWarp prst="textNoShape">
              <a:avLst/>
            </a:prstTxWarp>
            <a:spAutoFit/>
          </a:bodyPr>
          <a:lstStyle/>
          <a:p>
            <a:pPr algn="ctr"/>
            <a:r>
              <a:rPr lang="en-US" b="1"/>
              <a:t>Backgrounds</a:t>
            </a:r>
          </a:p>
        </p:txBody>
      </p:sp>
      <p:grpSp>
        <p:nvGrpSpPr>
          <p:cNvPr id="4" name="Group 20"/>
          <p:cNvGrpSpPr>
            <a:grpSpLocks/>
          </p:cNvGrpSpPr>
          <p:nvPr/>
        </p:nvGrpSpPr>
        <p:grpSpPr bwMode="auto">
          <a:xfrm>
            <a:off x="3205163" y="1371600"/>
            <a:ext cx="2357437" cy="3848100"/>
            <a:chOff x="2895600" y="1371600"/>
            <a:chExt cx="2357438" cy="3848100"/>
          </a:xfrm>
        </p:grpSpPr>
        <p:grpSp>
          <p:nvGrpSpPr>
            <p:cNvPr id="5" name="Group 74"/>
            <p:cNvGrpSpPr>
              <a:grpSpLocks/>
            </p:cNvGrpSpPr>
            <p:nvPr/>
          </p:nvGrpSpPr>
          <p:grpSpPr bwMode="auto">
            <a:xfrm>
              <a:off x="2895600" y="1371600"/>
              <a:ext cx="2357438" cy="3848100"/>
              <a:chOff x="4648200" y="2590800"/>
              <a:chExt cx="1588770" cy="2674620"/>
            </a:xfrm>
          </p:grpSpPr>
          <p:pic>
            <p:nvPicPr>
              <p:cNvPr id="22543" name="Picture 3" descr="File-1.png"/>
              <p:cNvPicPr>
                <a:picLocks noChangeAspect="1"/>
              </p:cNvPicPr>
              <p:nvPr/>
            </p:nvPicPr>
            <p:blipFill>
              <a:blip r:embed="rId3"/>
              <a:srcRect/>
              <a:stretch>
                <a:fillRect/>
              </a:stretch>
            </p:blipFill>
            <p:spPr bwMode="auto">
              <a:xfrm>
                <a:off x="4648200" y="2590800"/>
                <a:ext cx="1588770" cy="2674620"/>
              </a:xfrm>
              <a:prstGeom prst="rect">
                <a:avLst/>
              </a:prstGeom>
              <a:noFill/>
              <a:ln w="9525">
                <a:noFill/>
                <a:miter lim="800000"/>
                <a:headEnd/>
                <a:tailEnd/>
              </a:ln>
            </p:spPr>
          </p:pic>
          <p:pic>
            <p:nvPicPr>
              <p:cNvPr id="22544" name="Picture 12"/>
              <p:cNvPicPr>
                <a:picLocks noChangeAspect="1" noChangeArrowheads="1"/>
              </p:cNvPicPr>
              <p:nvPr/>
            </p:nvPicPr>
            <p:blipFill>
              <a:blip r:embed="rId7"/>
              <a:srcRect/>
              <a:stretch>
                <a:fillRect/>
              </a:stretch>
            </p:blipFill>
            <p:spPr bwMode="auto">
              <a:xfrm>
                <a:off x="4807909" y="2932544"/>
                <a:ext cx="1277699" cy="1916548"/>
              </a:xfrm>
              <a:prstGeom prst="rect">
                <a:avLst/>
              </a:prstGeom>
              <a:noFill/>
              <a:ln w="9525">
                <a:noFill/>
                <a:miter lim="800000"/>
                <a:headEnd/>
                <a:tailEnd/>
              </a:ln>
            </p:spPr>
          </p:pic>
        </p:grpSp>
        <p:pic>
          <p:nvPicPr>
            <p:cNvPr id="22542" name="Picture 3"/>
            <p:cNvPicPr>
              <a:picLocks noChangeAspect="1" noChangeArrowheads="1"/>
            </p:cNvPicPr>
            <p:nvPr/>
          </p:nvPicPr>
          <p:blipFill>
            <a:blip r:embed="rId8"/>
            <a:srcRect/>
            <a:stretch>
              <a:fillRect/>
            </a:stretch>
          </p:blipFill>
          <p:spPr bwMode="auto">
            <a:xfrm>
              <a:off x="3082926" y="1828800"/>
              <a:ext cx="1965324" cy="2819400"/>
            </a:xfrm>
            <a:prstGeom prst="rect">
              <a:avLst/>
            </a:prstGeom>
            <a:noFill/>
            <a:ln w="9525">
              <a:noFill/>
              <a:miter lim="800000"/>
              <a:headEnd/>
              <a:tailEnd/>
            </a:ln>
          </p:spPr>
        </p:pic>
      </p:grpSp>
      <p:pic>
        <p:nvPicPr>
          <p:cNvPr id="22536" name="Picture 14"/>
          <p:cNvPicPr>
            <a:picLocks noChangeAspect="1" noChangeArrowheads="1"/>
          </p:cNvPicPr>
          <p:nvPr/>
        </p:nvPicPr>
        <p:blipFill>
          <a:blip r:embed="rId9"/>
          <a:srcRect/>
          <a:stretch>
            <a:fillRect/>
          </a:stretch>
        </p:blipFill>
        <p:spPr bwMode="auto">
          <a:xfrm>
            <a:off x="4014788" y="5257800"/>
            <a:ext cx="714375" cy="714375"/>
          </a:xfrm>
          <a:prstGeom prst="rect">
            <a:avLst/>
          </a:prstGeom>
          <a:noFill/>
          <a:ln w="9525">
            <a:noFill/>
            <a:miter lim="800000"/>
            <a:headEnd/>
            <a:tailEnd/>
          </a:ln>
        </p:spPr>
      </p:pic>
      <p:pic>
        <p:nvPicPr>
          <p:cNvPr id="22537" name="Picture 4"/>
          <p:cNvPicPr>
            <a:picLocks noChangeAspect="1" noChangeArrowheads="1"/>
          </p:cNvPicPr>
          <p:nvPr/>
        </p:nvPicPr>
        <p:blipFill>
          <a:blip r:embed="rId10"/>
          <a:srcRect/>
          <a:stretch>
            <a:fillRect/>
          </a:stretch>
        </p:blipFill>
        <p:spPr bwMode="auto">
          <a:xfrm>
            <a:off x="6934200" y="5305425"/>
            <a:ext cx="714375" cy="714375"/>
          </a:xfrm>
          <a:prstGeom prst="rect">
            <a:avLst/>
          </a:prstGeom>
          <a:noFill/>
          <a:ln w="9525">
            <a:noFill/>
            <a:miter lim="800000"/>
            <a:headEnd/>
            <a:tailEnd/>
          </a:ln>
        </p:spPr>
      </p:pic>
      <p:pic>
        <p:nvPicPr>
          <p:cNvPr id="22538" name="Picture 3" descr="File-1.png"/>
          <p:cNvPicPr>
            <a:picLocks noChangeAspect="1"/>
          </p:cNvPicPr>
          <p:nvPr/>
        </p:nvPicPr>
        <p:blipFill>
          <a:blip r:embed="rId3"/>
          <a:srcRect/>
          <a:stretch>
            <a:fillRect/>
          </a:stretch>
        </p:blipFill>
        <p:spPr bwMode="auto">
          <a:xfrm>
            <a:off x="6096000" y="1371600"/>
            <a:ext cx="2357438" cy="3848100"/>
          </a:xfrm>
          <a:prstGeom prst="rect">
            <a:avLst/>
          </a:prstGeom>
          <a:noFill/>
          <a:ln w="9525">
            <a:noFill/>
            <a:miter lim="800000"/>
            <a:headEnd/>
            <a:tailEnd/>
          </a:ln>
        </p:spPr>
      </p:pic>
      <p:sp>
        <p:nvSpPr>
          <p:cNvPr id="22539" name="TextBox 28"/>
          <p:cNvSpPr txBox="1">
            <a:spLocks noChangeArrowheads="1"/>
          </p:cNvSpPr>
          <p:nvPr/>
        </p:nvSpPr>
        <p:spPr bwMode="auto">
          <a:xfrm>
            <a:off x="6172200" y="914400"/>
            <a:ext cx="2209800" cy="381000"/>
          </a:xfrm>
          <a:prstGeom prst="rect">
            <a:avLst/>
          </a:prstGeom>
          <a:noFill/>
          <a:ln w="9525">
            <a:noFill/>
            <a:miter lim="800000"/>
            <a:headEnd/>
            <a:tailEnd/>
          </a:ln>
        </p:spPr>
        <p:txBody>
          <a:bodyPr>
            <a:prstTxWarp prst="textNoShape">
              <a:avLst/>
            </a:prstTxWarp>
            <a:spAutoFit/>
          </a:bodyPr>
          <a:lstStyle/>
          <a:p>
            <a:pPr algn="ctr"/>
            <a:r>
              <a:rPr lang="en-US" b="1"/>
              <a:t>Flixster</a:t>
            </a:r>
          </a:p>
        </p:txBody>
      </p:sp>
      <p:pic>
        <p:nvPicPr>
          <p:cNvPr id="22540" name="Picture 2"/>
          <p:cNvPicPr>
            <a:picLocks noChangeAspect="1" noChangeArrowheads="1"/>
          </p:cNvPicPr>
          <p:nvPr/>
        </p:nvPicPr>
        <p:blipFill>
          <a:blip r:embed="rId11"/>
          <a:srcRect/>
          <a:stretch>
            <a:fillRect/>
          </a:stretch>
        </p:blipFill>
        <p:spPr bwMode="auto">
          <a:xfrm>
            <a:off x="6324600" y="2019300"/>
            <a:ext cx="1905000" cy="2552700"/>
          </a:xfrm>
          <a:prstGeom prst="rect">
            <a:avLst/>
          </a:prstGeom>
          <a:noFill/>
          <a:ln w="9525">
            <a:noFill/>
            <a:miter lim="800000"/>
            <a:headEnd/>
            <a:tailEnd/>
          </a:ln>
        </p:spPr>
      </p:pic>
      <p:sp>
        <p:nvSpPr>
          <p:cNvPr id="21" name="Rectangle 2"/>
          <p:cNvSpPr txBox="1">
            <a:spLocks noChangeArrowheads="1"/>
          </p:cNvSpPr>
          <p:nvPr/>
        </p:nvSpPr>
        <p:spPr bwMode="auto">
          <a:xfrm>
            <a:off x="381000" y="381000"/>
            <a:ext cx="8229600" cy="476250"/>
          </a:xfrm>
          <a:prstGeom prst="rect">
            <a:avLst/>
          </a:prstGeom>
          <a:noFill/>
          <a:ln w="9525">
            <a:noFill/>
            <a:miter lim="800000"/>
            <a:headEnd/>
            <a:tailEnd/>
          </a:ln>
        </p:spPr>
        <p:txBody>
          <a:bodyPr/>
          <a:lstStyle/>
          <a:p>
            <a:pPr>
              <a:spcBef>
                <a:spcPct val="50000"/>
              </a:spcBef>
            </a:pPr>
            <a:r>
              <a:rPr lang="en-US" sz="2800" b="1" kern="0" dirty="0" smtClean="0">
                <a:solidFill>
                  <a:srgbClr val="3C3C3C"/>
                </a:solidFill>
                <a:latin typeface="+mj-lt"/>
                <a:ea typeface="+mj-ea"/>
                <a:cs typeface="+mj-cs"/>
              </a:rPr>
              <a:t>Mobile Display: Example App Placement</a:t>
            </a:r>
            <a:endParaRPr lang="en-US" sz="2800" b="1" kern="0" dirty="0">
              <a:solidFill>
                <a:srgbClr val="3C3C3C"/>
              </a:solidFill>
              <a:latin typeface="+mj-lt"/>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idx="4294967295"/>
          </p:nvPr>
        </p:nvSpPr>
        <p:spPr>
          <a:xfrm>
            <a:off x="393700" y="355600"/>
            <a:ext cx="8146882" cy="457200"/>
          </a:xfrm>
        </p:spPr>
        <p:txBody>
          <a:bodyPr lIns="91440" anchor="t">
            <a:noAutofit/>
          </a:bodyPr>
          <a:lstStyle/>
          <a:p>
            <a:pPr algn="l" eaLnBrk="1" hangingPunct="1"/>
            <a:r>
              <a:rPr lang="en-AU" dirty="0" smtClean="0">
                <a:ea typeface="Arial" pitchFamily="-65" charset="0"/>
              </a:rPr>
              <a:t>Mobile Display: Reach Diners On-The-Go</a:t>
            </a:r>
            <a:endParaRPr lang="en-US" dirty="0">
              <a:ea typeface="Arial" pitchFamily="-65" charset="0"/>
            </a:endParaRPr>
          </a:p>
        </p:txBody>
      </p:sp>
      <p:grpSp>
        <p:nvGrpSpPr>
          <p:cNvPr id="2" name="Group 21"/>
          <p:cNvGrpSpPr>
            <a:grpSpLocks/>
          </p:cNvGrpSpPr>
          <p:nvPr/>
        </p:nvGrpSpPr>
        <p:grpSpPr bwMode="auto">
          <a:xfrm>
            <a:off x="275888" y="1475646"/>
            <a:ext cx="2373519" cy="4587853"/>
            <a:chOff x="1096701" y="1017588"/>
            <a:chExt cx="2740025" cy="5296285"/>
          </a:xfrm>
        </p:grpSpPr>
        <p:grpSp>
          <p:nvGrpSpPr>
            <p:cNvPr id="3" name="Group 13"/>
            <p:cNvGrpSpPr>
              <a:grpSpLocks/>
            </p:cNvGrpSpPr>
            <p:nvPr/>
          </p:nvGrpSpPr>
          <p:grpSpPr bwMode="auto">
            <a:xfrm>
              <a:off x="1096701" y="1017588"/>
              <a:ext cx="2740025" cy="4565650"/>
              <a:chOff x="2476500" y="1219200"/>
              <a:chExt cx="2857500" cy="4762500"/>
            </a:xfrm>
          </p:grpSpPr>
          <p:pic>
            <p:nvPicPr>
              <p:cNvPr id="20498" name="Picture 4" descr="http://larryfire.files.wordpress.com/2010/01/google-nexus-one.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476500" y="1219200"/>
                <a:ext cx="2857500" cy="4762500"/>
              </a:xfrm>
              <a:prstGeom prst="rect">
                <a:avLst/>
              </a:prstGeom>
              <a:noFill/>
              <a:ln w="9525">
                <a:noFill/>
                <a:miter lim="800000"/>
                <a:headEnd/>
                <a:tailEnd/>
              </a:ln>
            </p:spPr>
          </p:pic>
          <p:pic>
            <p:nvPicPr>
              <p:cNvPr id="20499" name="Picture 10"/>
              <p:cNvPicPr>
                <a:picLocks noChangeAspect="1" noChangeArrowheads="1"/>
              </p:cNvPicPr>
              <p:nvPr/>
            </p:nvPicPr>
            <p:blipFill>
              <a:blip r:embed="rId4"/>
              <a:srcRect/>
              <a:stretch>
                <a:fillRect/>
              </a:stretch>
            </p:blipFill>
            <p:spPr bwMode="auto">
              <a:xfrm>
                <a:off x="2929890" y="1752600"/>
                <a:ext cx="1965960" cy="3276600"/>
              </a:xfrm>
              <a:prstGeom prst="rect">
                <a:avLst/>
              </a:prstGeom>
              <a:noFill/>
              <a:ln w="9525">
                <a:noFill/>
                <a:miter lim="800000"/>
                <a:headEnd/>
                <a:tailEnd/>
              </a:ln>
            </p:spPr>
          </p:pic>
        </p:grpSp>
        <p:sp>
          <p:nvSpPr>
            <p:cNvPr id="20495" name="TextBox 21"/>
            <p:cNvSpPr txBox="1">
              <a:spLocks noChangeArrowheads="1"/>
            </p:cNvSpPr>
            <p:nvPr/>
          </p:nvSpPr>
          <p:spPr bwMode="auto">
            <a:xfrm>
              <a:off x="1401500" y="5638800"/>
              <a:ext cx="2133599" cy="675073"/>
            </a:xfrm>
            <a:prstGeom prst="rect">
              <a:avLst/>
            </a:prstGeom>
            <a:noFill/>
            <a:ln w="9525">
              <a:noFill/>
              <a:miter lim="800000"/>
              <a:headEnd/>
              <a:tailEnd/>
            </a:ln>
          </p:spPr>
          <p:txBody>
            <a:bodyPr>
              <a:prstTxWarp prst="textNoShape">
                <a:avLst/>
              </a:prstTxWarp>
              <a:spAutoFit/>
            </a:bodyPr>
            <a:lstStyle/>
            <a:p>
              <a:pPr algn="ctr"/>
              <a:r>
                <a:rPr lang="en-US" sz="1600" b="1" dirty="0">
                  <a:solidFill>
                    <a:srgbClr val="595959"/>
                  </a:solidFill>
                </a:rPr>
                <a:t>Optimized Mobile Page</a:t>
              </a:r>
            </a:p>
          </p:txBody>
        </p:sp>
        <p:pic>
          <p:nvPicPr>
            <p:cNvPr id="20496" name="Picture 2"/>
            <p:cNvPicPr>
              <a:picLocks noChangeAspect="1" noChangeArrowheads="1"/>
            </p:cNvPicPr>
            <p:nvPr/>
          </p:nvPicPr>
          <p:blipFill>
            <a:blip r:embed="rId5"/>
            <a:srcRect/>
            <a:stretch>
              <a:fillRect/>
            </a:stretch>
          </p:blipFill>
          <p:spPr bwMode="auto">
            <a:xfrm>
              <a:off x="1523739" y="1531938"/>
              <a:ext cx="1897062" cy="3200400"/>
            </a:xfrm>
            <a:prstGeom prst="rect">
              <a:avLst/>
            </a:prstGeom>
            <a:noFill/>
            <a:ln w="9525">
              <a:noFill/>
              <a:miter lim="800000"/>
              <a:headEnd/>
              <a:tailEnd/>
            </a:ln>
          </p:spPr>
        </p:pic>
        <p:sp>
          <p:nvSpPr>
            <p:cNvPr id="20497" name="Rounded Rectangle 30"/>
            <p:cNvSpPr>
              <a:spLocks noChangeArrowheads="1"/>
            </p:cNvSpPr>
            <p:nvPr/>
          </p:nvSpPr>
          <p:spPr bwMode="auto">
            <a:xfrm>
              <a:off x="1515801" y="4050995"/>
              <a:ext cx="1905001" cy="432410"/>
            </a:xfrm>
            <a:prstGeom prst="roundRect">
              <a:avLst>
                <a:gd name="adj" fmla="val 16667"/>
              </a:avLst>
            </a:prstGeom>
            <a:noFill/>
            <a:ln w="19050">
              <a:solidFill>
                <a:srgbClr val="FF0000"/>
              </a:solidFill>
              <a:round/>
              <a:headEnd/>
              <a:tailEnd/>
            </a:ln>
          </p:spPr>
          <p:txBody>
            <a:bodyPr wrap="square" anchor="ctr">
              <a:prstTxWarp prst="textNoShape">
                <a:avLst/>
              </a:prstTxWarp>
              <a:spAutoFit/>
            </a:bodyPr>
            <a:lstStyle/>
            <a:p>
              <a:pPr algn="ctr">
                <a:spcBef>
                  <a:spcPct val="50000"/>
                </a:spcBef>
              </a:pPr>
              <a:endParaRPr lang="en-US" sz="1600">
                <a:solidFill>
                  <a:srgbClr val="595959"/>
                </a:solidFill>
              </a:endParaRPr>
            </a:p>
          </p:txBody>
        </p:sp>
      </p:grpSp>
      <p:grpSp>
        <p:nvGrpSpPr>
          <p:cNvPr id="4" name="Group 22"/>
          <p:cNvGrpSpPr>
            <a:grpSpLocks/>
          </p:cNvGrpSpPr>
          <p:nvPr/>
        </p:nvGrpSpPr>
        <p:grpSpPr bwMode="auto">
          <a:xfrm>
            <a:off x="2781003" y="1475646"/>
            <a:ext cx="2144363" cy="5011237"/>
            <a:chOff x="4822785" y="990600"/>
            <a:chExt cx="2533650" cy="5920976"/>
          </a:xfrm>
        </p:grpSpPr>
        <p:sp>
          <p:nvSpPr>
            <p:cNvPr id="20490" name="TextBox 24"/>
            <p:cNvSpPr txBox="1">
              <a:spLocks noChangeArrowheads="1"/>
            </p:cNvSpPr>
            <p:nvPr/>
          </p:nvSpPr>
          <p:spPr bwMode="auto">
            <a:xfrm>
              <a:off x="5051385" y="5638800"/>
              <a:ext cx="2133600" cy="1272776"/>
            </a:xfrm>
            <a:prstGeom prst="rect">
              <a:avLst/>
            </a:prstGeom>
            <a:noFill/>
            <a:ln w="9525">
              <a:noFill/>
              <a:miter lim="800000"/>
              <a:headEnd/>
              <a:tailEnd/>
            </a:ln>
          </p:spPr>
          <p:txBody>
            <a:bodyPr>
              <a:prstTxWarp prst="textNoShape">
                <a:avLst/>
              </a:prstTxWarp>
              <a:spAutoFit/>
            </a:bodyPr>
            <a:lstStyle/>
            <a:p>
              <a:pPr algn="ctr"/>
              <a:r>
                <a:rPr lang="en-US" sz="1600" b="1" dirty="0">
                  <a:solidFill>
                    <a:srgbClr val="595959"/>
                  </a:solidFill>
                </a:rPr>
                <a:t>Desktop Sites Viewed via High End Mobile Devices</a:t>
              </a:r>
            </a:p>
          </p:txBody>
        </p:sp>
        <p:pic>
          <p:nvPicPr>
            <p:cNvPr id="20491" name="Picture 13" descr="http://www.corp.google.com/~tedp/proj/mobileAds/coupons/v1/6.png"/>
            <p:cNvPicPr>
              <a:picLocks noChangeAspect="1" noChangeArrowheads="1"/>
            </p:cNvPicPr>
            <p:nvPr/>
          </p:nvPicPr>
          <p:blipFill>
            <a:blip r:embed="rId6"/>
            <a:srcRect/>
            <a:stretch>
              <a:fillRect/>
            </a:stretch>
          </p:blipFill>
          <p:spPr bwMode="auto">
            <a:xfrm>
              <a:off x="4822785" y="990600"/>
              <a:ext cx="2533650" cy="4724400"/>
            </a:xfrm>
            <a:prstGeom prst="rect">
              <a:avLst/>
            </a:prstGeom>
            <a:noFill/>
            <a:ln w="9525">
              <a:noFill/>
              <a:miter lim="800000"/>
              <a:headEnd/>
              <a:tailEnd/>
            </a:ln>
          </p:spPr>
        </p:pic>
        <p:pic>
          <p:nvPicPr>
            <p:cNvPr id="20492" name="Picture 8"/>
            <p:cNvPicPr>
              <a:picLocks noChangeAspect="1" noChangeArrowheads="1"/>
            </p:cNvPicPr>
            <p:nvPr/>
          </p:nvPicPr>
          <p:blipFill>
            <a:blip r:embed="rId7"/>
            <a:srcRect/>
            <a:stretch>
              <a:fillRect/>
            </a:stretch>
          </p:blipFill>
          <p:spPr bwMode="auto">
            <a:xfrm>
              <a:off x="5073610" y="1828800"/>
              <a:ext cx="2073275" cy="3108325"/>
            </a:xfrm>
            <a:prstGeom prst="rect">
              <a:avLst/>
            </a:prstGeom>
            <a:noFill/>
            <a:ln w="9525">
              <a:noFill/>
              <a:miter lim="800000"/>
              <a:headEnd/>
              <a:tailEnd/>
            </a:ln>
          </p:spPr>
        </p:pic>
        <p:sp>
          <p:nvSpPr>
            <p:cNvPr id="20493" name="Rounded Rectangle 32"/>
            <p:cNvSpPr>
              <a:spLocks noChangeArrowheads="1"/>
            </p:cNvSpPr>
            <p:nvPr/>
          </p:nvSpPr>
          <p:spPr bwMode="auto">
            <a:xfrm>
              <a:off x="6118185" y="4137195"/>
              <a:ext cx="822324" cy="442571"/>
            </a:xfrm>
            <a:prstGeom prst="roundRect">
              <a:avLst>
                <a:gd name="adj" fmla="val 16667"/>
              </a:avLst>
            </a:prstGeom>
            <a:noFill/>
            <a:ln w="19050">
              <a:solidFill>
                <a:srgbClr val="FF0000"/>
              </a:solidFill>
              <a:round/>
              <a:headEnd/>
              <a:tailEnd/>
            </a:ln>
          </p:spPr>
          <p:txBody>
            <a:bodyPr anchor="ctr">
              <a:prstTxWarp prst="textNoShape">
                <a:avLst/>
              </a:prstTxWarp>
              <a:spAutoFit/>
            </a:bodyPr>
            <a:lstStyle/>
            <a:p>
              <a:pPr algn="ctr">
                <a:spcBef>
                  <a:spcPct val="50000"/>
                </a:spcBef>
              </a:pPr>
              <a:endParaRPr lang="en-US" sz="1600">
                <a:solidFill>
                  <a:srgbClr val="595959"/>
                </a:solidFill>
              </a:endParaRPr>
            </a:p>
          </p:txBody>
        </p:sp>
      </p:grpSp>
      <p:sp>
        <p:nvSpPr>
          <p:cNvPr id="20487" name="Rectangle 16"/>
          <p:cNvSpPr>
            <a:spLocks noChangeArrowheads="1"/>
          </p:cNvSpPr>
          <p:nvPr/>
        </p:nvSpPr>
        <p:spPr bwMode="auto">
          <a:xfrm>
            <a:off x="5021263" y="2072546"/>
            <a:ext cx="3956050" cy="3539430"/>
          </a:xfrm>
          <a:prstGeom prst="rect">
            <a:avLst/>
          </a:prstGeom>
          <a:noFill/>
          <a:ln w="9525">
            <a:noFill/>
            <a:miter lim="800000"/>
            <a:headEnd/>
            <a:tailEnd/>
          </a:ln>
        </p:spPr>
        <p:txBody>
          <a:bodyPr wrap="square">
            <a:prstTxWarp prst="textNoShape">
              <a:avLst/>
            </a:prstTxWarp>
            <a:spAutoFit/>
          </a:bodyPr>
          <a:lstStyle/>
          <a:p>
            <a:r>
              <a:rPr lang="en-US" sz="1600" b="1" dirty="0">
                <a:solidFill>
                  <a:srgbClr val="595959"/>
                </a:solidFill>
              </a:rPr>
              <a:t>Display Mobile Ads (Text and Image) on:</a:t>
            </a:r>
          </a:p>
          <a:p>
            <a:pPr>
              <a:buFont typeface="Arial" pitchFamily="-65" charset="0"/>
              <a:buChar char="•"/>
            </a:pPr>
            <a:r>
              <a:rPr lang="en-US" sz="1600" b="1" dirty="0">
                <a:solidFill>
                  <a:srgbClr val="0066CC"/>
                </a:solidFill>
              </a:rPr>
              <a:t>Optimized Mobile Sites </a:t>
            </a:r>
            <a:r>
              <a:rPr lang="en-US" sz="1600" dirty="0">
                <a:solidFill>
                  <a:srgbClr val="595959"/>
                </a:solidFill>
              </a:rPr>
              <a:t>on our Google Mobile Content Network</a:t>
            </a:r>
          </a:p>
          <a:p>
            <a:pPr>
              <a:buFont typeface="Arial" pitchFamily="-65" charset="0"/>
              <a:buChar char="•"/>
            </a:pPr>
            <a:r>
              <a:rPr lang="en-US" sz="1600" b="1" dirty="0">
                <a:solidFill>
                  <a:srgbClr val="0066CC"/>
                </a:solidFill>
              </a:rPr>
              <a:t>Desktop Sites </a:t>
            </a:r>
            <a:r>
              <a:rPr lang="en-US" sz="1600" dirty="0">
                <a:solidFill>
                  <a:srgbClr val="595959"/>
                </a:solidFill>
              </a:rPr>
              <a:t>Viewed Via High End Device</a:t>
            </a:r>
          </a:p>
          <a:p>
            <a:pPr>
              <a:buFont typeface="Arial" pitchFamily="-65" charset="0"/>
              <a:buChar char="•"/>
            </a:pPr>
            <a:endParaRPr lang="en-US" sz="1600" dirty="0">
              <a:solidFill>
                <a:srgbClr val="000000"/>
              </a:solidFill>
            </a:endParaRPr>
          </a:p>
          <a:p>
            <a:pPr>
              <a:buFont typeface="Arial" pitchFamily="-65" charset="0"/>
              <a:buChar char="•"/>
            </a:pPr>
            <a:endParaRPr lang="en-US" sz="1600" dirty="0">
              <a:solidFill>
                <a:srgbClr val="000000"/>
              </a:solidFill>
            </a:endParaRPr>
          </a:p>
          <a:p>
            <a:r>
              <a:rPr lang="en-US" sz="1600" b="1" dirty="0">
                <a:solidFill>
                  <a:srgbClr val="595959"/>
                </a:solidFill>
              </a:rPr>
              <a:t>Targeting /Pricing Options</a:t>
            </a:r>
          </a:p>
          <a:p>
            <a:pPr>
              <a:buFont typeface="Arial" pitchFamily="-65" charset="0"/>
              <a:buChar char="•"/>
            </a:pPr>
            <a:r>
              <a:rPr lang="en-US" sz="1600" dirty="0">
                <a:solidFill>
                  <a:srgbClr val="595959"/>
                </a:solidFill>
              </a:rPr>
              <a:t>Bid via </a:t>
            </a:r>
            <a:r>
              <a:rPr lang="en-US" sz="1600" b="1" dirty="0">
                <a:solidFill>
                  <a:srgbClr val="0066CC"/>
                </a:solidFill>
              </a:rPr>
              <a:t>CPC or CPM</a:t>
            </a:r>
            <a:r>
              <a:rPr lang="en-US" sz="1600" dirty="0">
                <a:solidFill>
                  <a:srgbClr val="595959"/>
                </a:solidFill>
              </a:rPr>
              <a:t> for all Display ads</a:t>
            </a:r>
          </a:p>
          <a:p>
            <a:pPr>
              <a:buFont typeface="Arial" pitchFamily="-65" charset="0"/>
              <a:buChar char="•"/>
            </a:pPr>
            <a:r>
              <a:rPr lang="en-US" sz="1600" dirty="0">
                <a:solidFill>
                  <a:srgbClr val="595959"/>
                </a:solidFill>
              </a:rPr>
              <a:t>Placement, Contextually and Enhanced Targeting</a:t>
            </a:r>
          </a:p>
          <a:p>
            <a:pPr>
              <a:buFont typeface="Arial" pitchFamily="-65" charset="0"/>
              <a:buChar char="•"/>
            </a:pPr>
            <a:r>
              <a:rPr lang="en-US" sz="1600" dirty="0">
                <a:solidFill>
                  <a:srgbClr val="595959"/>
                </a:solidFill>
              </a:rPr>
              <a:t>Carrier, Platform and Geo-Targeting </a:t>
            </a:r>
          </a:p>
          <a:p>
            <a:endParaRPr lang="en-US" sz="1600" b="1" dirty="0">
              <a:solidFill>
                <a:srgbClr val="000000"/>
              </a:solidFill>
            </a:endParaRPr>
          </a:p>
        </p:txBody>
      </p:sp>
      <p:sp>
        <p:nvSpPr>
          <p:cNvPr id="18" name="Rounded Rectangle 17"/>
          <p:cNvSpPr/>
          <p:nvPr/>
        </p:nvSpPr>
        <p:spPr bwMode="auto">
          <a:xfrm>
            <a:off x="5160433" y="1295400"/>
            <a:ext cx="3269374" cy="658904"/>
          </a:xfrm>
          <a:prstGeom prst="roundRect">
            <a:avLst/>
          </a:prstGeom>
          <a:solidFill>
            <a:srgbClr val="0066CC"/>
          </a:solidFill>
          <a:ln w="9525" cap="flat" cmpd="sng" algn="ctr">
            <a:solidFill>
              <a:srgbClr val="0066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90000"/>
              </a:lnSpc>
              <a:spcBef>
                <a:spcPct val="0"/>
              </a:spcBef>
              <a:spcAft>
                <a:spcPct val="0"/>
              </a:spcAft>
              <a:buClrTx/>
              <a:buSzTx/>
              <a:buFontTx/>
              <a:buNone/>
              <a:tabLst/>
            </a:pPr>
            <a:r>
              <a:rPr lang="en-US" sz="1800" b="1" dirty="0" smtClean="0">
                <a:solidFill>
                  <a:schemeClr val="bg1"/>
                </a:solidFill>
                <a:latin typeface="Arial" charset="0"/>
              </a:rPr>
              <a:t>Works Just Like Desktop Display</a:t>
            </a:r>
            <a:endParaRPr kumimoji="0" lang="en-US" sz="1800" b="1" i="0" u="none" strike="noStrike" cap="none" normalizeH="0" baseline="0" dirty="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1026"/>
          <p:cNvGraphicFramePr>
            <a:graphicFrameLocks noChangeAspect="1"/>
          </p:cNvGraphicFramePr>
          <p:nvPr/>
        </p:nvGraphicFramePr>
        <p:xfrm>
          <a:off x="5486400" y="4297363"/>
          <a:ext cx="3505200" cy="2308225"/>
        </p:xfrm>
        <a:graphic>
          <a:graphicData uri="http://schemas.openxmlformats.org/presentationml/2006/ole">
            <mc:AlternateContent xmlns:mc="http://schemas.openxmlformats.org/markup-compatibility/2006">
              <mc:Choice xmlns:v="urn:schemas-microsoft-com:vml" Requires="v">
                <p:oleObj spid="_x0000_s299014" name="Worksheet" r:id="rId5" imgW="4800600" imgH="3160776" progId="Excel.Sheet.8">
                  <p:embed/>
                </p:oleObj>
              </mc:Choice>
              <mc:Fallback>
                <p:oleObj name="Worksheet" r:id="rId5" imgW="4800600" imgH="3160776" progId="Excel.Sheet.8">
                  <p:embed/>
                  <p:pic>
                    <p:nvPicPr>
                      <p:cNvPr id="0" name="Object 10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297363"/>
                        <a:ext cx="3505200" cy="230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Rectangle 1027"/>
          <p:cNvSpPr>
            <a:spLocks noGrp="1" noChangeArrowheads="1"/>
          </p:cNvSpPr>
          <p:nvPr>
            <p:ph type="title"/>
          </p:nvPr>
        </p:nvSpPr>
        <p:spPr>
          <a:xfrm>
            <a:off x="457200" y="247650"/>
            <a:ext cx="9034462" cy="476250"/>
          </a:xfrm>
        </p:spPr>
        <p:txBody>
          <a:bodyPr/>
          <a:lstStyle/>
          <a:p>
            <a:pPr eaLnBrk="1" hangingPunct="1">
              <a:defRPr/>
            </a:pPr>
            <a:r>
              <a:rPr lang="en-US" b="1" dirty="0" smtClean="0">
                <a:solidFill>
                  <a:srgbClr val="3C3C3C"/>
                </a:solidFill>
                <a:latin typeface="Arial" pitchFamily="34" charset="0"/>
                <a:cs typeface="Arial" pitchFamily="34" charset="0"/>
              </a:rPr>
              <a:t>Mobile Display: Reach Specific Demos (ex: Moms)</a:t>
            </a:r>
          </a:p>
        </p:txBody>
      </p:sp>
      <p:sp>
        <p:nvSpPr>
          <p:cNvPr id="1029" name="Text Box 1028"/>
          <p:cNvSpPr txBox="1">
            <a:spLocks noChangeArrowheads="1"/>
          </p:cNvSpPr>
          <p:nvPr/>
        </p:nvSpPr>
        <p:spPr bwMode="auto">
          <a:xfrm>
            <a:off x="381000" y="6553200"/>
            <a:ext cx="5972175" cy="214313"/>
          </a:xfrm>
          <a:prstGeom prst="rect">
            <a:avLst/>
          </a:prstGeom>
          <a:noFill/>
          <a:ln w="12700">
            <a:noFill/>
            <a:miter lim="800000"/>
            <a:headEnd/>
            <a:tailEnd/>
          </a:ln>
        </p:spPr>
        <p:txBody>
          <a:bodyPr>
            <a:prstTxWarp prst="textNoShape">
              <a:avLst/>
            </a:prstTxWarp>
            <a:spAutoFit/>
          </a:bodyPr>
          <a:lstStyle/>
          <a:p>
            <a:pPr>
              <a:spcBef>
                <a:spcPct val="50000"/>
              </a:spcBef>
            </a:pPr>
            <a:r>
              <a:rPr lang="en-US" sz="800">
                <a:solidFill>
                  <a:schemeClr val="tx2"/>
                </a:solidFill>
              </a:rPr>
              <a:t>Sources: comScore Media Metrix, February 2008 &amp; Internal Google data.</a:t>
            </a:r>
          </a:p>
        </p:txBody>
      </p:sp>
      <p:sp>
        <p:nvSpPr>
          <p:cNvPr id="1030" name="Rectangle 1029"/>
          <p:cNvSpPr>
            <a:spLocks noChangeArrowheads="1"/>
          </p:cNvSpPr>
          <p:nvPr/>
        </p:nvSpPr>
        <p:spPr bwMode="auto">
          <a:xfrm>
            <a:off x="266700" y="1055688"/>
            <a:ext cx="8610600" cy="533400"/>
          </a:xfrm>
          <a:prstGeom prst="rect">
            <a:avLst/>
          </a:prstGeom>
          <a:noFill/>
          <a:ln w="9525">
            <a:noFill/>
            <a:miter lim="800000"/>
            <a:headEnd/>
            <a:tailEnd/>
          </a:ln>
        </p:spPr>
        <p:txBody>
          <a:bodyPr>
            <a:prstTxWarp prst="textNoShape">
              <a:avLst/>
            </a:prstTxWarp>
          </a:bodyPr>
          <a:lstStyle/>
          <a:p>
            <a:pPr marL="342900" indent="-342900" algn="ctr" eaLnBrk="0" hangingPunct="0"/>
            <a:r>
              <a:rPr lang="en-US" altLang="ja-JP" sz="1600">
                <a:ea typeface="ＭＳ Ｐゴシック" charset="-128"/>
                <a:cs typeface="ＭＳ Ｐゴシック" charset="-128"/>
              </a:rPr>
              <a:t>Moms are using their  high end mobile devices and the iPad to view these premium sites within our Mom Channel . Reach them using text and image creative!</a:t>
            </a:r>
          </a:p>
        </p:txBody>
      </p:sp>
      <p:sp>
        <p:nvSpPr>
          <p:cNvPr id="1031" name="Text Box 1030"/>
          <p:cNvSpPr txBox="1">
            <a:spLocks noChangeArrowheads="1"/>
          </p:cNvSpPr>
          <p:nvPr/>
        </p:nvSpPr>
        <p:spPr bwMode="auto">
          <a:xfrm>
            <a:off x="6908800" y="4398963"/>
            <a:ext cx="1143000" cy="225425"/>
          </a:xfrm>
          <a:prstGeom prst="rect">
            <a:avLst/>
          </a:prstGeom>
          <a:noFill/>
          <a:ln w="38100">
            <a:noFill/>
            <a:miter lim="800000"/>
            <a:headEnd/>
            <a:tailEnd/>
          </a:ln>
        </p:spPr>
        <p:txBody>
          <a:bodyPr>
            <a:prstTxWarp prst="textNoShape">
              <a:avLst/>
            </a:prstTxWarp>
            <a:spAutoFit/>
          </a:bodyPr>
          <a:lstStyle/>
          <a:p>
            <a:pPr>
              <a:spcBef>
                <a:spcPct val="50000"/>
              </a:spcBef>
            </a:pPr>
            <a:r>
              <a:rPr lang="en-US" sz="1000"/>
              <a:t>Age</a:t>
            </a:r>
            <a:endParaRPr lang="en-US"/>
          </a:p>
        </p:txBody>
      </p:sp>
      <p:sp>
        <p:nvSpPr>
          <p:cNvPr id="1032" name="Text Box 1031"/>
          <p:cNvSpPr txBox="1">
            <a:spLocks noChangeArrowheads="1"/>
          </p:cNvSpPr>
          <p:nvPr/>
        </p:nvSpPr>
        <p:spPr bwMode="auto">
          <a:xfrm>
            <a:off x="6858000" y="1798638"/>
            <a:ext cx="1143000" cy="225425"/>
          </a:xfrm>
          <a:prstGeom prst="rect">
            <a:avLst/>
          </a:prstGeom>
          <a:noFill/>
          <a:ln w="38100">
            <a:noFill/>
            <a:miter lim="800000"/>
            <a:headEnd/>
            <a:tailEnd/>
          </a:ln>
        </p:spPr>
        <p:txBody>
          <a:bodyPr>
            <a:prstTxWarp prst="textNoShape">
              <a:avLst/>
            </a:prstTxWarp>
            <a:spAutoFit/>
          </a:bodyPr>
          <a:lstStyle/>
          <a:p>
            <a:pPr>
              <a:spcBef>
                <a:spcPct val="50000"/>
              </a:spcBef>
            </a:pPr>
            <a:r>
              <a:rPr lang="en-US" sz="1000"/>
              <a:t>Income</a:t>
            </a:r>
            <a:endParaRPr lang="en-US"/>
          </a:p>
        </p:txBody>
      </p:sp>
      <p:grpSp>
        <p:nvGrpSpPr>
          <p:cNvPr id="3" name="Group 1041"/>
          <p:cNvGrpSpPr>
            <a:grpSpLocks/>
          </p:cNvGrpSpPr>
          <p:nvPr/>
        </p:nvGrpSpPr>
        <p:grpSpPr bwMode="auto">
          <a:xfrm>
            <a:off x="3832225" y="2498725"/>
            <a:ext cx="1535113" cy="1535113"/>
            <a:chOff x="378" y="2346"/>
            <a:chExt cx="1680" cy="1680"/>
          </a:xfrm>
        </p:grpSpPr>
        <p:pic>
          <p:nvPicPr>
            <p:cNvPr id="1052" name="Picture 1042" descr="dsc5"/>
            <p:cNvPicPr>
              <a:picLocks noChangeAspect="1" noChangeArrowheads="1"/>
            </p:cNvPicPr>
            <p:nvPr/>
          </p:nvPicPr>
          <p:blipFill>
            <a:blip r:embed="rId7"/>
            <a:srcRect/>
            <a:stretch>
              <a:fillRect/>
            </a:stretch>
          </p:blipFill>
          <p:spPr bwMode="auto">
            <a:xfrm>
              <a:off x="378" y="2346"/>
              <a:ext cx="1680" cy="1680"/>
            </a:xfrm>
            <a:prstGeom prst="rect">
              <a:avLst/>
            </a:prstGeom>
            <a:noFill/>
            <a:ln w="9525">
              <a:noFill/>
              <a:miter lim="800000"/>
              <a:headEnd/>
              <a:tailEnd/>
            </a:ln>
          </p:spPr>
        </p:pic>
        <p:sp>
          <p:nvSpPr>
            <p:cNvPr id="1053" name="Oval 1043"/>
            <p:cNvSpPr>
              <a:spLocks noChangeArrowheads="1"/>
            </p:cNvSpPr>
            <p:nvPr/>
          </p:nvSpPr>
          <p:spPr bwMode="auto">
            <a:xfrm>
              <a:off x="405" y="2373"/>
              <a:ext cx="1596" cy="1596"/>
            </a:xfrm>
            <a:prstGeom prst="ellipse">
              <a:avLst/>
            </a:prstGeom>
            <a:solidFill>
              <a:schemeClr val="bg1"/>
            </a:solidFill>
            <a:ln w="6350">
              <a:solidFill>
                <a:schemeClr val="tx2"/>
              </a:solidFill>
              <a:round/>
              <a:headEnd/>
              <a:tailEnd/>
            </a:ln>
          </p:spPr>
          <p:txBody>
            <a:bodyPr anchor="ctr">
              <a:prstTxWarp prst="textNoShape">
                <a:avLst/>
              </a:prstTxWarp>
              <a:spAutoFit/>
            </a:bodyPr>
            <a:lstStyle/>
            <a:p>
              <a:endParaRPr lang="en-US"/>
            </a:p>
          </p:txBody>
        </p:sp>
      </p:grpSp>
      <p:sp>
        <p:nvSpPr>
          <p:cNvPr id="1034" name="Text Box 1044"/>
          <p:cNvSpPr txBox="1">
            <a:spLocks noChangeArrowheads="1"/>
          </p:cNvSpPr>
          <p:nvPr/>
        </p:nvSpPr>
        <p:spPr bwMode="auto">
          <a:xfrm>
            <a:off x="3690938" y="2727325"/>
            <a:ext cx="1790700" cy="1055688"/>
          </a:xfrm>
          <a:prstGeom prst="rect">
            <a:avLst/>
          </a:prstGeom>
          <a:noFill/>
          <a:ln w="9525">
            <a:noFill/>
            <a:miter lim="800000"/>
            <a:headEnd/>
            <a:tailEnd/>
          </a:ln>
        </p:spPr>
        <p:txBody>
          <a:bodyPr>
            <a:prstTxWarp prst="textNoShape">
              <a:avLst/>
            </a:prstTxWarp>
            <a:spAutoFit/>
          </a:bodyPr>
          <a:lstStyle/>
          <a:p>
            <a:pPr algn="ctr">
              <a:lnSpc>
                <a:spcPct val="90000"/>
              </a:lnSpc>
              <a:spcBef>
                <a:spcPct val="50000"/>
              </a:spcBef>
            </a:pPr>
            <a:r>
              <a:rPr lang="en-US" sz="2200">
                <a:solidFill>
                  <a:schemeClr val="accent1"/>
                </a:solidFill>
              </a:rPr>
              <a:t>15</a:t>
            </a:r>
            <a:r>
              <a:rPr lang="en-US" sz="1600">
                <a:solidFill>
                  <a:schemeClr val="accent1"/>
                </a:solidFill>
              </a:rPr>
              <a:t/>
            </a:r>
            <a:br>
              <a:rPr lang="en-US" sz="1600">
                <a:solidFill>
                  <a:schemeClr val="accent1"/>
                </a:solidFill>
              </a:rPr>
            </a:br>
            <a:r>
              <a:rPr lang="en-US" sz="1600">
                <a:solidFill>
                  <a:schemeClr val="accent1"/>
                </a:solidFill>
              </a:rPr>
              <a:t>million</a:t>
            </a:r>
            <a:br>
              <a:rPr lang="en-US" sz="1600">
                <a:solidFill>
                  <a:schemeClr val="accent1"/>
                </a:solidFill>
              </a:rPr>
            </a:br>
            <a:r>
              <a:rPr lang="en-US" sz="1600"/>
              <a:t>daily</a:t>
            </a:r>
            <a:br>
              <a:rPr lang="en-US" sz="1600"/>
            </a:br>
            <a:r>
              <a:rPr lang="en-US" sz="1600"/>
              <a:t>impressions</a:t>
            </a:r>
          </a:p>
        </p:txBody>
      </p:sp>
      <p:pic>
        <p:nvPicPr>
          <p:cNvPr id="1035" name="Picture 1051" descr="primarygames"/>
          <p:cNvPicPr>
            <a:picLocks noChangeAspect="1" noChangeArrowheads="1"/>
          </p:cNvPicPr>
          <p:nvPr/>
        </p:nvPicPr>
        <p:blipFill>
          <a:blip r:embed="rId8"/>
          <a:srcRect/>
          <a:stretch>
            <a:fillRect/>
          </a:stretch>
        </p:blipFill>
        <p:spPr bwMode="auto">
          <a:xfrm>
            <a:off x="1371600" y="5029200"/>
            <a:ext cx="1322388" cy="301625"/>
          </a:xfrm>
          <a:prstGeom prst="rect">
            <a:avLst/>
          </a:prstGeom>
          <a:noFill/>
          <a:ln w="9525">
            <a:noFill/>
            <a:miter lim="800000"/>
            <a:headEnd/>
            <a:tailEnd/>
          </a:ln>
        </p:spPr>
      </p:pic>
      <p:grpSp>
        <p:nvGrpSpPr>
          <p:cNvPr id="4" name="Group 28"/>
          <p:cNvGrpSpPr>
            <a:grpSpLocks/>
          </p:cNvGrpSpPr>
          <p:nvPr/>
        </p:nvGrpSpPr>
        <p:grpSpPr bwMode="auto">
          <a:xfrm>
            <a:off x="-109538" y="1746250"/>
            <a:ext cx="3962401" cy="4800600"/>
            <a:chOff x="-109279" y="1371600"/>
            <a:chExt cx="3962400" cy="4800600"/>
          </a:xfrm>
        </p:grpSpPr>
        <p:grpSp>
          <p:nvGrpSpPr>
            <p:cNvPr id="5" name="Group 1032"/>
            <p:cNvGrpSpPr>
              <a:grpSpLocks/>
            </p:cNvGrpSpPr>
            <p:nvPr/>
          </p:nvGrpSpPr>
          <p:grpSpPr bwMode="auto">
            <a:xfrm>
              <a:off x="228600" y="1371600"/>
              <a:ext cx="3276600" cy="4800600"/>
              <a:chOff x="1010" y="720"/>
              <a:chExt cx="1114" cy="3312"/>
            </a:xfrm>
          </p:grpSpPr>
          <p:pic>
            <p:nvPicPr>
              <p:cNvPr id="1049" name="Picture 1033" descr="shadow"/>
              <p:cNvPicPr>
                <a:picLocks noChangeAspect="1" noChangeArrowheads="1"/>
              </p:cNvPicPr>
              <p:nvPr/>
            </p:nvPicPr>
            <p:blipFill>
              <a:blip r:embed="rId9"/>
              <a:srcRect/>
              <a:stretch>
                <a:fillRect/>
              </a:stretch>
            </p:blipFill>
            <p:spPr bwMode="auto">
              <a:xfrm>
                <a:off x="1010" y="720"/>
                <a:ext cx="1114" cy="3312"/>
              </a:xfrm>
              <a:prstGeom prst="rect">
                <a:avLst/>
              </a:prstGeom>
              <a:noFill/>
              <a:ln w="9525">
                <a:noFill/>
                <a:miter lim="800000"/>
                <a:headEnd/>
                <a:tailEnd/>
              </a:ln>
            </p:spPr>
          </p:pic>
          <p:sp>
            <p:nvSpPr>
              <p:cNvPr id="1050" name="AutoShape 1034"/>
              <p:cNvSpPr>
                <a:spLocks noChangeArrowheads="1"/>
              </p:cNvSpPr>
              <p:nvPr/>
            </p:nvSpPr>
            <p:spPr bwMode="auto">
              <a:xfrm>
                <a:off x="1030" y="757"/>
                <a:ext cx="1056" cy="3173"/>
              </a:xfrm>
              <a:prstGeom prst="roundRect">
                <a:avLst>
                  <a:gd name="adj" fmla="val 6028"/>
                </a:avLst>
              </a:prstGeom>
              <a:solidFill>
                <a:schemeClr val="bg1"/>
              </a:solidFill>
              <a:ln w="9525">
                <a:noFill/>
                <a:round/>
                <a:headEnd/>
                <a:tailEnd/>
              </a:ln>
            </p:spPr>
            <p:txBody>
              <a:bodyPr wrap="none" anchor="ctr">
                <a:prstTxWarp prst="textNoShape">
                  <a:avLst/>
                </a:prstTxWarp>
              </a:bodyPr>
              <a:lstStyle/>
              <a:p>
                <a:endParaRPr lang="en-US"/>
              </a:p>
            </p:txBody>
          </p:sp>
          <p:sp>
            <p:nvSpPr>
              <p:cNvPr id="1051" name="AutoShape 1035"/>
              <p:cNvSpPr>
                <a:spLocks noChangeArrowheads="1"/>
              </p:cNvSpPr>
              <p:nvPr/>
            </p:nvSpPr>
            <p:spPr bwMode="auto">
              <a:xfrm>
                <a:off x="1031" y="761"/>
                <a:ext cx="1056" cy="3174"/>
              </a:xfrm>
              <a:prstGeom prst="roundRect">
                <a:avLst>
                  <a:gd name="adj" fmla="val 6028"/>
                </a:avLst>
              </a:prstGeom>
              <a:noFill/>
              <a:ln w="9525">
                <a:solidFill>
                  <a:schemeClr val="tx2"/>
                </a:solidFill>
                <a:round/>
                <a:headEnd/>
                <a:tailEnd/>
              </a:ln>
            </p:spPr>
            <p:txBody>
              <a:bodyPr wrap="none" anchor="ctr">
                <a:prstTxWarp prst="textNoShape">
                  <a:avLst/>
                </a:prstTxWarp>
              </a:bodyPr>
              <a:lstStyle/>
              <a:p>
                <a:endParaRPr lang="en-US"/>
              </a:p>
            </p:txBody>
          </p:sp>
        </p:grpSp>
        <p:sp>
          <p:nvSpPr>
            <p:cNvPr id="2" name="Text Box 1036"/>
            <p:cNvSpPr txBox="1">
              <a:spLocks noChangeArrowheads="1"/>
            </p:cNvSpPr>
            <p:nvPr/>
          </p:nvSpPr>
          <p:spPr bwMode="auto">
            <a:xfrm>
              <a:off x="-109279" y="1595438"/>
              <a:ext cx="3962400" cy="320675"/>
            </a:xfrm>
            <a:prstGeom prst="rect">
              <a:avLst/>
            </a:prstGeom>
            <a:noFill/>
            <a:ln w="9525">
              <a:noFill/>
              <a:miter lim="800000"/>
              <a:headEnd/>
              <a:tailEnd/>
            </a:ln>
          </p:spPr>
          <p:txBody>
            <a:bodyPr>
              <a:spAutoFit/>
            </a:bodyPr>
            <a:lstStyle/>
            <a:p>
              <a:pPr algn="ctr" eaLnBrk="0" hangingPunct="0">
                <a:lnSpc>
                  <a:spcPct val="93000"/>
                </a:lnSpc>
                <a:buClr>
                  <a:srgbClr val="000000"/>
                </a:buClr>
                <a:defRPr/>
              </a:pPr>
              <a:r>
                <a:rPr lang="en-US" sz="1600" dirty="0">
                  <a:solidFill>
                    <a:schemeClr val="tx1">
                      <a:lumMod val="50000"/>
                      <a:lumOff val="50000"/>
                    </a:schemeClr>
                  </a:solidFill>
                  <a:ea typeface="ＭＳ Ｐゴシック" charset="-128"/>
                </a:rPr>
                <a:t>Featured Display Network Sites</a:t>
              </a:r>
            </a:p>
          </p:txBody>
        </p:sp>
        <p:sp>
          <p:nvSpPr>
            <p:cNvPr id="1040" name="Text Box 1038"/>
            <p:cNvSpPr txBox="1">
              <a:spLocks noChangeArrowheads="1"/>
            </p:cNvSpPr>
            <p:nvPr/>
          </p:nvSpPr>
          <p:spPr bwMode="auto">
            <a:xfrm>
              <a:off x="152400" y="4378325"/>
              <a:ext cx="3352800" cy="258532"/>
            </a:xfrm>
            <a:prstGeom prst="rect">
              <a:avLst/>
            </a:prstGeom>
            <a:noFill/>
            <a:ln w="9525">
              <a:noFill/>
              <a:miter lim="800000"/>
              <a:headEnd/>
              <a:tailEnd/>
            </a:ln>
          </p:spPr>
          <p:txBody>
            <a:bodyPr>
              <a:prstTxWarp prst="textNoShape">
                <a:avLst/>
              </a:prstTxWarp>
              <a:spAutoFit/>
            </a:bodyPr>
            <a:lstStyle/>
            <a:p>
              <a:pPr>
                <a:lnSpc>
                  <a:spcPct val="90000"/>
                </a:lnSpc>
                <a:spcBef>
                  <a:spcPct val="50000"/>
                </a:spcBef>
              </a:pPr>
              <a:endParaRPr lang="en-US" sz="1200"/>
            </a:p>
          </p:txBody>
        </p:sp>
        <p:pic>
          <p:nvPicPr>
            <p:cNvPr id="1041" name="Picture 1046"/>
            <p:cNvPicPr>
              <a:picLocks noChangeAspect="1" noChangeArrowheads="1"/>
            </p:cNvPicPr>
            <p:nvPr/>
          </p:nvPicPr>
          <p:blipFill>
            <a:blip r:embed="rId10"/>
            <a:srcRect/>
            <a:stretch>
              <a:fillRect/>
            </a:stretch>
          </p:blipFill>
          <p:spPr bwMode="auto">
            <a:xfrm>
              <a:off x="304800" y="2057400"/>
              <a:ext cx="1447800" cy="533400"/>
            </a:xfrm>
            <a:prstGeom prst="rect">
              <a:avLst/>
            </a:prstGeom>
            <a:noFill/>
            <a:ln w="9525">
              <a:noFill/>
              <a:miter lim="800000"/>
              <a:headEnd/>
              <a:tailEnd/>
            </a:ln>
          </p:spPr>
        </p:pic>
        <p:pic>
          <p:nvPicPr>
            <p:cNvPr id="1042" name="Picture 1047"/>
            <p:cNvPicPr>
              <a:picLocks noChangeAspect="1" noChangeArrowheads="1"/>
            </p:cNvPicPr>
            <p:nvPr/>
          </p:nvPicPr>
          <p:blipFill>
            <a:blip r:embed="rId11"/>
            <a:srcRect/>
            <a:stretch>
              <a:fillRect/>
            </a:stretch>
          </p:blipFill>
          <p:spPr bwMode="auto">
            <a:xfrm>
              <a:off x="685800" y="3264408"/>
              <a:ext cx="1450975" cy="274637"/>
            </a:xfrm>
            <a:prstGeom prst="rect">
              <a:avLst/>
            </a:prstGeom>
            <a:noFill/>
            <a:ln w="9525">
              <a:noFill/>
              <a:miter lim="800000"/>
              <a:headEnd/>
              <a:tailEnd/>
            </a:ln>
          </p:spPr>
        </p:pic>
        <p:pic>
          <p:nvPicPr>
            <p:cNvPr id="1043" name="Picture 1048"/>
            <p:cNvPicPr>
              <a:picLocks noChangeAspect="1" noChangeArrowheads="1"/>
            </p:cNvPicPr>
            <p:nvPr/>
          </p:nvPicPr>
          <p:blipFill>
            <a:blip r:embed="rId12"/>
            <a:srcRect t="18182" b="18182"/>
            <a:stretch>
              <a:fillRect/>
            </a:stretch>
          </p:blipFill>
          <p:spPr bwMode="auto">
            <a:xfrm>
              <a:off x="1731264" y="4230624"/>
              <a:ext cx="1524000" cy="347663"/>
            </a:xfrm>
            <a:prstGeom prst="rect">
              <a:avLst/>
            </a:prstGeom>
            <a:noFill/>
            <a:ln w="9525">
              <a:noFill/>
              <a:miter lim="800000"/>
              <a:headEnd/>
              <a:tailEnd/>
            </a:ln>
          </p:spPr>
        </p:pic>
        <p:pic>
          <p:nvPicPr>
            <p:cNvPr id="1044" name="Picture 1049"/>
            <p:cNvPicPr>
              <a:picLocks noChangeAspect="1" noChangeArrowheads="1"/>
            </p:cNvPicPr>
            <p:nvPr/>
          </p:nvPicPr>
          <p:blipFill>
            <a:blip r:embed="rId13"/>
            <a:srcRect l="75568" t="35921" b="41853"/>
            <a:stretch>
              <a:fillRect/>
            </a:stretch>
          </p:blipFill>
          <p:spPr bwMode="auto">
            <a:xfrm>
              <a:off x="914400" y="2706624"/>
              <a:ext cx="1082675" cy="288925"/>
            </a:xfrm>
            <a:prstGeom prst="rect">
              <a:avLst/>
            </a:prstGeom>
            <a:noFill/>
            <a:ln w="9525">
              <a:noFill/>
              <a:miter lim="800000"/>
              <a:headEnd/>
              <a:tailEnd/>
            </a:ln>
          </p:spPr>
        </p:pic>
        <p:pic>
          <p:nvPicPr>
            <p:cNvPr id="1045" name="Picture 1050"/>
            <p:cNvPicPr>
              <a:picLocks noChangeAspect="1" noChangeArrowheads="1"/>
            </p:cNvPicPr>
            <p:nvPr/>
          </p:nvPicPr>
          <p:blipFill>
            <a:blip r:embed="rId14"/>
            <a:srcRect/>
            <a:stretch>
              <a:fillRect/>
            </a:stretch>
          </p:blipFill>
          <p:spPr bwMode="auto">
            <a:xfrm>
              <a:off x="381000" y="3697224"/>
              <a:ext cx="2106613" cy="293688"/>
            </a:xfrm>
            <a:prstGeom prst="rect">
              <a:avLst/>
            </a:prstGeom>
            <a:noFill/>
            <a:ln w="9525">
              <a:noFill/>
              <a:miter lim="800000"/>
              <a:headEnd/>
              <a:tailEnd/>
            </a:ln>
          </p:spPr>
        </p:pic>
        <p:pic>
          <p:nvPicPr>
            <p:cNvPr id="1046" name="Picture 1052" descr="hotcouponworld"/>
            <p:cNvPicPr>
              <a:picLocks noChangeAspect="1" noChangeArrowheads="1"/>
            </p:cNvPicPr>
            <p:nvPr/>
          </p:nvPicPr>
          <p:blipFill>
            <a:blip r:embed="rId15"/>
            <a:srcRect/>
            <a:stretch>
              <a:fillRect/>
            </a:stretch>
          </p:blipFill>
          <p:spPr bwMode="auto">
            <a:xfrm>
              <a:off x="2209800" y="2438400"/>
              <a:ext cx="1003300" cy="660400"/>
            </a:xfrm>
            <a:prstGeom prst="rect">
              <a:avLst/>
            </a:prstGeom>
            <a:noFill/>
            <a:ln w="9525">
              <a:noFill/>
              <a:miter lim="800000"/>
              <a:headEnd/>
              <a:tailEnd/>
            </a:ln>
          </p:spPr>
        </p:pic>
        <p:pic>
          <p:nvPicPr>
            <p:cNvPr id="1047" name="Picture 1053" descr="mothering_mag_logo"/>
            <p:cNvPicPr>
              <a:picLocks noChangeAspect="1" noChangeArrowheads="1"/>
            </p:cNvPicPr>
            <p:nvPr/>
          </p:nvPicPr>
          <p:blipFill>
            <a:blip r:embed="rId16"/>
            <a:srcRect/>
            <a:stretch>
              <a:fillRect/>
            </a:stretch>
          </p:blipFill>
          <p:spPr bwMode="auto">
            <a:xfrm>
              <a:off x="304800" y="4572000"/>
              <a:ext cx="1219200" cy="312738"/>
            </a:xfrm>
            <a:prstGeom prst="rect">
              <a:avLst/>
            </a:prstGeom>
            <a:noFill/>
            <a:ln w="9525">
              <a:noFill/>
              <a:miter lim="800000"/>
              <a:headEnd/>
              <a:tailEnd/>
            </a:ln>
          </p:spPr>
        </p:pic>
        <p:pic>
          <p:nvPicPr>
            <p:cNvPr id="1048" name="Picture 1054" descr="justmommiesl-logo"/>
            <p:cNvPicPr>
              <a:picLocks noChangeAspect="1" noChangeArrowheads="1"/>
            </p:cNvPicPr>
            <p:nvPr/>
          </p:nvPicPr>
          <p:blipFill>
            <a:blip r:embed="rId17"/>
            <a:srcRect/>
            <a:stretch>
              <a:fillRect/>
            </a:stretch>
          </p:blipFill>
          <p:spPr bwMode="auto">
            <a:xfrm>
              <a:off x="609600" y="5334000"/>
              <a:ext cx="1676400" cy="425450"/>
            </a:xfrm>
            <a:prstGeom prst="rect">
              <a:avLst/>
            </a:prstGeom>
            <a:noFill/>
            <a:ln w="9525">
              <a:noFill/>
              <a:miter lim="800000"/>
              <a:headEnd/>
              <a:tailEnd/>
            </a:ln>
          </p:spPr>
        </p:pic>
      </p:grpSp>
      <p:graphicFrame>
        <p:nvGraphicFramePr>
          <p:cNvPr id="1027" name="Object 1055"/>
          <p:cNvGraphicFramePr>
            <a:graphicFrameLocks noChangeAspect="1"/>
          </p:cNvGraphicFramePr>
          <p:nvPr/>
        </p:nvGraphicFramePr>
        <p:xfrm>
          <a:off x="5486400" y="1935163"/>
          <a:ext cx="3467100" cy="2282825"/>
        </p:xfrm>
        <a:graphic>
          <a:graphicData uri="http://schemas.openxmlformats.org/presentationml/2006/ole">
            <mc:AlternateContent xmlns:mc="http://schemas.openxmlformats.org/markup-compatibility/2006">
              <mc:Choice xmlns:v="urn:schemas-microsoft-com:vml" Requires="v">
                <p:oleObj spid="_x0000_s299015" name="Worksheet" r:id="rId19" imgW="4800600" imgH="3160776" progId="Excel.Sheet.8">
                  <p:embed/>
                </p:oleObj>
              </mc:Choice>
              <mc:Fallback>
                <p:oleObj name="Worksheet" r:id="rId19" imgW="4800600" imgH="3160776" progId="Excel.Sheet.8">
                  <p:embed/>
                  <p:pic>
                    <p:nvPicPr>
                      <p:cNvPr id="0" name="Object 105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86400" y="1935163"/>
                        <a:ext cx="3467100" cy="2282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7" name="Text Box 1056"/>
          <p:cNvSpPr txBox="1">
            <a:spLocks noChangeArrowheads="1"/>
          </p:cNvSpPr>
          <p:nvPr/>
        </p:nvSpPr>
        <p:spPr bwMode="auto">
          <a:xfrm>
            <a:off x="3505200" y="4251325"/>
            <a:ext cx="2057400" cy="1062038"/>
          </a:xfrm>
          <a:prstGeom prst="rect">
            <a:avLst/>
          </a:prstGeom>
          <a:noFill/>
          <a:ln w="38100">
            <a:noFill/>
            <a:miter lim="800000"/>
            <a:headEnd/>
            <a:tailEnd/>
          </a:ln>
        </p:spPr>
        <p:txBody>
          <a:bodyPr>
            <a:prstTxWarp prst="textNoShape">
              <a:avLst/>
            </a:prstTxWarp>
            <a:spAutoFit/>
          </a:bodyPr>
          <a:lstStyle/>
          <a:p>
            <a:pPr algn="ctr">
              <a:spcBef>
                <a:spcPct val="50000"/>
              </a:spcBef>
            </a:pPr>
            <a:r>
              <a:rPr lang="en-US"/>
              <a:t>Avg. CPM $1.40</a:t>
            </a:r>
          </a:p>
          <a:p>
            <a:pPr algn="ctr">
              <a:spcBef>
                <a:spcPct val="50000"/>
              </a:spcBef>
            </a:pPr>
            <a:r>
              <a:rPr lang="en-US"/>
              <a:t>Monthly Cost $21,000</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14"/>
          <p:cNvSpPr>
            <a:spLocks noChangeArrowheads="1"/>
          </p:cNvSpPr>
          <p:nvPr/>
        </p:nvSpPr>
        <p:spPr bwMode="gray">
          <a:xfrm>
            <a:off x="6333706" y="2602798"/>
            <a:ext cx="2422971" cy="1942382"/>
          </a:xfrm>
          <a:prstGeom prst="roundRect">
            <a:avLst>
              <a:gd name="adj" fmla="val 1278"/>
            </a:avLst>
          </a:prstGeom>
          <a:solidFill>
            <a:schemeClr val="bg1"/>
          </a:solidFill>
          <a:ln w="6350">
            <a:solidFill>
              <a:schemeClr val="tx2"/>
            </a:solidFill>
            <a:round/>
            <a:headEnd/>
            <a:tailEnd/>
          </a:ln>
          <a:effectLst>
            <a:outerShdw blurRad="50800" dist="38100" dir="2700000">
              <a:srgbClr val="000000">
                <a:alpha val="43000"/>
              </a:srgbClr>
            </a:outerShdw>
          </a:effectLst>
        </p:spPr>
        <p:txBody>
          <a:bodyPr anchor="ctr">
            <a:prstTxWarp prst="textNoShape">
              <a:avLst/>
            </a:prstTxWarp>
          </a:bodyPr>
          <a:lstStyle/>
          <a:p>
            <a:pPr>
              <a:lnSpc>
                <a:spcPct val="90000"/>
              </a:lnSpc>
            </a:pPr>
            <a:endParaRPr lang="en-US" dirty="0"/>
          </a:p>
        </p:txBody>
      </p:sp>
      <p:pic>
        <p:nvPicPr>
          <p:cNvPr id="15" name="Picture 38" descr="GraphicalOverlay1.jpg"/>
          <p:cNvPicPr>
            <a:picLocks noChangeAspect="1"/>
          </p:cNvPicPr>
          <p:nvPr/>
        </p:nvPicPr>
        <p:blipFill>
          <a:blip r:embed="rId3" cstate="print"/>
          <a:srcRect/>
          <a:stretch>
            <a:fillRect/>
          </a:stretch>
        </p:blipFill>
        <p:spPr bwMode="auto">
          <a:xfrm>
            <a:off x="6356471" y="2612321"/>
            <a:ext cx="2377440" cy="1920239"/>
          </a:xfrm>
          <a:prstGeom prst="rect">
            <a:avLst/>
          </a:prstGeom>
          <a:noFill/>
          <a:ln w="19050">
            <a:solidFill>
              <a:srgbClr val="0060A1"/>
            </a:solidFill>
            <a:miter lim="800000"/>
            <a:headEnd/>
            <a:tailEnd/>
          </a:ln>
          <a:effectLst>
            <a:outerShdw dist="38100" dir="2700000" rotWithShape="0">
              <a:srgbClr val="808080">
                <a:alpha val="42999"/>
              </a:srgbClr>
            </a:outerShdw>
          </a:effectLst>
        </p:spPr>
      </p:pic>
      <p:sp>
        <p:nvSpPr>
          <p:cNvPr id="89090" name="Slide Number Placeholder 1"/>
          <p:cNvSpPr txBox="1">
            <a:spLocks noGrp="1"/>
          </p:cNvSpPr>
          <p:nvPr/>
        </p:nvSpPr>
        <p:spPr bwMode="auto">
          <a:xfrm>
            <a:off x="8824913" y="6646863"/>
            <a:ext cx="307975" cy="207962"/>
          </a:xfrm>
          <a:prstGeom prst="rect">
            <a:avLst/>
          </a:prstGeom>
          <a:noFill/>
          <a:ln w="9525">
            <a:noFill/>
            <a:miter lim="800000"/>
            <a:headEnd/>
            <a:tailEnd/>
          </a:ln>
        </p:spPr>
        <p:txBody>
          <a:bodyPr>
            <a:prstTxWarp prst="textNoShape">
              <a:avLst/>
            </a:prstTxWarp>
            <a:spAutoFit/>
          </a:bodyPr>
          <a:lstStyle/>
          <a:p>
            <a:pPr>
              <a:lnSpc>
                <a:spcPct val="95000"/>
              </a:lnSpc>
            </a:pPr>
            <a:fld id="{163D3867-CED6-3840-A366-3C2CAB55305F}" type="slidenum">
              <a:rPr lang="en-US" sz="800">
                <a:solidFill>
                  <a:schemeClr val="bg2"/>
                </a:solidFill>
                <a:ea typeface="Arial" pitchFamily="-112" charset="0"/>
              </a:rPr>
              <a:pPr>
                <a:lnSpc>
                  <a:spcPct val="95000"/>
                </a:lnSpc>
              </a:pPr>
              <a:t>15</a:t>
            </a:fld>
            <a:endParaRPr lang="en-US" sz="800" dirty="0">
              <a:solidFill>
                <a:schemeClr val="bg2"/>
              </a:solidFill>
              <a:ea typeface="Arial" pitchFamily="-112" charset="0"/>
            </a:endParaRPr>
          </a:p>
        </p:txBody>
      </p:sp>
      <p:sp>
        <p:nvSpPr>
          <p:cNvPr id="89091" name="Rectangle 2"/>
          <p:cNvSpPr>
            <a:spLocks noGrp="1" noChangeArrowheads="1"/>
          </p:cNvSpPr>
          <p:nvPr>
            <p:ph type="title" idx="4294967295"/>
          </p:nvPr>
        </p:nvSpPr>
        <p:spPr>
          <a:xfrm>
            <a:off x="185040" y="271242"/>
            <a:ext cx="8458200" cy="476250"/>
          </a:xfrm>
        </p:spPr>
        <p:txBody>
          <a:bodyPr/>
          <a:lstStyle/>
          <a:p>
            <a:pPr eaLnBrk="1" hangingPunct="1"/>
            <a:r>
              <a:rPr lang="en-US" dirty="0" smtClean="0">
                <a:ea typeface="Arial" pitchFamily="-112" charset="0"/>
              </a:rPr>
              <a:t>3 Simple Steps to Success on YouTube</a:t>
            </a:r>
            <a:endParaRPr lang="en-US" dirty="0">
              <a:ea typeface="Arial" pitchFamily="-112" charset="0"/>
            </a:endParaRPr>
          </a:p>
        </p:txBody>
      </p:sp>
      <p:sp>
        <p:nvSpPr>
          <p:cNvPr id="16" name="Rectangle 15"/>
          <p:cNvSpPr/>
          <p:nvPr/>
        </p:nvSpPr>
        <p:spPr bwMode="auto">
          <a:xfrm>
            <a:off x="7956652" y="2995079"/>
            <a:ext cx="733723" cy="937830"/>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sp>
        <p:nvSpPr>
          <p:cNvPr id="17" name="Rectangle 16"/>
          <p:cNvSpPr/>
          <p:nvPr/>
        </p:nvSpPr>
        <p:spPr bwMode="auto">
          <a:xfrm>
            <a:off x="6459440" y="3974902"/>
            <a:ext cx="1313781" cy="26833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sp>
        <p:nvSpPr>
          <p:cNvPr id="18" name="TextBox 17"/>
          <p:cNvSpPr txBox="1"/>
          <p:nvPr/>
        </p:nvSpPr>
        <p:spPr>
          <a:xfrm>
            <a:off x="6695683" y="1293330"/>
            <a:ext cx="1699017" cy="1015663"/>
          </a:xfrm>
          <a:prstGeom prst="rect">
            <a:avLst/>
          </a:prstGeom>
          <a:noFill/>
        </p:spPr>
        <p:txBody>
          <a:bodyPr wrap="square" rtlCol="0">
            <a:spAutoFit/>
          </a:bodyPr>
          <a:lstStyle/>
          <a:p>
            <a:pPr marL="60325" indent="-60325" algn="ctr" eaLnBrk="0" hangingPunct="0">
              <a:spcAft>
                <a:spcPts val="600"/>
              </a:spcAft>
              <a:buClr>
                <a:srgbClr val="FF0000"/>
              </a:buClr>
            </a:pPr>
            <a:r>
              <a:rPr lang="en-US" sz="2000" b="1" i="1" dirty="0" smtClean="0">
                <a:solidFill>
                  <a:schemeClr val="tx1"/>
                </a:solidFill>
                <a:ea typeface="Arial" pitchFamily="-112" charset="0"/>
              </a:rPr>
              <a:t>Engage Users While they Watch</a:t>
            </a:r>
            <a:endParaRPr lang="en-US" sz="2000" b="1" i="1" dirty="0">
              <a:solidFill>
                <a:schemeClr val="tx1"/>
              </a:solidFill>
              <a:ea typeface="Arial" pitchFamily="-112" charset="0"/>
            </a:endParaRPr>
          </a:p>
        </p:txBody>
      </p:sp>
      <p:sp>
        <p:nvSpPr>
          <p:cNvPr id="19" name="TextBox 18"/>
          <p:cNvSpPr txBox="1"/>
          <p:nvPr/>
        </p:nvSpPr>
        <p:spPr>
          <a:xfrm>
            <a:off x="3295602" y="1265630"/>
            <a:ext cx="2522693" cy="1077218"/>
          </a:xfrm>
          <a:prstGeom prst="rect">
            <a:avLst/>
          </a:prstGeom>
          <a:noFill/>
        </p:spPr>
        <p:txBody>
          <a:bodyPr wrap="square" rtlCol="0">
            <a:spAutoFit/>
          </a:bodyPr>
          <a:lstStyle/>
          <a:p>
            <a:pPr marL="60325" indent="-60325" algn="ctr" eaLnBrk="0" hangingPunct="0">
              <a:spcAft>
                <a:spcPts val="600"/>
              </a:spcAft>
              <a:buClr>
                <a:srgbClr val="FF0000"/>
              </a:buClr>
            </a:pPr>
            <a:r>
              <a:rPr lang="en-US" sz="2400" b="1" i="1" dirty="0" smtClean="0">
                <a:solidFill>
                  <a:schemeClr val="tx1"/>
                </a:solidFill>
                <a:ea typeface="Arial" pitchFamily="-112" charset="0"/>
              </a:rPr>
              <a:t> </a:t>
            </a:r>
            <a:r>
              <a:rPr lang="en-US" sz="2000" b="1" i="1" dirty="0" smtClean="0">
                <a:solidFill>
                  <a:schemeClr val="tx1"/>
                </a:solidFill>
                <a:ea typeface="Arial" pitchFamily="-112" charset="0"/>
              </a:rPr>
              <a:t>Attract Viewers As They Discover Video Content…</a:t>
            </a:r>
            <a:endParaRPr lang="en-US" sz="2000" b="1" i="1" dirty="0">
              <a:solidFill>
                <a:schemeClr val="tx1"/>
              </a:solidFill>
              <a:ea typeface="Arial" pitchFamily="-112" charset="0"/>
            </a:endParaRPr>
          </a:p>
        </p:txBody>
      </p:sp>
      <p:sp>
        <p:nvSpPr>
          <p:cNvPr id="30" name="TextBox 29"/>
          <p:cNvSpPr txBox="1"/>
          <p:nvPr/>
        </p:nvSpPr>
        <p:spPr>
          <a:xfrm>
            <a:off x="6249791" y="5023496"/>
            <a:ext cx="2590800" cy="1200328"/>
          </a:xfrm>
          <a:prstGeom prst="rect">
            <a:avLst/>
          </a:prstGeom>
          <a:noFill/>
        </p:spPr>
        <p:txBody>
          <a:bodyPr wrap="square" rtlCol="0">
            <a:spAutoFit/>
          </a:bodyPr>
          <a:lstStyle/>
          <a:p>
            <a:pPr algn="ctr"/>
            <a:r>
              <a:rPr lang="en-US" sz="2400" b="1" i="1" dirty="0" err="1" smtClean="0">
                <a:solidFill>
                  <a:srgbClr val="0066CC"/>
                </a:solidFill>
              </a:rPr>
              <a:t>InVideo</a:t>
            </a:r>
            <a:r>
              <a:rPr lang="en-US" sz="2400" b="1" i="1" dirty="0" smtClean="0">
                <a:solidFill>
                  <a:srgbClr val="0066CC"/>
                </a:solidFill>
              </a:rPr>
              <a:t> Display Ads with Video Targeting</a:t>
            </a:r>
            <a:endParaRPr lang="en-US" sz="2400" b="1" i="1" dirty="0">
              <a:solidFill>
                <a:srgbClr val="0066CC"/>
              </a:solidFill>
            </a:endParaRPr>
          </a:p>
        </p:txBody>
      </p:sp>
      <p:sp>
        <p:nvSpPr>
          <p:cNvPr id="34" name="AutoShape 14"/>
          <p:cNvSpPr>
            <a:spLocks noChangeArrowheads="1"/>
          </p:cNvSpPr>
          <p:nvPr/>
        </p:nvSpPr>
        <p:spPr bwMode="gray">
          <a:xfrm>
            <a:off x="3354595" y="2628198"/>
            <a:ext cx="2404706" cy="1942382"/>
          </a:xfrm>
          <a:prstGeom prst="roundRect">
            <a:avLst>
              <a:gd name="adj" fmla="val 1278"/>
            </a:avLst>
          </a:prstGeom>
          <a:solidFill>
            <a:schemeClr val="bg1"/>
          </a:solidFill>
          <a:ln w="6350">
            <a:solidFill>
              <a:schemeClr val="tx2"/>
            </a:solidFill>
            <a:round/>
            <a:headEnd/>
            <a:tailEnd/>
          </a:ln>
          <a:effectLst>
            <a:outerShdw blurRad="50800" dist="38100" dir="2700000">
              <a:srgbClr val="000000">
                <a:alpha val="43000"/>
              </a:srgbClr>
            </a:outerShdw>
          </a:effectLst>
        </p:spPr>
        <p:txBody>
          <a:bodyPr anchor="ctr">
            <a:prstTxWarp prst="textNoShape">
              <a:avLst/>
            </a:prstTxWarp>
          </a:bodyPr>
          <a:lstStyle/>
          <a:p>
            <a:pPr>
              <a:lnSpc>
                <a:spcPct val="90000"/>
              </a:lnSpc>
            </a:pPr>
            <a:endParaRPr lang="en-US" dirty="0"/>
          </a:p>
        </p:txBody>
      </p:sp>
      <p:pic>
        <p:nvPicPr>
          <p:cNvPr id="31" name="Picture 19"/>
          <p:cNvPicPr>
            <a:picLocks noChangeArrowheads="1"/>
          </p:cNvPicPr>
          <p:nvPr/>
        </p:nvPicPr>
        <p:blipFill>
          <a:blip r:embed="rId4" cstate="print"/>
          <a:srcRect r="1965"/>
          <a:stretch>
            <a:fillRect/>
          </a:stretch>
        </p:blipFill>
        <p:spPr bwMode="auto">
          <a:xfrm>
            <a:off x="3371340" y="2625100"/>
            <a:ext cx="2377440" cy="1920239"/>
          </a:xfrm>
          <a:prstGeom prst="rect">
            <a:avLst/>
          </a:prstGeom>
          <a:noFill/>
          <a:ln w="9525">
            <a:noFill/>
            <a:miter lim="800000"/>
            <a:headEnd/>
            <a:tailEnd/>
          </a:ln>
        </p:spPr>
      </p:pic>
      <p:sp>
        <p:nvSpPr>
          <p:cNvPr id="29" name="Rectangle 28"/>
          <p:cNvSpPr/>
          <p:nvPr/>
        </p:nvSpPr>
        <p:spPr bwMode="auto">
          <a:xfrm>
            <a:off x="3411749" y="3058756"/>
            <a:ext cx="1436428" cy="55937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sp>
        <p:nvSpPr>
          <p:cNvPr id="35" name="Rectangle 34"/>
          <p:cNvSpPr/>
          <p:nvPr/>
        </p:nvSpPr>
        <p:spPr bwMode="auto">
          <a:xfrm>
            <a:off x="4879616" y="3120446"/>
            <a:ext cx="845540" cy="135942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sp>
        <p:nvSpPr>
          <p:cNvPr id="37" name="TextBox 36"/>
          <p:cNvSpPr txBox="1"/>
          <p:nvPr/>
        </p:nvSpPr>
        <p:spPr>
          <a:xfrm>
            <a:off x="3423527" y="4985396"/>
            <a:ext cx="2266842" cy="1200328"/>
          </a:xfrm>
          <a:prstGeom prst="rect">
            <a:avLst/>
          </a:prstGeom>
          <a:noFill/>
        </p:spPr>
        <p:txBody>
          <a:bodyPr wrap="square" rtlCol="0">
            <a:spAutoFit/>
          </a:bodyPr>
          <a:lstStyle/>
          <a:p>
            <a:pPr algn="ctr"/>
            <a:r>
              <a:rPr lang="en-US" sz="2400" b="1" i="1" dirty="0" smtClean="0">
                <a:solidFill>
                  <a:srgbClr val="0066CC"/>
                </a:solidFill>
              </a:rPr>
              <a:t>Promoted Videos with Call-to-Action</a:t>
            </a:r>
            <a:endParaRPr lang="en-US" sz="2400" b="1" i="1" dirty="0">
              <a:solidFill>
                <a:srgbClr val="0066CC"/>
              </a:solidFill>
            </a:endParaRPr>
          </a:p>
        </p:txBody>
      </p:sp>
      <p:sp>
        <p:nvSpPr>
          <p:cNvPr id="41" name="Rounded Rectangle 40"/>
          <p:cNvSpPr/>
          <p:nvPr/>
        </p:nvSpPr>
        <p:spPr bwMode="auto">
          <a:xfrm>
            <a:off x="6176803" y="2314304"/>
            <a:ext cx="2736777" cy="4006327"/>
          </a:xfrm>
          <a:prstGeom prst="roundRect">
            <a:avLst/>
          </a:prstGeom>
          <a:noFill/>
          <a:ln w="44450" cap="flat" cmpd="sng" algn="ctr">
            <a:solidFill>
              <a:srgbClr val="1E1E1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sp>
        <p:nvSpPr>
          <p:cNvPr id="42" name="Rounded Rectangle 41"/>
          <p:cNvSpPr/>
          <p:nvPr/>
        </p:nvSpPr>
        <p:spPr bwMode="auto">
          <a:xfrm>
            <a:off x="3188560" y="2325805"/>
            <a:ext cx="2736777" cy="4006327"/>
          </a:xfrm>
          <a:prstGeom prst="roundRect">
            <a:avLst/>
          </a:prstGeom>
          <a:noFill/>
          <a:ln w="44450" cap="flat" cmpd="sng" algn="ctr">
            <a:solidFill>
              <a:srgbClr val="1E1E1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sp>
        <p:nvSpPr>
          <p:cNvPr id="23" name="AutoShape 14"/>
          <p:cNvSpPr>
            <a:spLocks noChangeArrowheads="1"/>
          </p:cNvSpPr>
          <p:nvPr/>
        </p:nvSpPr>
        <p:spPr bwMode="gray">
          <a:xfrm>
            <a:off x="396953" y="2615498"/>
            <a:ext cx="2404706" cy="1942382"/>
          </a:xfrm>
          <a:prstGeom prst="roundRect">
            <a:avLst>
              <a:gd name="adj" fmla="val 1278"/>
            </a:avLst>
          </a:prstGeom>
          <a:solidFill>
            <a:schemeClr val="bg1"/>
          </a:solidFill>
          <a:ln w="6350">
            <a:solidFill>
              <a:schemeClr val="tx2"/>
            </a:solidFill>
            <a:round/>
            <a:headEnd/>
            <a:tailEnd/>
          </a:ln>
          <a:effectLst>
            <a:outerShdw blurRad="50800" dist="38100" dir="2700000">
              <a:srgbClr val="000000">
                <a:alpha val="43000"/>
              </a:srgbClr>
            </a:outerShdw>
          </a:effectLst>
        </p:spPr>
        <p:txBody>
          <a:bodyPr anchor="ctr">
            <a:prstTxWarp prst="textNoShape">
              <a:avLst/>
            </a:prstTxWarp>
          </a:bodyPr>
          <a:lstStyle/>
          <a:p>
            <a:pPr>
              <a:lnSpc>
                <a:spcPct val="90000"/>
              </a:lnSpc>
            </a:pPr>
            <a:endParaRPr lang="en-US" dirty="0"/>
          </a:p>
        </p:txBody>
      </p:sp>
      <p:sp>
        <p:nvSpPr>
          <p:cNvPr id="24" name="TextBox 23"/>
          <p:cNvSpPr txBox="1"/>
          <p:nvPr/>
        </p:nvSpPr>
        <p:spPr>
          <a:xfrm>
            <a:off x="199835" y="1293330"/>
            <a:ext cx="2798942" cy="1015663"/>
          </a:xfrm>
          <a:prstGeom prst="rect">
            <a:avLst/>
          </a:prstGeom>
          <a:noFill/>
        </p:spPr>
        <p:txBody>
          <a:bodyPr wrap="square" rtlCol="0">
            <a:spAutoFit/>
          </a:bodyPr>
          <a:lstStyle/>
          <a:p>
            <a:pPr marL="60325" indent="-60325" algn="ctr" eaLnBrk="0" hangingPunct="0">
              <a:spcAft>
                <a:spcPts val="600"/>
              </a:spcAft>
              <a:buClr>
                <a:srgbClr val="FF0000"/>
              </a:buClr>
            </a:pPr>
            <a:r>
              <a:rPr lang="en-US" sz="2000" b="1" i="1" dirty="0" smtClean="0">
                <a:solidFill>
                  <a:schemeClr val="tx1"/>
                </a:solidFill>
                <a:ea typeface="Arial" pitchFamily="-112" charset="0"/>
              </a:rPr>
              <a:t> Establish a destination for </a:t>
            </a:r>
            <a:br>
              <a:rPr lang="en-US" sz="2000" b="1" i="1" dirty="0" smtClean="0">
                <a:solidFill>
                  <a:schemeClr val="tx1"/>
                </a:solidFill>
                <a:ea typeface="Arial" pitchFamily="-112" charset="0"/>
              </a:rPr>
            </a:br>
            <a:r>
              <a:rPr lang="en-US" sz="2000" b="1" i="1" dirty="0" smtClean="0">
                <a:solidFill>
                  <a:schemeClr val="tx1"/>
                </a:solidFill>
                <a:ea typeface="Arial" pitchFamily="-112" charset="0"/>
              </a:rPr>
              <a:t>your audience…</a:t>
            </a:r>
            <a:endParaRPr lang="en-US" sz="2000" b="1" i="1" dirty="0">
              <a:solidFill>
                <a:schemeClr val="tx1"/>
              </a:solidFill>
              <a:ea typeface="Arial" pitchFamily="-112" charset="0"/>
            </a:endParaRPr>
          </a:p>
        </p:txBody>
      </p:sp>
      <p:sp>
        <p:nvSpPr>
          <p:cNvPr id="28" name="TextBox 27"/>
          <p:cNvSpPr txBox="1"/>
          <p:nvPr/>
        </p:nvSpPr>
        <p:spPr>
          <a:xfrm>
            <a:off x="578686" y="5125096"/>
            <a:ext cx="2041241" cy="830997"/>
          </a:xfrm>
          <a:prstGeom prst="rect">
            <a:avLst/>
          </a:prstGeom>
          <a:noFill/>
        </p:spPr>
        <p:txBody>
          <a:bodyPr wrap="square" rtlCol="0">
            <a:spAutoFit/>
          </a:bodyPr>
          <a:lstStyle/>
          <a:p>
            <a:pPr algn="ctr"/>
            <a:r>
              <a:rPr lang="en-US" sz="2400" b="1" i="1" dirty="0" smtClean="0">
                <a:solidFill>
                  <a:srgbClr val="0066CC"/>
                </a:solidFill>
              </a:rPr>
              <a:t>YouTube Channels</a:t>
            </a:r>
            <a:endParaRPr lang="en-US" sz="2400" b="1" i="1" dirty="0">
              <a:solidFill>
                <a:srgbClr val="0066CC"/>
              </a:solidFill>
            </a:endParaRPr>
          </a:p>
        </p:txBody>
      </p:sp>
      <p:sp>
        <p:nvSpPr>
          <p:cNvPr id="32" name="Rounded Rectangle 31"/>
          <p:cNvSpPr/>
          <p:nvPr/>
        </p:nvSpPr>
        <p:spPr bwMode="auto">
          <a:xfrm>
            <a:off x="230918" y="2316741"/>
            <a:ext cx="2736777" cy="4006327"/>
          </a:xfrm>
          <a:prstGeom prst="roundRect">
            <a:avLst/>
          </a:prstGeom>
          <a:noFill/>
          <a:ln w="44450" cap="flat" cmpd="sng" algn="ctr">
            <a:solidFill>
              <a:srgbClr val="1E1E1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pic>
        <p:nvPicPr>
          <p:cNvPr id="33" name="Picture 32" descr="Visa Black Card.jpg"/>
          <p:cNvPicPr>
            <a:picLocks/>
          </p:cNvPicPr>
          <p:nvPr/>
        </p:nvPicPr>
        <p:blipFill>
          <a:blip r:embed="rId5" cstate="print"/>
          <a:stretch>
            <a:fillRect/>
          </a:stretch>
        </p:blipFill>
        <p:spPr>
          <a:xfrm>
            <a:off x="392298" y="2590800"/>
            <a:ext cx="2414016" cy="1947672"/>
          </a:xfrm>
          <a:prstGeom prst="rect">
            <a:avLst/>
          </a:prstGeom>
        </p:spPr>
      </p:pic>
      <p:sp>
        <p:nvSpPr>
          <p:cNvPr id="36" name="TextBox 35"/>
          <p:cNvSpPr txBox="1"/>
          <p:nvPr/>
        </p:nvSpPr>
        <p:spPr>
          <a:xfrm>
            <a:off x="634106" y="850900"/>
            <a:ext cx="1930400" cy="461665"/>
          </a:xfrm>
          <a:prstGeom prst="rect">
            <a:avLst/>
          </a:prstGeom>
          <a:noFill/>
        </p:spPr>
        <p:txBody>
          <a:bodyPr wrap="square" rtlCol="0">
            <a:spAutoFit/>
          </a:bodyPr>
          <a:lstStyle/>
          <a:p>
            <a:pPr algn="ctr"/>
            <a:r>
              <a:rPr lang="en-US" sz="2400" b="1" i="1" dirty="0" smtClean="0">
                <a:solidFill>
                  <a:schemeClr val="accent1"/>
                </a:solidFill>
              </a:rPr>
              <a:t>Step </a:t>
            </a:r>
            <a:endParaRPr lang="en-US" sz="2400" b="1" i="1" dirty="0">
              <a:solidFill>
                <a:schemeClr val="accent1"/>
              </a:solidFill>
            </a:endParaRPr>
          </a:p>
        </p:txBody>
      </p:sp>
      <p:sp>
        <p:nvSpPr>
          <p:cNvPr id="39" name="TextBox 38"/>
          <p:cNvSpPr txBox="1"/>
          <p:nvPr/>
        </p:nvSpPr>
        <p:spPr>
          <a:xfrm>
            <a:off x="3591748" y="850900"/>
            <a:ext cx="1930400" cy="461665"/>
          </a:xfrm>
          <a:prstGeom prst="rect">
            <a:avLst/>
          </a:prstGeom>
          <a:noFill/>
        </p:spPr>
        <p:txBody>
          <a:bodyPr wrap="square" rtlCol="0">
            <a:spAutoFit/>
          </a:bodyPr>
          <a:lstStyle/>
          <a:p>
            <a:pPr algn="ctr"/>
            <a:r>
              <a:rPr lang="en-US" sz="2400" b="1" i="1" dirty="0" smtClean="0">
                <a:solidFill>
                  <a:srgbClr val="0066CC"/>
                </a:solidFill>
              </a:rPr>
              <a:t>Step </a:t>
            </a:r>
            <a:endParaRPr lang="en-US" sz="2400" b="1" i="1" dirty="0">
              <a:solidFill>
                <a:srgbClr val="0066CC"/>
              </a:solidFill>
            </a:endParaRPr>
          </a:p>
        </p:txBody>
      </p:sp>
      <p:sp>
        <p:nvSpPr>
          <p:cNvPr id="40" name="TextBox 39"/>
          <p:cNvSpPr txBox="1"/>
          <p:nvPr/>
        </p:nvSpPr>
        <p:spPr>
          <a:xfrm>
            <a:off x="6579991" y="850900"/>
            <a:ext cx="1930400" cy="461665"/>
          </a:xfrm>
          <a:prstGeom prst="rect">
            <a:avLst/>
          </a:prstGeom>
          <a:noFill/>
        </p:spPr>
        <p:txBody>
          <a:bodyPr wrap="square" rtlCol="0">
            <a:spAutoFit/>
          </a:bodyPr>
          <a:lstStyle/>
          <a:p>
            <a:pPr algn="ctr"/>
            <a:r>
              <a:rPr lang="en-US" sz="2400" b="1" i="1" dirty="0" smtClean="0">
                <a:solidFill>
                  <a:srgbClr val="0066CC"/>
                </a:solidFill>
              </a:rPr>
              <a:t>Step </a:t>
            </a:r>
            <a:endParaRPr lang="en-US" sz="2400" b="1" i="1" dirty="0">
              <a:solidFill>
                <a:srgbClr val="0066CC"/>
              </a:solidFill>
            </a:endParaRPr>
          </a:p>
        </p:txBody>
      </p:sp>
      <p:sp>
        <p:nvSpPr>
          <p:cNvPr id="26" name="Oval 25"/>
          <p:cNvSpPr/>
          <p:nvPr/>
        </p:nvSpPr>
        <p:spPr bwMode="auto">
          <a:xfrm>
            <a:off x="2032000" y="774700"/>
            <a:ext cx="571500" cy="546100"/>
          </a:xfrm>
          <a:prstGeom prst="ellipse">
            <a:avLst/>
          </a:prstGeom>
          <a:solidFill>
            <a:schemeClr val="accent4"/>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charset="0"/>
              </a:rPr>
              <a:t>1</a:t>
            </a:r>
          </a:p>
        </p:txBody>
      </p:sp>
      <p:sp>
        <p:nvSpPr>
          <p:cNvPr id="44" name="Oval 43"/>
          <p:cNvSpPr/>
          <p:nvPr/>
        </p:nvSpPr>
        <p:spPr bwMode="auto">
          <a:xfrm>
            <a:off x="7937500" y="762000"/>
            <a:ext cx="571500" cy="546100"/>
          </a:xfrm>
          <a:prstGeom prst="ellipse">
            <a:avLst/>
          </a:prstGeom>
          <a:solidFill>
            <a:schemeClr val="accent4"/>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r>
              <a:rPr lang="en-US" sz="2800" b="1" dirty="0" smtClean="0">
                <a:solidFill>
                  <a:schemeClr val="bg1"/>
                </a:solidFill>
                <a:latin typeface="Arial" charset="0"/>
              </a:rPr>
              <a:t>3</a:t>
            </a:r>
            <a:endParaRPr kumimoji="0" lang="en-US" sz="2800" b="1" i="0" u="none" strike="noStrike" cap="none" normalizeH="0" baseline="0" dirty="0" smtClean="0">
              <a:ln>
                <a:noFill/>
              </a:ln>
              <a:solidFill>
                <a:schemeClr val="bg1"/>
              </a:solidFill>
              <a:effectLst/>
              <a:latin typeface="Arial" charset="0"/>
            </a:endParaRPr>
          </a:p>
        </p:txBody>
      </p:sp>
      <p:sp>
        <p:nvSpPr>
          <p:cNvPr id="45" name="Oval 44"/>
          <p:cNvSpPr/>
          <p:nvPr/>
        </p:nvSpPr>
        <p:spPr bwMode="auto">
          <a:xfrm>
            <a:off x="4978400" y="787400"/>
            <a:ext cx="571500" cy="546100"/>
          </a:xfrm>
          <a:prstGeom prst="ellipse">
            <a:avLst/>
          </a:prstGeom>
          <a:solidFill>
            <a:schemeClr val="accent4"/>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r>
              <a:rPr lang="en-US" sz="2800" b="1" dirty="0" smtClean="0">
                <a:solidFill>
                  <a:schemeClr val="bg1"/>
                </a:solidFill>
                <a:latin typeface="Arial" charset="0"/>
              </a:rPr>
              <a:t>2</a:t>
            </a:r>
            <a:endParaRPr kumimoji="0" lang="en-US" sz="2800" b="1" i="0" u="none" strike="noStrike" cap="none" normalizeH="0" baseline="0" dirty="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299" y="323850"/>
            <a:ext cx="8774113" cy="476250"/>
          </a:xfrm>
        </p:spPr>
        <p:txBody>
          <a:bodyPr/>
          <a:lstStyle/>
          <a:p>
            <a:r>
              <a:rPr lang="en-US" dirty="0" smtClean="0"/>
              <a:t>YouTube: 1 – Establish Destination with Channels</a:t>
            </a:r>
            <a:endParaRPr lang="en-US" dirty="0"/>
          </a:p>
        </p:txBody>
      </p:sp>
      <p:sp>
        <p:nvSpPr>
          <p:cNvPr id="4" name="Slide Number Placeholder 3"/>
          <p:cNvSpPr>
            <a:spLocks noGrp="1"/>
          </p:cNvSpPr>
          <p:nvPr>
            <p:ph type="sldNum" sz="quarter" idx="10"/>
          </p:nvPr>
        </p:nvSpPr>
        <p:spPr/>
        <p:txBody>
          <a:bodyPr/>
          <a:lstStyle/>
          <a:p>
            <a:fld id="{D49E01CE-C5D3-40CC-9ADF-72CA89D22CD6}" type="slidenum">
              <a:rPr lang="en-US" smtClean="0"/>
              <a:pPr/>
              <a:t>16</a:t>
            </a:fld>
            <a:endParaRPr lang="en-US"/>
          </a:p>
        </p:txBody>
      </p:sp>
      <p:sp>
        <p:nvSpPr>
          <p:cNvPr id="9" name="Rounded Rectangle 8"/>
          <p:cNvSpPr/>
          <p:nvPr/>
        </p:nvSpPr>
        <p:spPr bwMode="auto">
          <a:xfrm>
            <a:off x="5965825" y="1571625"/>
            <a:ext cx="2681288" cy="3898900"/>
          </a:xfrm>
          <a:prstGeom prst="roundRect">
            <a:avLst>
              <a:gd name="adj" fmla="val 3404"/>
            </a:avLst>
          </a:prstGeom>
          <a:solidFill>
            <a:schemeClr val="accent1"/>
          </a:solidFill>
          <a:ln w="9525" cap="flat" cmpd="sng" algn="ctr">
            <a:solidFill>
              <a:schemeClr val="accent3"/>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sp>
        <p:nvSpPr>
          <p:cNvPr id="11" name="Rectangle 10"/>
          <p:cNvSpPr/>
          <p:nvPr/>
        </p:nvSpPr>
        <p:spPr>
          <a:xfrm>
            <a:off x="6057900" y="1646337"/>
            <a:ext cx="2552700" cy="400110"/>
          </a:xfrm>
          <a:prstGeom prst="rect">
            <a:avLst/>
          </a:prstGeom>
        </p:spPr>
        <p:txBody>
          <a:bodyPr wrap="square">
            <a:spAutoFit/>
          </a:bodyPr>
          <a:lstStyle/>
          <a:p>
            <a:pPr lvl="0" algn="ctr">
              <a:spcBef>
                <a:spcPts val="600"/>
              </a:spcBef>
            </a:pPr>
            <a:r>
              <a:rPr lang="en-US" sz="2000" b="1" dirty="0" smtClean="0">
                <a:solidFill>
                  <a:srgbClr val="FFFFFF"/>
                </a:solidFill>
                <a:effectLst>
                  <a:outerShdw blurRad="38100" dist="38100" dir="2700000" algn="tl">
                    <a:srgbClr val="000000">
                      <a:alpha val="43137"/>
                    </a:srgbClr>
                  </a:outerShdw>
                </a:effectLst>
                <a:cs typeface="Arial" charset="0"/>
              </a:rPr>
              <a:t>A Hub On YouTube</a:t>
            </a:r>
            <a:endParaRPr lang="en-US" sz="2000" b="1" dirty="0">
              <a:solidFill>
                <a:srgbClr val="FFFFFF"/>
              </a:solidFill>
              <a:effectLst>
                <a:outerShdw blurRad="38100" dist="38100" dir="2700000" algn="tl">
                  <a:srgbClr val="000000">
                    <a:alpha val="43137"/>
                  </a:srgbClr>
                </a:outerShdw>
              </a:effectLst>
              <a:cs typeface="Arial" charset="0"/>
            </a:endParaRPr>
          </a:p>
        </p:txBody>
      </p:sp>
      <p:sp>
        <p:nvSpPr>
          <p:cNvPr id="12" name="Rectangle 11"/>
          <p:cNvSpPr/>
          <p:nvPr/>
        </p:nvSpPr>
        <p:spPr>
          <a:xfrm>
            <a:off x="5978525" y="2181563"/>
            <a:ext cx="2835275" cy="3046988"/>
          </a:xfrm>
          <a:prstGeom prst="rect">
            <a:avLst/>
          </a:prstGeom>
        </p:spPr>
        <p:txBody>
          <a:bodyPr wrap="square">
            <a:spAutoFit/>
          </a:bodyPr>
          <a:lstStyle/>
          <a:p>
            <a:r>
              <a:rPr lang="en-US" sz="1600" b="1" dirty="0" smtClean="0">
                <a:solidFill>
                  <a:schemeClr val="bg1"/>
                </a:solidFill>
              </a:rPr>
              <a:t>For Use if BJ’s Will create and update video content</a:t>
            </a:r>
          </a:p>
          <a:p>
            <a:endParaRPr lang="en-US" sz="1600" b="1" dirty="0" smtClean="0">
              <a:solidFill>
                <a:schemeClr val="bg1"/>
              </a:solidFill>
            </a:endParaRPr>
          </a:p>
          <a:p>
            <a:r>
              <a:rPr lang="en-US" sz="1600" b="1" dirty="0" smtClean="0">
                <a:solidFill>
                  <a:schemeClr val="bg1"/>
                </a:solidFill>
              </a:rPr>
              <a:t>A destination to drive </a:t>
            </a:r>
            <a:br>
              <a:rPr lang="en-US" sz="1600" b="1" dirty="0" smtClean="0">
                <a:solidFill>
                  <a:schemeClr val="bg1"/>
                </a:solidFill>
              </a:rPr>
            </a:br>
            <a:r>
              <a:rPr lang="en-US" sz="1600" b="1" dirty="0" smtClean="0">
                <a:solidFill>
                  <a:schemeClr val="bg1"/>
                </a:solidFill>
              </a:rPr>
              <a:t>traffic, attract subscribers, </a:t>
            </a:r>
            <a:br>
              <a:rPr lang="en-US" sz="1600" b="1" dirty="0" smtClean="0">
                <a:solidFill>
                  <a:schemeClr val="bg1"/>
                </a:solidFill>
              </a:rPr>
            </a:br>
            <a:r>
              <a:rPr lang="en-US" sz="1600" b="1" dirty="0" smtClean="0">
                <a:solidFill>
                  <a:schemeClr val="bg1"/>
                </a:solidFill>
              </a:rPr>
              <a:t>and enable distribution. </a:t>
            </a:r>
          </a:p>
          <a:p>
            <a:endParaRPr lang="en-US" sz="1600" b="1" dirty="0" smtClean="0">
              <a:solidFill>
                <a:schemeClr val="bg1"/>
              </a:solidFill>
            </a:endParaRPr>
          </a:p>
          <a:p>
            <a:r>
              <a:rPr lang="en-US" sz="1600" b="1" dirty="0" smtClean="0">
                <a:solidFill>
                  <a:schemeClr val="bg1"/>
                </a:solidFill>
              </a:rPr>
              <a:t>Customize your channel </a:t>
            </a:r>
            <a:br>
              <a:rPr lang="en-US" sz="1600" b="1" dirty="0" smtClean="0">
                <a:solidFill>
                  <a:schemeClr val="bg1"/>
                </a:solidFill>
              </a:rPr>
            </a:br>
            <a:r>
              <a:rPr lang="en-US" sz="1600" b="1" dirty="0" smtClean="0">
                <a:solidFill>
                  <a:schemeClr val="bg1"/>
                </a:solidFill>
              </a:rPr>
              <a:t>to match your other </a:t>
            </a:r>
            <a:br>
              <a:rPr lang="en-US" sz="1600" b="1" dirty="0" smtClean="0">
                <a:solidFill>
                  <a:schemeClr val="bg1"/>
                </a:solidFill>
              </a:rPr>
            </a:br>
            <a:r>
              <a:rPr lang="en-US" sz="1600" b="1" dirty="0" smtClean="0">
                <a:solidFill>
                  <a:schemeClr val="bg1"/>
                </a:solidFill>
              </a:rPr>
              <a:t>online properties.</a:t>
            </a:r>
          </a:p>
          <a:p>
            <a:endParaRPr lang="en-US" sz="1600" b="1" dirty="0" smtClean="0">
              <a:solidFill>
                <a:schemeClr val="bg1"/>
              </a:solidFill>
            </a:endParaRPr>
          </a:p>
          <a:p>
            <a:r>
              <a:rPr lang="en-US" sz="1600" b="1" dirty="0" smtClean="0">
                <a:solidFill>
                  <a:schemeClr val="bg1"/>
                </a:solidFill>
              </a:rPr>
              <a:t>Free!</a:t>
            </a:r>
            <a:endParaRPr lang="en-US" sz="1600" b="1" dirty="0">
              <a:solidFill>
                <a:schemeClr val="bg1"/>
              </a:solidFill>
            </a:endParaRPr>
          </a:p>
        </p:txBody>
      </p:sp>
      <p:pic>
        <p:nvPicPr>
          <p:cNvPr id="10" name="Picture 11"/>
          <p:cNvPicPr>
            <a:picLocks noChangeAspect="1" noChangeArrowheads="1"/>
          </p:cNvPicPr>
          <p:nvPr/>
        </p:nvPicPr>
        <p:blipFill>
          <a:blip r:embed="rId3"/>
          <a:srcRect/>
          <a:stretch>
            <a:fillRect/>
          </a:stretch>
        </p:blipFill>
        <p:spPr bwMode="auto">
          <a:xfrm>
            <a:off x="457200" y="1219200"/>
            <a:ext cx="4889500" cy="5102087"/>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48"/>
          <p:cNvSpPr>
            <a:spLocks noGrp="1"/>
          </p:cNvSpPr>
          <p:nvPr>
            <p:ph type="title"/>
          </p:nvPr>
        </p:nvSpPr>
        <p:spPr>
          <a:xfrm>
            <a:off x="571500" y="333375"/>
            <a:ext cx="9039225" cy="476250"/>
          </a:xfrm>
        </p:spPr>
        <p:txBody>
          <a:bodyPr/>
          <a:lstStyle/>
          <a:p>
            <a:r>
              <a:rPr lang="en-AU" dirty="0" smtClean="0"/>
              <a:t>YouTube: Keys to Success with Channels</a:t>
            </a:r>
            <a:endParaRPr lang="en-US" dirty="0" smtClean="0"/>
          </a:p>
        </p:txBody>
      </p:sp>
      <p:sp>
        <p:nvSpPr>
          <p:cNvPr id="15362" name="Slide Number Placeholder 1"/>
          <p:cNvSpPr>
            <a:spLocks noGrp="1"/>
          </p:cNvSpPr>
          <p:nvPr>
            <p:ph type="sldNum" sz="quarter" idx="10"/>
          </p:nvPr>
        </p:nvSpPr>
        <p:spPr/>
        <p:txBody>
          <a:bodyPr/>
          <a:lstStyle/>
          <a:p>
            <a:fld id="{26EC7E4F-29AC-4DE0-ABD6-AD2604CBA4B9}" type="slidenum">
              <a:rPr lang="en-US" smtClean="0"/>
              <a:pPr/>
              <a:t>17</a:t>
            </a:fld>
            <a:endParaRPr lang="en-US"/>
          </a:p>
        </p:txBody>
      </p:sp>
      <p:sp>
        <p:nvSpPr>
          <p:cNvPr id="15366" name="TextBox 4"/>
          <p:cNvSpPr txBox="1">
            <a:spLocks noChangeArrowheads="1"/>
          </p:cNvSpPr>
          <p:nvPr/>
        </p:nvSpPr>
        <p:spPr bwMode="gray">
          <a:xfrm rot="16200000">
            <a:off x="-782983" y="2313684"/>
            <a:ext cx="2788679" cy="292388"/>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1300" b="1" dirty="0" smtClean="0">
                <a:solidFill>
                  <a:schemeClr val="accent1"/>
                </a:solidFill>
                <a:cs typeface="Arial" charset="0"/>
              </a:rPr>
              <a:t>Sustain and Grow Viewers</a:t>
            </a:r>
            <a:endParaRPr lang="en-US" sz="1300" b="1" dirty="0">
              <a:solidFill>
                <a:schemeClr val="accent1"/>
              </a:solidFill>
              <a:cs typeface="Arial" charset="0"/>
            </a:endParaRPr>
          </a:p>
        </p:txBody>
      </p:sp>
      <p:sp>
        <p:nvSpPr>
          <p:cNvPr id="15365" name="Rectangle 44" descr="Wide upward diagonal"/>
          <p:cNvSpPr>
            <a:spLocks noChangeArrowheads="1"/>
          </p:cNvSpPr>
          <p:nvPr/>
        </p:nvSpPr>
        <p:spPr bwMode="gray">
          <a:xfrm>
            <a:off x="935836" y="3855045"/>
            <a:ext cx="4345415" cy="2083728"/>
          </a:xfrm>
          <a:prstGeom prst="rect">
            <a:avLst/>
          </a:prstGeom>
          <a:gradFill flip="none" rotWithShape="1">
            <a:gsLst>
              <a:gs pos="0">
                <a:schemeClr val="tx2">
                  <a:lumMod val="40000"/>
                  <a:lumOff val="60000"/>
                </a:schemeClr>
              </a:gs>
              <a:gs pos="100000">
                <a:schemeClr val="tx2">
                  <a:lumMod val="20000"/>
                  <a:lumOff val="80000"/>
                </a:schemeClr>
              </a:gs>
            </a:gsLst>
            <a:lin ang="16200000" scaled="1"/>
            <a:tileRect/>
          </a:gra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noAutofit/>
          </a:bodyPr>
          <a:lstStyle/>
          <a:p>
            <a:pPr algn="ctr">
              <a:lnSpc>
                <a:spcPct val="100000"/>
              </a:lnSpc>
            </a:pPr>
            <a:r>
              <a:rPr lang="en-US" sz="2000" dirty="0" smtClean="0">
                <a:solidFill>
                  <a:schemeClr val="tx1"/>
                </a:solidFill>
                <a:cs typeface="Arial" charset="0"/>
              </a:rPr>
              <a:t>Your Customer Base</a:t>
            </a:r>
            <a:endParaRPr lang="en-US" sz="2000" dirty="0">
              <a:solidFill>
                <a:schemeClr val="tx1"/>
              </a:solidFill>
              <a:cs typeface="Arial" charset="0"/>
            </a:endParaRPr>
          </a:p>
        </p:txBody>
      </p:sp>
      <p:sp>
        <p:nvSpPr>
          <p:cNvPr id="15367" name="TextBox 5"/>
          <p:cNvSpPr txBox="1">
            <a:spLocks noChangeArrowheads="1"/>
          </p:cNvSpPr>
          <p:nvPr/>
        </p:nvSpPr>
        <p:spPr bwMode="gray">
          <a:xfrm>
            <a:off x="5307125" y="6104317"/>
            <a:ext cx="1276503" cy="292388"/>
          </a:xfrm>
          <a:prstGeom prst="rect">
            <a:avLst/>
          </a:prstGeom>
          <a:noFill/>
          <a:ln w="127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r>
              <a:rPr lang="en-GB" sz="1300" b="1" dirty="0" smtClean="0">
                <a:solidFill>
                  <a:schemeClr val="accent3"/>
                </a:solidFill>
                <a:cs typeface="Arial" charset="0"/>
              </a:rPr>
              <a:t>Gain Viewers </a:t>
            </a:r>
            <a:endParaRPr lang="en-US" sz="1300" b="1" dirty="0">
              <a:solidFill>
                <a:schemeClr val="accent3"/>
              </a:solidFill>
              <a:cs typeface="Arial" charset="0"/>
            </a:endParaRPr>
          </a:p>
        </p:txBody>
      </p:sp>
      <p:sp>
        <p:nvSpPr>
          <p:cNvPr id="15368" name="Rectangle 43"/>
          <p:cNvSpPr>
            <a:spLocks noChangeArrowheads="1"/>
          </p:cNvSpPr>
          <p:nvPr/>
        </p:nvSpPr>
        <p:spPr bwMode="gray">
          <a:xfrm>
            <a:off x="5400042" y="1299005"/>
            <a:ext cx="3199189" cy="4633359"/>
          </a:xfrm>
          <a:prstGeom prst="rect">
            <a:avLst/>
          </a:prstGeom>
          <a:solidFill>
            <a:schemeClr val="accent6">
              <a:lumMod val="40000"/>
              <a:lumOff val="60000"/>
            </a:schemeClr>
          </a:solidFill>
          <a:ln w="12700" cap="flat" cmpd="sng" algn="ctr">
            <a:solidFill>
              <a:schemeClr val="accent3"/>
            </a:solidFill>
            <a:prstDash val="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dirty="0" smtClean="0">
              <a:solidFill>
                <a:schemeClr val="accent1"/>
              </a:solidFill>
              <a:latin typeface="Arial" charset="0"/>
            </a:endParaRPr>
          </a:p>
        </p:txBody>
      </p:sp>
      <p:sp>
        <p:nvSpPr>
          <p:cNvPr id="15369" name="Rectangle 43"/>
          <p:cNvSpPr>
            <a:spLocks noChangeArrowheads="1"/>
          </p:cNvSpPr>
          <p:nvPr/>
        </p:nvSpPr>
        <p:spPr bwMode="gray">
          <a:xfrm>
            <a:off x="935836" y="1299005"/>
            <a:ext cx="4348502" cy="2462006"/>
          </a:xfrm>
          <a:prstGeom prst="rect">
            <a:avLst/>
          </a:prstGeom>
          <a:solidFill>
            <a:schemeClr val="accent1">
              <a:lumMod val="20000"/>
              <a:lumOff val="80000"/>
            </a:schemeClr>
          </a:solidFill>
          <a:ln w="12700" cap="flat" cmpd="sng" algn="ctr">
            <a:solidFill>
              <a:schemeClr val="accent1"/>
            </a:solidFill>
            <a:prstDash val="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dirty="0">
              <a:solidFill>
                <a:schemeClr val="accent1"/>
              </a:solidFill>
              <a:latin typeface="Arial" charset="0"/>
            </a:endParaRPr>
          </a:p>
        </p:txBody>
      </p:sp>
      <p:cxnSp>
        <p:nvCxnSpPr>
          <p:cNvPr id="15370" name="Straight Connector 58"/>
          <p:cNvCxnSpPr>
            <a:cxnSpLocks noChangeShapeType="1"/>
          </p:cNvCxnSpPr>
          <p:nvPr/>
        </p:nvCxnSpPr>
        <p:spPr bwMode="gray">
          <a:xfrm>
            <a:off x="948370" y="2873031"/>
            <a:ext cx="4323435" cy="2138"/>
          </a:xfrm>
          <a:prstGeom prst="line">
            <a:avLst/>
          </a:prstGeom>
          <a:noFill/>
          <a:ln w="6350">
            <a:solidFill>
              <a:schemeClr val="accent1"/>
            </a:solidFill>
            <a:prstDash val="dash"/>
            <a:round/>
            <a:headEnd/>
            <a:tailEnd/>
          </a:ln>
        </p:spPr>
      </p:cxnSp>
      <p:sp>
        <p:nvSpPr>
          <p:cNvPr id="15371" name="TextBox 11"/>
          <p:cNvSpPr txBox="1">
            <a:spLocks noChangeArrowheads="1"/>
          </p:cNvSpPr>
          <p:nvPr/>
        </p:nvSpPr>
        <p:spPr bwMode="gray">
          <a:xfrm>
            <a:off x="966807" y="2001044"/>
            <a:ext cx="3681393" cy="1077218"/>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r>
              <a:rPr lang="en-GB" b="1" dirty="0" smtClean="0">
                <a:solidFill>
                  <a:schemeClr val="tx1"/>
                </a:solidFill>
                <a:cs typeface="Arial" charset="0"/>
              </a:rPr>
              <a:t>Community:</a:t>
            </a:r>
          </a:p>
          <a:p>
            <a:r>
              <a:rPr lang="en-GB" sz="1200" dirty="0" smtClean="0">
                <a:solidFill>
                  <a:schemeClr val="tx1"/>
                </a:solidFill>
                <a:cs typeface="Arial" charset="0"/>
              </a:rPr>
              <a:t>Actively participate. Comment, share, and </a:t>
            </a:r>
            <a:r>
              <a:rPr lang="en-GB" sz="1200" dirty="0" err="1" smtClean="0">
                <a:solidFill>
                  <a:schemeClr val="tx1"/>
                </a:solidFill>
                <a:cs typeface="Arial" charset="0"/>
              </a:rPr>
              <a:t>favorite</a:t>
            </a:r>
            <a:r>
              <a:rPr lang="en-GB" sz="1200" dirty="0" smtClean="0">
                <a:solidFill>
                  <a:schemeClr val="tx1"/>
                </a:solidFill>
                <a:cs typeface="Arial" charset="0"/>
              </a:rPr>
              <a:t> videos. </a:t>
            </a:r>
          </a:p>
          <a:p>
            <a:r>
              <a:rPr lang="en-GB" sz="1200" dirty="0" smtClean="0">
                <a:solidFill>
                  <a:schemeClr val="tx1"/>
                </a:solidFill>
                <a:cs typeface="Arial" charset="0"/>
              </a:rPr>
              <a:t>Friend others, aggregate content 3</a:t>
            </a:r>
            <a:r>
              <a:rPr lang="en-GB" sz="1200" baseline="30000" dirty="0" smtClean="0">
                <a:solidFill>
                  <a:schemeClr val="tx1"/>
                </a:solidFill>
                <a:cs typeface="Arial" charset="0"/>
              </a:rPr>
              <a:t>rd</a:t>
            </a:r>
            <a:r>
              <a:rPr lang="en-GB" sz="1200" dirty="0" smtClean="0">
                <a:solidFill>
                  <a:schemeClr val="tx1"/>
                </a:solidFill>
                <a:cs typeface="Arial" charset="0"/>
              </a:rPr>
              <a:t> party </a:t>
            </a:r>
            <a:endParaRPr lang="en-US" sz="1200" dirty="0" smtClean="0">
              <a:solidFill>
                <a:schemeClr val="tx1"/>
              </a:solidFill>
              <a:cs typeface="Arial" charset="0"/>
            </a:endParaRPr>
          </a:p>
          <a:p>
            <a:endParaRPr lang="en-GB" dirty="0" smtClean="0">
              <a:solidFill>
                <a:schemeClr val="tx1"/>
              </a:solidFill>
              <a:cs typeface="Arial" charset="0"/>
            </a:endParaRPr>
          </a:p>
        </p:txBody>
      </p:sp>
      <p:sp>
        <p:nvSpPr>
          <p:cNvPr id="15372" name="TextBox 11"/>
          <p:cNvSpPr txBox="1">
            <a:spLocks noChangeArrowheads="1"/>
          </p:cNvSpPr>
          <p:nvPr/>
        </p:nvSpPr>
        <p:spPr bwMode="gray">
          <a:xfrm>
            <a:off x="976332" y="1309446"/>
            <a:ext cx="3339376" cy="677108"/>
          </a:xfrm>
          <a:prstGeom prst="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r>
              <a:rPr lang="en-GB" b="1" dirty="0" smtClean="0">
                <a:solidFill>
                  <a:schemeClr val="tx1"/>
                </a:solidFill>
                <a:cs typeface="Arial" charset="0"/>
              </a:rPr>
              <a:t>Videos:</a:t>
            </a:r>
            <a:r>
              <a:rPr lang="en-GB" b="1" dirty="0">
                <a:solidFill>
                  <a:schemeClr val="tx1"/>
                </a:solidFill>
                <a:cs typeface="Arial" charset="0"/>
              </a:rPr>
              <a:t/>
            </a:r>
            <a:br>
              <a:rPr lang="en-GB" b="1" dirty="0">
                <a:solidFill>
                  <a:schemeClr val="tx1"/>
                </a:solidFill>
                <a:cs typeface="Arial" charset="0"/>
              </a:rPr>
            </a:br>
            <a:r>
              <a:rPr lang="en-GB" sz="1200" dirty="0" smtClean="0">
                <a:solidFill>
                  <a:schemeClr val="tx1"/>
                </a:solidFill>
                <a:cs typeface="Arial" charset="0"/>
              </a:rPr>
              <a:t>Continually update new content, playlists, and </a:t>
            </a:r>
          </a:p>
          <a:p>
            <a:r>
              <a:rPr lang="en-GB" sz="1200" dirty="0" smtClean="0">
                <a:solidFill>
                  <a:schemeClr val="tx1"/>
                </a:solidFill>
                <a:cs typeface="Arial" charset="0"/>
              </a:rPr>
              <a:t>video logs</a:t>
            </a:r>
          </a:p>
        </p:txBody>
      </p:sp>
      <p:cxnSp>
        <p:nvCxnSpPr>
          <p:cNvPr id="15373" name="Straight Connector 60"/>
          <p:cNvCxnSpPr>
            <a:cxnSpLocks noChangeShapeType="1"/>
          </p:cNvCxnSpPr>
          <p:nvPr/>
        </p:nvCxnSpPr>
        <p:spPr bwMode="gray">
          <a:xfrm>
            <a:off x="948370" y="1994850"/>
            <a:ext cx="4323435" cy="2138"/>
          </a:xfrm>
          <a:prstGeom prst="line">
            <a:avLst/>
          </a:prstGeom>
          <a:noFill/>
          <a:ln w="6350">
            <a:solidFill>
              <a:schemeClr val="accent1"/>
            </a:solidFill>
            <a:prstDash val="dash"/>
            <a:round/>
            <a:headEnd/>
            <a:tailEnd/>
          </a:ln>
        </p:spPr>
      </p:cxnSp>
      <p:sp>
        <p:nvSpPr>
          <p:cNvPr id="15374" name="TextBox 11"/>
          <p:cNvSpPr txBox="1">
            <a:spLocks noChangeArrowheads="1"/>
          </p:cNvSpPr>
          <p:nvPr/>
        </p:nvSpPr>
        <p:spPr bwMode="gray">
          <a:xfrm>
            <a:off x="976332" y="2905438"/>
            <a:ext cx="3161443" cy="861774"/>
          </a:xfrm>
          <a:prstGeom prst="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r>
              <a:rPr lang="en-GB" b="1" dirty="0" smtClean="0">
                <a:solidFill>
                  <a:schemeClr val="tx1"/>
                </a:solidFill>
                <a:cs typeface="Arial" charset="0"/>
              </a:rPr>
              <a:t>Syndicating: </a:t>
            </a:r>
            <a:r>
              <a:rPr lang="en-GB" b="1" dirty="0">
                <a:solidFill>
                  <a:schemeClr val="tx1"/>
                </a:solidFill>
                <a:cs typeface="Arial" charset="0"/>
              </a:rPr>
              <a:t/>
            </a:r>
            <a:br>
              <a:rPr lang="en-GB" b="1" dirty="0">
                <a:solidFill>
                  <a:schemeClr val="tx1"/>
                </a:solidFill>
                <a:cs typeface="Arial" charset="0"/>
              </a:rPr>
            </a:br>
            <a:r>
              <a:rPr lang="en-GB" sz="1200" dirty="0" smtClean="0">
                <a:solidFill>
                  <a:schemeClr val="tx1"/>
                </a:solidFill>
                <a:cs typeface="Arial" charset="0"/>
              </a:rPr>
              <a:t>Embed your videos and/or channel on your</a:t>
            </a:r>
          </a:p>
          <a:p>
            <a:r>
              <a:rPr lang="en-GB" sz="1200" dirty="0" smtClean="0">
                <a:solidFill>
                  <a:schemeClr val="tx1"/>
                </a:solidFill>
                <a:cs typeface="Arial" charset="0"/>
              </a:rPr>
              <a:t>website.</a:t>
            </a:r>
          </a:p>
          <a:p>
            <a:r>
              <a:rPr lang="en-GB" sz="1200" dirty="0" smtClean="0">
                <a:solidFill>
                  <a:schemeClr val="tx1"/>
                </a:solidFill>
                <a:cs typeface="Arial" charset="0"/>
              </a:rPr>
              <a:t>Link to your videos on other social networks</a:t>
            </a:r>
          </a:p>
        </p:txBody>
      </p:sp>
      <p:sp>
        <p:nvSpPr>
          <p:cNvPr id="15381" name="TextBox 11"/>
          <p:cNvSpPr txBox="1">
            <a:spLocks noChangeArrowheads="1"/>
          </p:cNvSpPr>
          <p:nvPr/>
        </p:nvSpPr>
        <p:spPr bwMode="gray">
          <a:xfrm>
            <a:off x="5425945" y="1304925"/>
            <a:ext cx="3117979" cy="3508653"/>
          </a:xfrm>
          <a:prstGeom prst="rect">
            <a:avLst/>
          </a:prstGeom>
          <a:noFill/>
          <a:ln w="9525">
            <a:noFill/>
            <a:miter lim="800000"/>
            <a:headEnd/>
            <a:tailEnd/>
          </a:ln>
        </p:spPr>
        <p:txBody>
          <a:bodyPr wrap="square">
            <a:spAutoFit/>
          </a:bodyPr>
          <a:lstStyle/>
          <a:p>
            <a:endParaRPr lang="en-GB" dirty="0" smtClean="0">
              <a:solidFill>
                <a:schemeClr val="tx1"/>
              </a:solidFill>
              <a:cs typeface="Arial" charset="0"/>
            </a:endParaRPr>
          </a:p>
          <a:p>
            <a:endParaRPr lang="en-GB" dirty="0" smtClean="0">
              <a:solidFill>
                <a:schemeClr val="tx1"/>
              </a:solidFill>
              <a:cs typeface="Arial" charset="0"/>
            </a:endParaRPr>
          </a:p>
          <a:p>
            <a:r>
              <a:rPr lang="en-GB" b="1" dirty="0" smtClean="0">
                <a:solidFill>
                  <a:schemeClr val="tx1"/>
                </a:solidFill>
                <a:cs typeface="Arial" charset="0"/>
              </a:rPr>
              <a:t>Create &amp; Establish </a:t>
            </a:r>
            <a:r>
              <a:rPr lang="en-GB" dirty="0" smtClean="0">
                <a:solidFill>
                  <a:schemeClr val="tx1"/>
                </a:solidFill>
                <a:cs typeface="Arial" charset="0"/>
              </a:rPr>
              <a:t>a destination on YouTube  to send your  customers, which hosts all of your videos.</a:t>
            </a:r>
          </a:p>
          <a:p>
            <a:endParaRPr lang="en-GB" dirty="0" smtClean="0">
              <a:solidFill>
                <a:schemeClr val="tx1"/>
              </a:solidFill>
              <a:cs typeface="Arial" charset="0"/>
            </a:endParaRPr>
          </a:p>
          <a:p>
            <a:r>
              <a:rPr lang="en-GB" dirty="0" smtClean="0">
                <a:solidFill>
                  <a:schemeClr val="tx1"/>
                </a:solidFill>
                <a:cs typeface="Arial" charset="0"/>
              </a:rPr>
              <a:t>Make a home for all your users to be </a:t>
            </a:r>
            <a:r>
              <a:rPr lang="en-GB" b="1" dirty="0" smtClean="0">
                <a:solidFill>
                  <a:schemeClr val="tx1"/>
                </a:solidFill>
                <a:cs typeface="Arial" charset="0"/>
              </a:rPr>
              <a:t>Entertained or Educated</a:t>
            </a:r>
            <a:r>
              <a:rPr lang="en-GB" dirty="0" smtClean="0">
                <a:solidFill>
                  <a:schemeClr val="tx1"/>
                </a:solidFill>
                <a:cs typeface="Arial" charset="0"/>
              </a:rPr>
              <a:t>.</a:t>
            </a:r>
          </a:p>
          <a:p>
            <a:pPr marL="117475" lvl="1" indent="-115888"/>
            <a:endParaRPr lang="en-AU" sz="1600" dirty="0" smtClean="0">
              <a:solidFill>
                <a:schemeClr val="tx1"/>
              </a:solidFill>
              <a:ea typeface="ヒラギノ角ゴ Pro W3" pitchFamily="-106" charset="-128"/>
            </a:endParaRPr>
          </a:p>
          <a:p>
            <a:endParaRPr lang="en-US" sz="1800" dirty="0" smtClean="0">
              <a:solidFill>
                <a:schemeClr val="tx1"/>
              </a:solidFill>
            </a:endParaRPr>
          </a:p>
          <a:p>
            <a:pPr marL="117475" lvl="1" indent="-115888"/>
            <a:endParaRPr lang="en-AU" sz="1600" dirty="0" smtClean="0">
              <a:solidFill>
                <a:schemeClr val="tx1"/>
              </a:solidFill>
              <a:ea typeface="ヒラギノ角ゴ Pro W3" pitchFamily="-106" charset="-128"/>
            </a:endParaRPr>
          </a:p>
          <a:p>
            <a:pPr marL="117475" lvl="1" indent="-115888"/>
            <a:endParaRPr lang="en-AU" sz="1600" dirty="0" smtClean="0">
              <a:solidFill>
                <a:schemeClr val="tx1"/>
              </a:solidFill>
              <a:ea typeface="ヒラギノ角ゴ Pro W3" pitchFamily="-106" charset="-128"/>
            </a:endParaRPr>
          </a:p>
          <a:p>
            <a:pPr marL="117475" lvl="1" indent="-115888"/>
            <a:endParaRPr lang="en-AU" sz="1600" dirty="0" smtClean="0">
              <a:solidFill>
                <a:schemeClr val="tx1"/>
              </a:solidFill>
              <a:ea typeface="ヒラギノ角ゴ Pro W3" pitchFamily="-106" charset="-128"/>
            </a:endParaRPr>
          </a:p>
          <a:p>
            <a:r>
              <a:rPr lang="en-GB" dirty="0">
                <a:solidFill>
                  <a:schemeClr val="tx1"/>
                </a:solidFill>
                <a:cs typeface="Arial" charset="0"/>
              </a:rPr>
              <a:t/>
            </a:r>
            <a:br>
              <a:rPr lang="en-GB" dirty="0">
                <a:solidFill>
                  <a:schemeClr val="tx1"/>
                </a:solidFill>
                <a:cs typeface="Arial" charset="0"/>
              </a:rPr>
            </a:br>
            <a:endParaRPr lang="en-GB" dirty="0" smtClean="0">
              <a:solidFill>
                <a:schemeClr val="tx1"/>
              </a:solidFill>
              <a:cs typeface="Arial" charset="0"/>
            </a:endParaRPr>
          </a:p>
        </p:txBody>
      </p:sp>
      <p:cxnSp>
        <p:nvCxnSpPr>
          <p:cNvPr id="27" name="Straight Arrow Connector 26"/>
          <p:cNvCxnSpPr/>
          <p:nvPr/>
        </p:nvCxnSpPr>
        <p:spPr bwMode="gray">
          <a:xfrm rot="5400000" flipH="1" flipV="1">
            <a:off x="-456699" y="2537276"/>
            <a:ext cx="2458685" cy="1674"/>
          </a:xfrm>
          <a:prstGeom prst="straightConnector1">
            <a:avLst/>
          </a:prstGeom>
          <a:noFill/>
          <a:ln w="19050" cap="rnd" cmpd="sng" algn="ctr">
            <a:solidFill>
              <a:schemeClr val="accent1"/>
            </a:solidFill>
            <a:prstDash val="solid"/>
            <a:round/>
            <a:headEnd type="none" w="med" len="med"/>
            <a:tailEnd type="arrow"/>
          </a:ln>
          <a:effectLst/>
        </p:spPr>
      </p:cxnSp>
      <p:cxnSp>
        <p:nvCxnSpPr>
          <p:cNvPr id="30" name="Straight Arrow Connector 29"/>
          <p:cNvCxnSpPr/>
          <p:nvPr/>
        </p:nvCxnSpPr>
        <p:spPr bwMode="gray">
          <a:xfrm>
            <a:off x="5406515" y="6111935"/>
            <a:ext cx="3204085" cy="1656"/>
          </a:xfrm>
          <a:prstGeom prst="straightConnector1">
            <a:avLst/>
          </a:prstGeom>
          <a:noFill/>
          <a:ln w="19050" cap="rnd" cmpd="sng" algn="ctr">
            <a:solidFill>
              <a:schemeClr val="accent3"/>
            </a:solidFill>
            <a:prstDash val="solid"/>
            <a:round/>
            <a:headEnd type="none" w="med" len="med"/>
            <a:tailEnd type="arrow"/>
          </a:ln>
          <a:effectLst/>
        </p:spPr>
      </p:cxnSp>
      <p:sp>
        <p:nvSpPr>
          <p:cNvPr id="31" name="Right Arrow 30"/>
          <p:cNvSpPr/>
          <p:nvPr/>
        </p:nvSpPr>
        <p:spPr bwMode="gray">
          <a:xfrm>
            <a:off x="5400042" y="4691605"/>
            <a:ext cx="681847" cy="410608"/>
          </a:xfrm>
          <a:prstGeom prst="rightArrow">
            <a:avLst>
              <a:gd name="adj1" fmla="val 54012"/>
              <a:gd name="adj2" fmla="val 50000"/>
            </a:avLst>
          </a:prstGeom>
          <a:gradFill flip="none" rotWithShape="1">
            <a:gsLst>
              <a:gs pos="48000">
                <a:schemeClr val="accent3"/>
              </a:gs>
              <a:gs pos="100000">
                <a:schemeClr val="bg1">
                  <a:alpha val="0"/>
                </a:schemeClr>
              </a:gs>
            </a:gsLst>
            <a:lin ang="10800000" scaled="1"/>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32" name="Up Arrow 31"/>
          <p:cNvSpPr/>
          <p:nvPr/>
        </p:nvSpPr>
        <p:spPr bwMode="gray">
          <a:xfrm>
            <a:off x="4770863" y="3044050"/>
            <a:ext cx="393605" cy="609596"/>
          </a:xfrm>
          <a:prstGeom prst="upArrow">
            <a:avLst>
              <a:gd name="adj1" fmla="val 50476"/>
              <a:gd name="adj2" fmla="val 56565"/>
            </a:avLst>
          </a:prstGeom>
          <a:gradFill flip="none" rotWithShape="1">
            <a:gsLst>
              <a:gs pos="48000">
                <a:schemeClr val="accent1"/>
              </a:gs>
              <a:gs pos="100000">
                <a:schemeClr val="bg1">
                  <a:alpha val="0"/>
                </a:schemeClr>
              </a:gs>
            </a:gsLst>
            <a:lin ang="5400000" scaled="0"/>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smtClean="0">
              <a:solidFill>
                <a:schemeClr val="tx1"/>
              </a:solidFill>
              <a:latin typeface="Arial" charset="0"/>
            </a:endParaRPr>
          </a:p>
        </p:txBody>
      </p:sp>
      <p:sp>
        <p:nvSpPr>
          <p:cNvPr id="33" name="Up Arrow 32"/>
          <p:cNvSpPr/>
          <p:nvPr/>
        </p:nvSpPr>
        <p:spPr bwMode="gray">
          <a:xfrm>
            <a:off x="4770863" y="2244987"/>
            <a:ext cx="393605" cy="609596"/>
          </a:xfrm>
          <a:prstGeom prst="upArrow">
            <a:avLst>
              <a:gd name="adj1" fmla="val 50476"/>
              <a:gd name="adj2" fmla="val 56565"/>
            </a:avLst>
          </a:prstGeom>
          <a:gradFill flip="none" rotWithShape="1">
            <a:gsLst>
              <a:gs pos="48000">
                <a:schemeClr val="accent1"/>
              </a:gs>
              <a:gs pos="100000">
                <a:schemeClr val="bg1">
                  <a:alpha val="0"/>
                </a:schemeClr>
              </a:gs>
            </a:gsLst>
            <a:lin ang="5400000" scaled="0"/>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smtClean="0">
              <a:solidFill>
                <a:schemeClr val="tx1"/>
              </a:solidFill>
              <a:latin typeface="Arial" charset="0"/>
            </a:endParaRPr>
          </a:p>
        </p:txBody>
      </p:sp>
      <p:sp>
        <p:nvSpPr>
          <p:cNvPr id="34" name="Up Arrow 33"/>
          <p:cNvSpPr/>
          <p:nvPr/>
        </p:nvSpPr>
        <p:spPr bwMode="gray">
          <a:xfrm>
            <a:off x="4770863" y="1354535"/>
            <a:ext cx="393605" cy="609596"/>
          </a:xfrm>
          <a:prstGeom prst="upArrow">
            <a:avLst>
              <a:gd name="adj1" fmla="val 50476"/>
              <a:gd name="adj2" fmla="val 56565"/>
            </a:avLst>
          </a:prstGeom>
          <a:gradFill flip="none" rotWithShape="1">
            <a:gsLst>
              <a:gs pos="48000">
                <a:schemeClr val="accent1"/>
              </a:gs>
              <a:gs pos="100000">
                <a:schemeClr val="bg1">
                  <a:alpha val="0"/>
                </a:schemeClr>
              </a:gs>
            </a:gsLst>
            <a:lin ang="5400000" scaled="0"/>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a:lnSpc>
                <a:spcPct val="90000"/>
              </a:lnSpc>
            </a:pPr>
            <a:endParaRPr lang="en-US" smtClean="0">
              <a:solidFill>
                <a:schemeClr val="tx1"/>
              </a:solidFill>
              <a:latin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1"/>
          <p:cNvSpPr txBox="1">
            <a:spLocks noGrp="1"/>
          </p:cNvSpPr>
          <p:nvPr/>
        </p:nvSpPr>
        <p:spPr bwMode="auto">
          <a:xfrm>
            <a:off x="8824913" y="6646863"/>
            <a:ext cx="307975" cy="207962"/>
          </a:xfrm>
          <a:prstGeom prst="rect">
            <a:avLst/>
          </a:prstGeom>
          <a:noFill/>
          <a:ln w="9525">
            <a:noFill/>
            <a:miter lim="800000"/>
            <a:headEnd/>
            <a:tailEnd/>
          </a:ln>
        </p:spPr>
        <p:txBody>
          <a:bodyPr>
            <a:prstTxWarp prst="textNoShape">
              <a:avLst/>
            </a:prstTxWarp>
            <a:spAutoFit/>
          </a:bodyPr>
          <a:lstStyle/>
          <a:p>
            <a:pPr>
              <a:lnSpc>
                <a:spcPct val="95000"/>
              </a:lnSpc>
            </a:pPr>
            <a:fld id="{163D3867-CED6-3840-A366-3C2CAB55305F}" type="slidenum">
              <a:rPr lang="en-US" sz="800">
                <a:solidFill>
                  <a:schemeClr val="bg2"/>
                </a:solidFill>
                <a:ea typeface="Arial" pitchFamily="-112" charset="0"/>
              </a:rPr>
              <a:pPr>
                <a:lnSpc>
                  <a:spcPct val="95000"/>
                </a:lnSpc>
              </a:pPr>
              <a:t>18</a:t>
            </a:fld>
            <a:endParaRPr lang="en-US" sz="800" dirty="0">
              <a:solidFill>
                <a:schemeClr val="bg2"/>
              </a:solidFill>
              <a:ea typeface="Arial" pitchFamily="-112" charset="0"/>
            </a:endParaRPr>
          </a:p>
        </p:txBody>
      </p:sp>
      <p:grpSp>
        <p:nvGrpSpPr>
          <p:cNvPr id="2" name="Group 18"/>
          <p:cNvGrpSpPr/>
          <p:nvPr/>
        </p:nvGrpSpPr>
        <p:grpSpPr>
          <a:xfrm>
            <a:off x="4747773" y="1121350"/>
            <a:ext cx="3825432" cy="3370148"/>
            <a:chOff x="4747773" y="1089729"/>
            <a:chExt cx="3825432" cy="3370148"/>
          </a:xfrm>
        </p:grpSpPr>
        <p:sp>
          <p:nvSpPr>
            <p:cNvPr id="27" name="AutoShape 24"/>
            <p:cNvSpPr>
              <a:spLocks noChangeArrowheads="1"/>
            </p:cNvSpPr>
            <p:nvPr/>
          </p:nvSpPr>
          <p:spPr bwMode="gray">
            <a:xfrm>
              <a:off x="4748921" y="1089729"/>
              <a:ext cx="3824284" cy="3370148"/>
            </a:xfrm>
            <a:prstGeom prst="roundRect">
              <a:avLst>
                <a:gd name="adj" fmla="val 1315"/>
              </a:avLst>
            </a:prstGeom>
            <a:solidFill>
              <a:schemeClr val="bg1"/>
            </a:solidFill>
            <a:ln w="6350">
              <a:solidFill>
                <a:schemeClr val="tx2"/>
              </a:solidFill>
              <a:round/>
              <a:headEnd/>
              <a:tailEnd/>
            </a:ln>
            <a:effectLst>
              <a:outerShdw blurRad="50800" dist="38100" dir="2700000">
                <a:srgbClr val="000000">
                  <a:alpha val="43000"/>
                </a:srgbClr>
              </a:outerShdw>
            </a:effectLst>
          </p:spPr>
          <p:txBody>
            <a:bodyPr anchor="ctr">
              <a:prstTxWarp prst="textNoShape">
                <a:avLst/>
              </a:prstTxWarp>
            </a:bodyPr>
            <a:lstStyle/>
            <a:p>
              <a:pPr>
                <a:lnSpc>
                  <a:spcPct val="90000"/>
                </a:lnSpc>
              </a:pPr>
              <a:endParaRPr lang="en-US" dirty="0"/>
            </a:p>
          </p:txBody>
        </p:sp>
        <p:pic>
          <p:nvPicPr>
            <p:cNvPr id="26" name="Picture 25" descr="FOREX News.jpg"/>
            <p:cNvPicPr>
              <a:picLocks noChangeAspect="1"/>
            </p:cNvPicPr>
            <p:nvPr/>
          </p:nvPicPr>
          <p:blipFill>
            <a:blip r:embed="rId3" cstate="print"/>
            <a:srcRect l="7033" r="7345"/>
            <a:stretch>
              <a:fillRect/>
            </a:stretch>
          </p:blipFill>
          <p:spPr>
            <a:xfrm>
              <a:off x="4747773" y="1174046"/>
              <a:ext cx="3815935" cy="3177824"/>
            </a:xfrm>
            <a:prstGeom prst="rect">
              <a:avLst/>
            </a:prstGeom>
          </p:spPr>
        </p:pic>
        <p:sp>
          <p:nvSpPr>
            <p:cNvPr id="28" name="Rectangle 27"/>
            <p:cNvSpPr/>
            <p:nvPr/>
          </p:nvSpPr>
          <p:spPr bwMode="auto">
            <a:xfrm>
              <a:off x="4908926" y="3023645"/>
              <a:ext cx="2064291" cy="36283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grpSp>
      <p:sp>
        <p:nvSpPr>
          <p:cNvPr id="31" name="Rounded Rectangle 30"/>
          <p:cNvSpPr/>
          <p:nvPr/>
        </p:nvSpPr>
        <p:spPr bwMode="auto">
          <a:xfrm>
            <a:off x="315898" y="4589596"/>
            <a:ext cx="3885926" cy="762858"/>
          </a:xfrm>
          <a:prstGeom prst="round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algn="ctr">
              <a:spcBef>
                <a:spcPts val="600"/>
              </a:spcBef>
            </a:pPr>
            <a:r>
              <a:rPr lang="en-US" sz="2000" b="1" i="1" dirty="0" smtClean="0">
                <a:solidFill>
                  <a:schemeClr val="accent1"/>
                </a:solidFill>
                <a:hlinkClick r:id="rId4"/>
              </a:rPr>
              <a:t>Highlight your video content </a:t>
            </a:r>
            <a:br>
              <a:rPr lang="en-US" sz="2000" b="1" i="1" dirty="0" smtClean="0">
                <a:solidFill>
                  <a:schemeClr val="accent1"/>
                </a:solidFill>
                <a:hlinkClick r:id="rId4"/>
              </a:rPr>
            </a:br>
            <a:r>
              <a:rPr lang="en-US" sz="2000" b="1" i="1" dirty="0" smtClean="0">
                <a:solidFill>
                  <a:schemeClr val="accent1"/>
                </a:solidFill>
                <a:hlinkClick r:id="rId4"/>
              </a:rPr>
              <a:t>and win new customers</a:t>
            </a:r>
            <a:endParaRPr lang="en-US" sz="2000" b="1" i="1" dirty="0" smtClean="0">
              <a:solidFill>
                <a:schemeClr val="accent1"/>
              </a:solidFill>
            </a:endParaRPr>
          </a:p>
        </p:txBody>
      </p:sp>
      <p:sp>
        <p:nvSpPr>
          <p:cNvPr id="32" name="TextBox 31"/>
          <p:cNvSpPr txBox="1"/>
          <p:nvPr/>
        </p:nvSpPr>
        <p:spPr>
          <a:xfrm>
            <a:off x="709036" y="5291981"/>
            <a:ext cx="3099651" cy="982833"/>
          </a:xfrm>
          <a:prstGeom prst="rect">
            <a:avLst/>
          </a:prstGeom>
          <a:noFill/>
        </p:spPr>
        <p:txBody>
          <a:bodyPr wrap="square" rtlCol="0">
            <a:spAutoFit/>
          </a:bodyPr>
          <a:lstStyle/>
          <a:p>
            <a:pPr>
              <a:spcBef>
                <a:spcPts val="0"/>
              </a:spcBef>
              <a:buFont typeface="Arial"/>
              <a:buChar char="•"/>
            </a:pPr>
            <a:r>
              <a:rPr lang="en-US" sz="1600" dirty="0" smtClean="0">
                <a:solidFill>
                  <a:schemeClr val="tx1">
                    <a:lumMod val="50000"/>
                  </a:schemeClr>
                </a:solidFill>
              </a:rPr>
              <a:t> Targeted advertising based on </a:t>
            </a:r>
            <a:br>
              <a:rPr lang="en-US" sz="1600" dirty="0" smtClean="0">
                <a:solidFill>
                  <a:schemeClr val="tx1">
                    <a:lumMod val="50000"/>
                  </a:schemeClr>
                </a:solidFill>
              </a:rPr>
            </a:br>
            <a:r>
              <a:rPr lang="en-US" sz="1600" dirty="0" smtClean="0">
                <a:solidFill>
                  <a:schemeClr val="tx1">
                    <a:lumMod val="50000"/>
                  </a:schemeClr>
                </a:solidFill>
              </a:rPr>
              <a:t>     keywords</a:t>
            </a:r>
          </a:p>
          <a:p>
            <a:pPr>
              <a:spcBef>
                <a:spcPts val="0"/>
              </a:spcBef>
              <a:buFont typeface="Arial"/>
              <a:buChar char="•"/>
            </a:pPr>
            <a:r>
              <a:rPr lang="en-US" sz="1600" i="1" dirty="0" smtClean="0">
                <a:solidFill>
                  <a:schemeClr val="tx1">
                    <a:lumMod val="50000"/>
                  </a:schemeClr>
                </a:solidFill>
              </a:rPr>
              <a:t> Cost-effective and measurable    </a:t>
            </a:r>
            <a:br>
              <a:rPr lang="en-US" sz="1600" i="1" dirty="0" smtClean="0">
                <a:solidFill>
                  <a:schemeClr val="tx1">
                    <a:lumMod val="50000"/>
                  </a:schemeClr>
                </a:solidFill>
              </a:rPr>
            </a:br>
            <a:r>
              <a:rPr lang="en-US" sz="1600" i="1" dirty="0" smtClean="0">
                <a:solidFill>
                  <a:schemeClr val="tx1">
                    <a:lumMod val="50000"/>
                  </a:schemeClr>
                </a:solidFill>
              </a:rPr>
              <a:t>    way to promote your videos</a:t>
            </a:r>
            <a:endParaRPr lang="en-US" sz="1600" dirty="0" smtClean="0">
              <a:solidFill>
                <a:schemeClr val="tx1">
                  <a:lumMod val="50000"/>
                </a:schemeClr>
              </a:solidFill>
            </a:endParaRPr>
          </a:p>
        </p:txBody>
      </p:sp>
      <p:sp>
        <p:nvSpPr>
          <p:cNvPr id="33" name="TextBox 32"/>
          <p:cNvSpPr txBox="1"/>
          <p:nvPr/>
        </p:nvSpPr>
        <p:spPr>
          <a:xfrm>
            <a:off x="5021148" y="5291981"/>
            <a:ext cx="3325264" cy="982833"/>
          </a:xfrm>
          <a:prstGeom prst="rect">
            <a:avLst/>
          </a:prstGeom>
          <a:noFill/>
        </p:spPr>
        <p:txBody>
          <a:bodyPr wrap="square" rtlCol="0">
            <a:spAutoFit/>
          </a:bodyPr>
          <a:lstStyle/>
          <a:p>
            <a:pPr>
              <a:spcBef>
                <a:spcPts val="0"/>
              </a:spcBef>
              <a:buFont typeface="Arial"/>
              <a:buChar char="•"/>
            </a:pPr>
            <a:r>
              <a:rPr lang="en-US" sz="1600" dirty="0" smtClean="0">
                <a:solidFill>
                  <a:schemeClr val="tx1">
                    <a:lumMod val="50000"/>
                  </a:schemeClr>
                </a:solidFill>
              </a:rPr>
              <a:t> Video Overlay with external </a:t>
            </a:r>
            <a:br>
              <a:rPr lang="en-US" sz="1600" dirty="0" smtClean="0">
                <a:solidFill>
                  <a:schemeClr val="tx1">
                    <a:lumMod val="50000"/>
                  </a:schemeClr>
                </a:solidFill>
              </a:rPr>
            </a:br>
            <a:r>
              <a:rPr lang="en-US" sz="1600" dirty="0" smtClean="0">
                <a:solidFill>
                  <a:schemeClr val="tx1">
                    <a:lumMod val="50000"/>
                  </a:schemeClr>
                </a:solidFill>
              </a:rPr>
              <a:t>      click-through URL</a:t>
            </a:r>
          </a:p>
          <a:p>
            <a:pPr>
              <a:spcBef>
                <a:spcPts val="0"/>
              </a:spcBef>
              <a:buFont typeface="Arial"/>
              <a:buChar char="•"/>
            </a:pPr>
            <a:r>
              <a:rPr lang="en-US" sz="1600" dirty="0" smtClean="0">
                <a:solidFill>
                  <a:schemeClr val="tx1">
                    <a:lumMod val="50000"/>
                  </a:schemeClr>
                </a:solidFill>
              </a:rPr>
              <a:t> Ability to opt your videos into </a:t>
            </a:r>
          </a:p>
          <a:p>
            <a:pPr>
              <a:spcBef>
                <a:spcPts val="0"/>
              </a:spcBef>
            </a:pPr>
            <a:r>
              <a:rPr lang="en-US" sz="1600" dirty="0" smtClean="0">
                <a:solidFill>
                  <a:schemeClr val="tx1">
                    <a:lumMod val="50000"/>
                  </a:schemeClr>
                </a:solidFill>
              </a:rPr>
              <a:t>       the GCN for added exposure</a:t>
            </a:r>
          </a:p>
        </p:txBody>
      </p:sp>
      <p:sp>
        <p:nvSpPr>
          <p:cNvPr id="34" name="Rounded Rectangle 33"/>
          <p:cNvSpPr/>
          <p:nvPr/>
        </p:nvSpPr>
        <p:spPr bwMode="auto">
          <a:xfrm>
            <a:off x="5179311" y="4589596"/>
            <a:ext cx="3008938" cy="762858"/>
          </a:xfrm>
          <a:prstGeom prst="round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algn="ctr">
              <a:spcBef>
                <a:spcPts val="0"/>
              </a:spcBef>
            </a:pPr>
            <a:r>
              <a:rPr lang="en-US" sz="2000" b="1" i="1" dirty="0" smtClean="0">
                <a:solidFill>
                  <a:schemeClr val="accent1">
                    <a:lumMod val="75000"/>
                  </a:schemeClr>
                </a:solidFill>
                <a:hlinkClick r:id="rId5"/>
              </a:rPr>
              <a:t>Use your Promoted Video </a:t>
            </a:r>
            <a:br>
              <a:rPr lang="en-US" sz="2000" b="1" i="1" dirty="0" smtClean="0">
                <a:solidFill>
                  <a:schemeClr val="accent1">
                    <a:lumMod val="75000"/>
                  </a:schemeClr>
                </a:solidFill>
                <a:hlinkClick r:id="rId5"/>
              </a:rPr>
            </a:br>
            <a:r>
              <a:rPr lang="en-US" sz="2000" b="1" i="1" dirty="0" smtClean="0">
                <a:solidFill>
                  <a:schemeClr val="accent1">
                    <a:lumMod val="75000"/>
                  </a:schemeClr>
                </a:solidFill>
                <a:hlinkClick r:id="rId5"/>
              </a:rPr>
              <a:t>to drive traffic to your site</a:t>
            </a:r>
            <a:endParaRPr lang="en-US" sz="2000" b="1" i="1" dirty="0" smtClean="0">
              <a:solidFill>
                <a:schemeClr val="accent1">
                  <a:lumMod val="75000"/>
                </a:schemeClr>
              </a:solidFill>
            </a:endParaRPr>
          </a:p>
        </p:txBody>
      </p:sp>
      <p:sp>
        <p:nvSpPr>
          <p:cNvPr id="15" name="AutoShape 24"/>
          <p:cNvSpPr>
            <a:spLocks noChangeArrowheads="1"/>
          </p:cNvSpPr>
          <p:nvPr/>
        </p:nvSpPr>
        <p:spPr bwMode="gray">
          <a:xfrm>
            <a:off x="347765" y="1119356"/>
            <a:ext cx="3831336" cy="3374136"/>
          </a:xfrm>
          <a:prstGeom prst="roundRect">
            <a:avLst>
              <a:gd name="adj" fmla="val 1315"/>
            </a:avLst>
          </a:prstGeom>
          <a:solidFill>
            <a:schemeClr val="bg1"/>
          </a:solidFill>
          <a:ln w="6350">
            <a:solidFill>
              <a:schemeClr val="tx2"/>
            </a:solidFill>
            <a:round/>
            <a:headEnd/>
            <a:tailEnd/>
          </a:ln>
          <a:effectLst>
            <a:outerShdw blurRad="50800" dist="38100" dir="2700000">
              <a:srgbClr val="000000">
                <a:alpha val="43000"/>
              </a:srgbClr>
            </a:outerShdw>
          </a:effectLst>
        </p:spPr>
        <p:txBody>
          <a:bodyPr anchor="ctr">
            <a:prstTxWarp prst="textNoShape">
              <a:avLst/>
            </a:prstTxWarp>
          </a:bodyPr>
          <a:lstStyle/>
          <a:p>
            <a:pPr>
              <a:lnSpc>
                <a:spcPct val="90000"/>
              </a:lnSpc>
            </a:pPr>
            <a:endParaRPr lang="en-US" dirty="0"/>
          </a:p>
        </p:txBody>
      </p:sp>
      <p:pic>
        <p:nvPicPr>
          <p:cNvPr id="12" name="Picture 11" descr="Promoted Videos v2.jpg"/>
          <p:cNvPicPr>
            <a:picLocks/>
          </p:cNvPicPr>
          <p:nvPr/>
        </p:nvPicPr>
        <p:blipFill>
          <a:blip r:embed="rId6" cstate="print"/>
          <a:srcRect l="8103" r="8888"/>
          <a:stretch>
            <a:fillRect/>
          </a:stretch>
        </p:blipFill>
        <p:spPr>
          <a:xfrm>
            <a:off x="405819" y="1207345"/>
            <a:ext cx="3677361" cy="3272987"/>
          </a:xfrm>
          <a:prstGeom prst="rect">
            <a:avLst/>
          </a:prstGeom>
        </p:spPr>
      </p:pic>
      <p:sp>
        <p:nvSpPr>
          <p:cNvPr id="13" name="Rectangle 12"/>
          <p:cNvSpPr/>
          <p:nvPr/>
        </p:nvSpPr>
        <p:spPr bwMode="auto">
          <a:xfrm>
            <a:off x="474564" y="1839879"/>
            <a:ext cx="2224248" cy="394771"/>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sp>
        <p:nvSpPr>
          <p:cNvPr id="14" name="Rectangle 13"/>
          <p:cNvSpPr/>
          <p:nvPr/>
        </p:nvSpPr>
        <p:spPr bwMode="auto">
          <a:xfrm>
            <a:off x="2710658" y="1934190"/>
            <a:ext cx="1279778" cy="254256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sp>
        <p:nvSpPr>
          <p:cNvPr id="17" name="Title 48"/>
          <p:cNvSpPr txBox="1">
            <a:spLocks/>
          </p:cNvSpPr>
          <p:nvPr/>
        </p:nvSpPr>
        <p:spPr bwMode="auto">
          <a:xfrm>
            <a:off x="571500" y="333375"/>
            <a:ext cx="9039225"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AU" sz="2800" b="1" i="0" u="none" strike="noStrike" kern="0" cap="none" spc="0" normalizeH="0" baseline="0" noProof="0" dirty="0" smtClean="0">
                <a:ln>
                  <a:noFill/>
                </a:ln>
                <a:solidFill>
                  <a:schemeClr val="tx1"/>
                </a:solidFill>
                <a:effectLst/>
                <a:uLnTx/>
                <a:uFillTx/>
                <a:latin typeface="+mj-lt"/>
                <a:ea typeface="+mj-ea"/>
                <a:cs typeface="+mj-cs"/>
              </a:rPr>
              <a:t>YouTube: Promote Your </a:t>
            </a:r>
            <a:r>
              <a:rPr lang="en-AU" sz="2800" b="1" kern="0" dirty="0" smtClean="0">
                <a:solidFill>
                  <a:schemeClr val="tx1"/>
                </a:solidFill>
                <a:latin typeface="+mj-lt"/>
                <a:ea typeface="+mj-ea"/>
                <a:cs typeface="+mj-cs"/>
              </a:rPr>
              <a:t>Videos/Channels</a:t>
            </a:r>
            <a:endParaRPr kumimoji="0" lang="en-US" sz="2800" b="1" i="0" u="none" strike="noStrike" kern="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1"/>
          <p:cNvSpPr txBox="1">
            <a:spLocks noGrp="1"/>
          </p:cNvSpPr>
          <p:nvPr/>
        </p:nvSpPr>
        <p:spPr bwMode="auto">
          <a:xfrm>
            <a:off x="8824913" y="6646863"/>
            <a:ext cx="307975" cy="207962"/>
          </a:xfrm>
          <a:prstGeom prst="rect">
            <a:avLst/>
          </a:prstGeom>
          <a:noFill/>
          <a:ln w="9525">
            <a:noFill/>
            <a:miter lim="800000"/>
            <a:headEnd/>
            <a:tailEnd/>
          </a:ln>
        </p:spPr>
        <p:txBody>
          <a:bodyPr>
            <a:prstTxWarp prst="textNoShape">
              <a:avLst/>
            </a:prstTxWarp>
            <a:spAutoFit/>
          </a:bodyPr>
          <a:lstStyle/>
          <a:p>
            <a:pPr>
              <a:lnSpc>
                <a:spcPct val="95000"/>
              </a:lnSpc>
            </a:pPr>
            <a:fld id="{163D3867-CED6-3840-A366-3C2CAB55305F}" type="slidenum">
              <a:rPr lang="en-US" sz="800">
                <a:solidFill>
                  <a:schemeClr val="bg2"/>
                </a:solidFill>
                <a:ea typeface="Arial" pitchFamily="-112" charset="0"/>
              </a:rPr>
              <a:pPr>
                <a:lnSpc>
                  <a:spcPct val="95000"/>
                </a:lnSpc>
              </a:pPr>
              <a:t>19</a:t>
            </a:fld>
            <a:endParaRPr lang="en-US" sz="800" dirty="0">
              <a:solidFill>
                <a:schemeClr val="bg2"/>
              </a:solidFill>
              <a:ea typeface="Arial" pitchFamily="-112" charset="0"/>
            </a:endParaRPr>
          </a:p>
        </p:txBody>
      </p:sp>
      <p:sp>
        <p:nvSpPr>
          <p:cNvPr id="20" name="Rounded Rectangle 19"/>
          <p:cNvSpPr/>
          <p:nvPr/>
        </p:nvSpPr>
        <p:spPr bwMode="auto">
          <a:xfrm>
            <a:off x="438480" y="4468043"/>
            <a:ext cx="3885926" cy="762858"/>
          </a:xfrm>
          <a:prstGeom prst="round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algn="ctr">
              <a:spcBef>
                <a:spcPts val="600"/>
              </a:spcBef>
            </a:pPr>
            <a:endParaRPr lang="en-US" sz="2000" b="1" i="1" dirty="0" smtClean="0">
              <a:solidFill>
                <a:schemeClr val="accent1">
                  <a:lumMod val="75000"/>
                </a:schemeClr>
              </a:solidFill>
            </a:endParaRPr>
          </a:p>
        </p:txBody>
      </p:sp>
      <p:sp>
        <p:nvSpPr>
          <p:cNvPr id="21" name="Title 48"/>
          <p:cNvSpPr txBox="1">
            <a:spLocks/>
          </p:cNvSpPr>
          <p:nvPr/>
        </p:nvSpPr>
        <p:spPr bwMode="auto">
          <a:xfrm>
            <a:off x="571500" y="333375"/>
            <a:ext cx="9039225"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AU" sz="2800" b="1" i="0" u="none" strike="noStrike" kern="0" cap="none" spc="0" normalizeH="0" baseline="0" noProof="0" dirty="0" smtClean="0">
                <a:ln>
                  <a:noFill/>
                </a:ln>
                <a:solidFill>
                  <a:schemeClr val="tx1"/>
                </a:solidFill>
                <a:effectLst/>
                <a:uLnTx/>
                <a:uFillTx/>
                <a:latin typeface="+mj-lt"/>
                <a:ea typeface="+mj-ea"/>
                <a:cs typeface="+mj-cs"/>
              </a:rPr>
              <a:t>YouTube: Target</a:t>
            </a:r>
            <a:r>
              <a:rPr kumimoji="0" lang="en-AU" sz="2800" b="1" i="0" u="none" strike="noStrike" kern="0" cap="none" spc="0" normalizeH="0" noProof="0" dirty="0" smtClean="0">
                <a:ln>
                  <a:noFill/>
                </a:ln>
                <a:solidFill>
                  <a:schemeClr val="tx1"/>
                </a:solidFill>
                <a:effectLst/>
                <a:uLnTx/>
                <a:uFillTx/>
                <a:latin typeface="+mj-lt"/>
                <a:ea typeface="+mj-ea"/>
                <a:cs typeface="+mj-cs"/>
              </a:rPr>
              <a:t> Videos, Drive Traffic to Site</a:t>
            </a:r>
            <a:endParaRPr kumimoji="0" lang="en-US" sz="2800" b="1" i="0" u="none" strike="noStrike" kern="0" cap="none" spc="0" normalizeH="0" baseline="0" noProof="0" dirty="0" smtClean="0">
              <a:ln>
                <a:noFill/>
              </a:ln>
              <a:solidFill>
                <a:schemeClr val="tx1"/>
              </a:solidFill>
              <a:effectLst/>
              <a:uLnTx/>
              <a:uFillTx/>
              <a:latin typeface="+mj-lt"/>
              <a:ea typeface="+mj-ea"/>
              <a:cs typeface="+mj-cs"/>
            </a:endParaRPr>
          </a:p>
        </p:txBody>
      </p:sp>
      <p:sp>
        <p:nvSpPr>
          <p:cNvPr id="22" name="Rounded Rectangle 21"/>
          <p:cNvSpPr/>
          <p:nvPr/>
        </p:nvSpPr>
        <p:spPr bwMode="auto">
          <a:xfrm>
            <a:off x="5865812" y="1533525"/>
            <a:ext cx="2681288" cy="3898900"/>
          </a:xfrm>
          <a:prstGeom prst="roundRect">
            <a:avLst>
              <a:gd name="adj" fmla="val 3404"/>
            </a:avLst>
          </a:prstGeom>
          <a:solidFill>
            <a:schemeClr val="accent1"/>
          </a:solidFill>
          <a:ln w="9525" cap="flat" cmpd="sng" algn="ctr">
            <a:solidFill>
              <a:schemeClr val="accent3"/>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sp>
        <p:nvSpPr>
          <p:cNvPr id="23" name="Rectangle 22"/>
          <p:cNvSpPr/>
          <p:nvPr/>
        </p:nvSpPr>
        <p:spPr>
          <a:xfrm>
            <a:off x="5880100" y="1544737"/>
            <a:ext cx="2552700" cy="400110"/>
          </a:xfrm>
          <a:prstGeom prst="rect">
            <a:avLst/>
          </a:prstGeom>
        </p:spPr>
        <p:txBody>
          <a:bodyPr wrap="square">
            <a:spAutoFit/>
          </a:bodyPr>
          <a:lstStyle/>
          <a:p>
            <a:pPr lvl="0" algn="ctr">
              <a:spcBef>
                <a:spcPts val="600"/>
              </a:spcBef>
            </a:pPr>
            <a:r>
              <a:rPr lang="en-US" sz="2000" b="1" dirty="0" smtClean="0">
                <a:solidFill>
                  <a:srgbClr val="FFFFFF"/>
                </a:solidFill>
                <a:effectLst>
                  <a:outerShdw blurRad="38100" dist="38100" dir="2700000" algn="tl">
                    <a:srgbClr val="000000">
                      <a:alpha val="43137"/>
                    </a:srgbClr>
                  </a:outerShdw>
                </a:effectLst>
                <a:cs typeface="Arial" charset="0"/>
              </a:rPr>
              <a:t>Target Videos</a:t>
            </a:r>
            <a:endParaRPr lang="en-US" sz="2000" b="1" dirty="0">
              <a:solidFill>
                <a:srgbClr val="FFFFFF"/>
              </a:solidFill>
              <a:effectLst>
                <a:outerShdw blurRad="38100" dist="38100" dir="2700000" algn="tl">
                  <a:srgbClr val="000000">
                    <a:alpha val="43137"/>
                  </a:srgbClr>
                </a:outerShdw>
              </a:effectLst>
              <a:cs typeface="Arial" charset="0"/>
            </a:endParaRPr>
          </a:p>
        </p:txBody>
      </p:sp>
      <p:pic>
        <p:nvPicPr>
          <p:cNvPr id="28" name="Picture 27" descr="beer.tiff"/>
          <p:cNvPicPr>
            <a:picLocks noChangeAspect="1"/>
          </p:cNvPicPr>
          <p:nvPr/>
        </p:nvPicPr>
        <p:blipFill>
          <a:blip r:embed="rId3"/>
          <a:stretch>
            <a:fillRect/>
          </a:stretch>
        </p:blipFill>
        <p:spPr>
          <a:xfrm>
            <a:off x="457200" y="1611171"/>
            <a:ext cx="5283200" cy="3303729"/>
          </a:xfrm>
          <a:prstGeom prst="rect">
            <a:avLst/>
          </a:prstGeom>
          <a:ln>
            <a:solidFill>
              <a:schemeClr val="tx1"/>
            </a:solidFill>
          </a:ln>
        </p:spPr>
      </p:pic>
      <p:sp>
        <p:nvSpPr>
          <p:cNvPr id="32" name="Rectangle 31"/>
          <p:cNvSpPr/>
          <p:nvPr/>
        </p:nvSpPr>
        <p:spPr bwMode="auto">
          <a:xfrm>
            <a:off x="394479" y="3924301"/>
            <a:ext cx="3669521" cy="647699"/>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36" name="Rectangle 35"/>
          <p:cNvSpPr/>
          <p:nvPr/>
        </p:nvSpPr>
        <p:spPr bwMode="auto">
          <a:xfrm>
            <a:off x="3912379" y="2006601"/>
            <a:ext cx="1878821" cy="1790699"/>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37" name="TextBox 36"/>
          <p:cNvSpPr txBox="1"/>
          <p:nvPr/>
        </p:nvSpPr>
        <p:spPr>
          <a:xfrm>
            <a:off x="5892800" y="1936751"/>
            <a:ext cx="2616200" cy="3416320"/>
          </a:xfrm>
          <a:prstGeom prst="rect">
            <a:avLst/>
          </a:prstGeom>
          <a:noFill/>
        </p:spPr>
        <p:txBody>
          <a:bodyPr wrap="square" rtlCol="0">
            <a:spAutoFit/>
          </a:bodyPr>
          <a:lstStyle/>
          <a:p>
            <a:r>
              <a:rPr lang="en-US" sz="1800" b="1" dirty="0" smtClean="0">
                <a:solidFill>
                  <a:srgbClr val="FFFFFF"/>
                </a:solidFill>
              </a:rPr>
              <a:t>Sports </a:t>
            </a:r>
          </a:p>
          <a:p>
            <a:r>
              <a:rPr lang="en-US" sz="1800" b="1" dirty="0" smtClean="0">
                <a:solidFill>
                  <a:srgbClr val="FFFFFF"/>
                </a:solidFill>
              </a:rPr>
              <a:t>Beer/Brewing</a:t>
            </a:r>
          </a:p>
          <a:p>
            <a:r>
              <a:rPr lang="en-US" sz="1800" b="1" dirty="0" smtClean="0">
                <a:solidFill>
                  <a:srgbClr val="FFFFFF"/>
                </a:solidFill>
              </a:rPr>
              <a:t>Food/Recipes</a:t>
            </a:r>
          </a:p>
          <a:p>
            <a:r>
              <a:rPr lang="en-US" sz="1800" b="1" dirty="0" smtClean="0">
                <a:solidFill>
                  <a:srgbClr val="FFFFFF"/>
                </a:solidFill>
              </a:rPr>
              <a:t>Meal Tips</a:t>
            </a:r>
          </a:p>
          <a:p>
            <a:r>
              <a:rPr lang="en-US" sz="1800" b="1" dirty="0" smtClean="0">
                <a:solidFill>
                  <a:srgbClr val="FFFFFF"/>
                </a:solidFill>
              </a:rPr>
              <a:t>Moms</a:t>
            </a:r>
          </a:p>
          <a:p>
            <a:endParaRPr lang="en-US" sz="1800" b="1" dirty="0" smtClean="0">
              <a:solidFill>
                <a:srgbClr val="FFFFFF"/>
              </a:solidFill>
            </a:endParaRPr>
          </a:p>
          <a:p>
            <a:r>
              <a:rPr lang="en-US" sz="1800" b="1" i="1" dirty="0" smtClean="0">
                <a:solidFill>
                  <a:srgbClr val="FFFFFF"/>
                </a:solidFill>
              </a:rPr>
              <a:t>Engage your customers as they </a:t>
            </a:r>
            <a:br>
              <a:rPr lang="en-US" sz="1800" b="1" i="1" dirty="0" smtClean="0">
                <a:solidFill>
                  <a:srgbClr val="FFFFFF"/>
                </a:solidFill>
              </a:rPr>
            </a:br>
            <a:r>
              <a:rPr lang="en-US" sz="1800" b="1" i="1" dirty="0" smtClean="0">
                <a:solidFill>
                  <a:srgbClr val="FFFFFF"/>
                </a:solidFill>
              </a:rPr>
              <a:t>watch partner content</a:t>
            </a:r>
          </a:p>
          <a:p>
            <a:endParaRPr lang="en-US" sz="1800" b="1" i="1" dirty="0" smtClean="0">
              <a:solidFill>
                <a:srgbClr val="FFFFFF"/>
              </a:solidFill>
            </a:endParaRPr>
          </a:p>
          <a:p>
            <a:pPr>
              <a:spcBef>
                <a:spcPts val="0"/>
              </a:spcBef>
            </a:pPr>
            <a:r>
              <a:rPr lang="en-US" sz="1800" b="1" dirty="0" smtClean="0">
                <a:solidFill>
                  <a:srgbClr val="FFFFFF"/>
                </a:solidFill>
              </a:rPr>
              <a:t>Display or Text Ads</a:t>
            </a:r>
          </a:p>
          <a:p>
            <a:pPr>
              <a:spcBef>
                <a:spcPts val="0"/>
              </a:spcBef>
            </a:pPr>
            <a:r>
              <a:rPr lang="en-US" sz="1800" b="1" dirty="0" smtClean="0">
                <a:solidFill>
                  <a:srgbClr val="FFFFFF"/>
                </a:solidFill>
              </a:rPr>
              <a:t>Multiple Ad Formats</a:t>
            </a:r>
            <a:endParaRPr lang="en-US" sz="1800" b="1" dirty="0">
              <a:solidFill>
                <a:srgbClr val="FFFFFF"/>
              </a:solidFill>
            </a:endParaRPr>
          </a:p>
        </p:txBody>
      </p:sp>
      <p:sp>
        <p:nvSpPr>
          <p:cNvPr id="27" name="Rectangle 26"/>
          <p:cNvSpPr/>
          <p:nvPr/>
        </p:nvSpPr>
        <p:spPr bwMode="auto">
          <a:xfrm>
            <a:off x="4025900" y="2044700"/>
            <a:ext cx="1644650" cy="167005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nvGrpSpPr>
          <p:cNvPr id="17" name="Group 16"/>
          <p:cNvGrpSpPr/>
          <p:nvPr/>
        </p:nvGrpSpPr>
        <p:grpSpPr>
          <a:xfrm>
            <a:off x="3987800" y="2101850"/>
            <a:ext cx="1708150" cy="1498600"/>
            <a:chOff x="7162800" y="2209800"/>
            <a:chExt cx="1359273" cy="1098550"/>
          </a:xfrm>
        </p:grpSpPr>
        <p:grpSp>
          <p:nvGrpSpPr>
            <p:cNvPr id="18" name="Group 33"/>
            <p:cNvGrpSpPr/>
            <p:nvPr/>
          </p:nvGrpSpPr>
          <p:grpSpPr>
            <a:xfrm>
              <a:off x="7175500" y="2228851"/>
              <a:ext cx="1346573" cy="1060449"/>
              <a:chOff x="7232650" y="3105151"/>
              <a:chExt cx="1346573" cy="1060449"/>
            </a:xfrm>
          </p:grpSpPr>
          <p:pic>
            <p:nvPicPr>
              <p:cNvPr id="24" name="Picture 23" descr="boston mkt catering.tiff"/>
              <p:cNvPicPr>
                <a:picLocks noChangeAspect="1"/>
              </p:cNvPicPr>
              <p:nvPr/>
            </p:nvPicPr>
            <p:blipFill>
              <a:blip r:embed="rId4"/>
              <a:stretch>
                <a:fillRect/>
              </a:stretch>
            </p:blipFill>
            <p:spPr>
              <a:xfrm>
                <a:off x="7232650" y="3105151"/>
                <a:ext cx="1346573" cy="444500"/>
              </a:xfrm>
              <a:prstGeom prst="rect">
                <a:avLst/>
              </a:prstGeom>
            </p:spPr>
          </p:pic>
          <p:pic>
            <p:nvPicPr>
              <p:cNvPr id="25" name="Picture 24" descr="boston market snag.tiff"/>
              <p:cNvPicPr>
                <a:picLocks noChangeAspect="1"/>
              </p:cNvPicPr>
              <p:nvPr/>
            </p:nvPicPr>
            <p:blipFill>
              <a:blip r:embed="rId5"/>
              <a:stretch>
                <a:fillRect/>
              </a:stretch>
            </p:blipFill>
            <p:spPr>
              <a:xfrm>
                <a:off x="7232650" y="3488267"/>
                <a:ext cx="1343949" cy="294216"/>
              </a:xfrm>
              <a:prstGeom prst="rect">
                <a:avLst/>
              </a:prstGeom>
            </p:spPr>
          </p:pic>
          <p:pic>
            <p:nvPicPr>
              <p:cNvPr id="26" name="Picture 25" descr="boston market catering hrs.tiff"/>
              <p:cNvPicPr>
                <a:picLocks noChangeAspect="1"/>
              </p:cNvPicPr>
              <p:nvPr/>
            </p:nvPicPr>
            <p:blipFill>
              <a:blip r:embed="rId6"/>
              <a:stretch>
                <a:fillRect/>
              </a:stretch>
            </p:blipFill>
            <p:spPr>
              <a:xfrm>
                <a:off x="7232650" y="3790950"/>
                <a:ext cx="1343255" cy="374650"/>
              </a:xfrm>
              <a:prstGeom prst="rect">
                <a:avLst/>
              </a:prstGeom>
            </p:spPr>
          </p:pic>
        </p:grpSp>
        <p:sp>
          <p:nvSpPr>
            <p:cNvPr id="19" name="Rectangle 18"/>
            <p:cNvSpPr/>
            <p:nvPr/>
          </p:nvSpPr>
          <p:spPr bwMode="auto">
            <a:xfrm>
              <a:off x="7162800" y="2209800"/>
              <a:ext cx="1358900" cy="109855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grpSp>
        <p:nvGrpSpPr>
          <p:cNvPr id="41" name="Group 40"/>
          <p:cNvGrpSpPr/>
          <p:nvPr/>
        </p:nvGrpSpPr>
        <p:grpSpPr>
          <a:xfrm>
            <a:off x="514350" y="3968750"/>
            <a:ext cx="3429001" cy="503068"/>
            <a:chOff x="514350" y="3968750"/>
            <a:chExt cx="3429001" cy="503068"/>
          </a:xfrm>
        </p:grpSpPr>
        <p:pic>
          <p:nvPicPr>
            <p:cNvPr id="38" name="Picture 37" descr="boston market snag.tiff"/>
            <p:cNvPicPr>
              <a:picLocks noChangeAspect="1"/>
            </p:cNvPicPr>
            <p:nvPr/>
          </p:nvPicPr>
          <p:blipFill>
            <a:blip r:embed="rId5"/>
            <a:stretch>
              <a:fillRect/>
            </a:stretch>
          </p:blipFill>
          <p:spPr>
            <a:xfrm>
              <a:off x="514350" y="3968751"/>
              <a:ext cx="2235200" cy="489327"/>
            </a:xfrm>
            <a:prstGeom prst="rect">
              <a:avLst/>
            </a:prstGeom>
          </p:spPr>
        </p:pic>
        <p:pic>
          <p:nvPicPr>
            <p:cNvPr id="40" name="Picture 39" descr="boston mkt catering.tiff"/>
            <p:cNvPicPr>
              <a:picLocks noChangeAspect="1"/>
            </p:cNvPicPr>
            <p:nvPr/>
          </p:nvPicPr>
          <p:blipFill>
            <a:blip r:embed="rId4"/>
            <a:stretch>
              <a:fillRect/>
            </a:stretch>
          </p:blipFill>
          <p:spPr>
            <a:xfrm>
              <a:off x="2419351" y="3968750"/>
              <a:ext cx="1524000" cy="503068"/>
            </a:xfrm>
            <a:prstGeom prst="rect">
              <a:avLst/>
            </a:prstGeom>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2442" name="Group 202"/>
          <p:cNvGraphicFramePr>
            <a:graphicFrameLocks noGrp="1"/>
          </p:cNvGraphicFramePr>
          <p:nvPr/>
        </p:nvGraphicFramePr>
        <p:xfrm>
          <a:off x="533399" y="1045633"/>
          <a:ext cx="8187268" cy="5394783"/>
        </p:xfrm>
        <a:graphic>
          <a:graphicData uri="http://schemas.openxmlformats.org/drawingml/2006/table">
            <a:tbl>
              <a:tblPr/>
              <a:tblGrid>
                <a:gridCol w="3713108"/>
                <a:gridCol w="4474160"/>
              </a:tblGrid>
              <a:tr h="499284">
                <a:tc>
                  <a:txBody>
                    <a:bodyPr/>
                    <a:lstStyle/>
                    <a:p>
                      <a:pPr marL="0" marR="0" lvl="0" indent="0" algn="l" defTabSz="914400" rtl="0" eaLnBrk="1" fontAlgn="base" latinLnBrk="0" hangingPunct="1">
                        <a:lnSpc>
                          <a:spcPct val="95000"/>
                        </a:lnSpc>
                        <a:spcBef>
                          <a:spcPct val="100000"/>
                        </a:spcBef>
                        <a:spcAft>
                          <a:spcPct val="5000"/>
                        </a:spcAft>
                        <a:buClrTx/>
                        <a:buSzTx/>
                        <a:buFontTx/>
                        <a:buNone/>
                        <a:tabLst/>
                      </a:pPr>
                      <a:r>
                        <a:rPr kumimoji="0" lang="en-US" sz="1400" b="1" i="0" u="none" strike="noStrike" cap="none" normalizeH="0" baseline="0" dirty="0" smtClean="0">
                          <a:ln>
                            <a:noFill/>
                          </a:ln>
                          <a:solidFill>
                            <a:schemeClr val="bg1"/>
                          </a:solidFill>
                          <a:effectLst/>
                          <a:latin typeface="Arial" pitchFamily="-105" charset="0"/>
                        </a:rPr>
                        <a:t>Digital Platform</a:t>
                      </a:r>
                      <a:endParaRPr kumimoji="0" lang="en-US" sz="1400" b="1" i="0" u="none" strike="noStrike" cap="none" normalizeH="0" baseline="0" dirty="0">
                        <a:ln>
                          <a:noFill/>
                        </a:ln>
                        <a:solidFill>
                          <a:schemeClr val="bg1"/>
                        </a:solidFill>
                        <a:effectLst/>
                        <a:latin typeface="Arial" pitchFamily="-105" charset="0"/>
                      </a:endParaRPr>
                    </a:p>
                  </a:txBody>
                  <a:tcPr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95000"/>
                        </a:lnSpc>
                        <a:spcBef>
                          <a:spcPct val="100000"/>
                        </a:spcBef>
                        <a:spcAft>
                          <a:spcPct val="5000"/>
                        </a:spcAft>
                        <a:buClrTx/>
                        <a:buSzTx/>
                        <a:buFontTx/>
                        <a:buNone/>
                        <a:tabLst/>
                      </a:pPr>
                      <a:r>
                        <a:rPr kumimoji="0" lang="en-US" sz="1400" b="1" i="0" u="none" strike="noStrike" cap="none" normalizeH="0" baseline="0" dirty="0" smtClean="0">
                          <a:ln>
                            <a:noFill/>
                          </a:ln>
                          <a:solidFill>
                            <a:schemeClr val="bg1"/>
                          </a:solidFill>
                          <a:effectLst/>
                          <a:latin typeface="Arial" pitchFamily="-105" charset="0"/>
                        </a:rPr>
                        <a:t>Objective</a:t>
                      </a:r>
                      <a:endParaRPr kumimoji="0" lang="en-US" sz="1400" b="1" i="0" u="none" strike="noStrike" cap="none" normalizeH="0" baseline="0" dirty="0">
                        <a:ln>
                          <a:noFill/>
                        </a:ln>
                        <a:solidFill>
                          <a:schemeClr val="bg1"/>
                        </a:solidFill>
                        <a:effectLst/>
                        <a:latin typeface="Arial" pitchFamily="-105" charset="0"/>
                      </a:endParaRPr>
                    </a:p>
                  </a:txBody>
                  <a:tcPr anchor="ctr" horzOverflow="overflow">
                    <a:lnL>
                      <a:noFill/>
                    </a:lnL>
                    <a:lnR>
                      <a:noFill/>
                    </a:lnR>
                    <a:lnT>
                      <a:noFill/>
                    </a:lnT>
                    <a:lnB>
                      <a:noFill/>
                    </a:lnB>
                    <a:lnTlToBr>
                      <a:noFill/>
                    </a:lnTlToBr>
                    <a:lnBlToTr>
                      <a:noFill/>
                    </a:lnBlToTr>
                    <a:solidFill>
                      <a:schemeClr val="accent1"/>
                    </a:solidFill>
                  </a:tcPr>
                </a:tc>
              </a:tr>
              <a:tr h="695784">
                <a:tc>
                  <a:txBody>
                    <a:bodyPr/>
                    <a:lstStyle/>
                    <a:p>
                      <a:pPr marL="0" marR="0" lvl="0" indent="0" algn="l" defTabSz="914400" rtl="0" eaLnBrk="1" fontAlgn="base" latinLnBrk="0" hangingPunct="1">
                        <a:lnSpc>
                          <a:spcPct val="95000"/>
                        </a:lnSpc>
                        <a:spcBef>
                          <a:spcPct val="0"/>
                        </a:spcBef>
                        <a:spcAft>
                          <a:spcPct val="5000"/>
                        </a:spcAft>
                        <a:buClrTx/>
                        <a:buSzTx/>
                        <a:buFontTx/>
                        <a:buNone/>
                        <a:tabLst/>
                      </a:pPr>
                      <a:r>
                        <a:rPr kumimoji="0" lang="en-US" sz="1400" b="0" i="0" u="none" strike="noStrike" cap="none" normalizeH="0" baseline="0" dirty="0" smtClean="0">
                          <a:ln>
                            <a:noFill/>
                          </a:ln>
                          <a:solidFill>
                            <a:schemeClr val="tx1"/>
                          </a:solidFill>
                          <a:effectLst/>
                          <a:latin typeface="Arial" pitchFamily="-105" charset="0"/>
                        </a:rPr>
                        <a:t>Desktop Search</a:t>
                      </a:r>
                      <a:endParaRPr kumimoji="0" lang="en-US" sz="1400" b="0" i="0" u="none" strike="noStrike" cap="none" normalizeH="0" baseline="30000" dirty="0">
                        <a:ln>
                          <a:noFill/>
                        </a:ln>
                        <a:solidFill>
                          <a:schemeClr val="tx1"/>
                        </a:solidFill>
                        <a:effectLst/>
                        <a:latin typeface="Arial" pitchFamily="-105" charset="0"/>
                      </a:endParaRPr>
                    </a:p>
                  </a:txBody>
                  <a:tcPr anchor="ctr" horzOverflow="overflow">
                    <a:lnL>
                      <a:noFill/>
                    </a:lnL>
                    <a:lnR>
                      <a:noFill/>
                    </a:lnR>
                    <a:lnT>
                      <a:noFill/>
                    </a:lnT>
                    <a:lnB w="9525"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0"/>
                        </a:spcBef>
                        <a:spcAft>
                          <a:spcPct val="5000"/>
                        </a:spcAft>
                        <a:buClrTx/>
                        <a:buSzTx/>
                        <a:buFontTx/>
                        <a:buNone/>
                        <a:tabLst/>
                        <a:defRPr/>
                      </a:pPr>
                      <a:r>
                        <a:rPr lang="en-US" sz="1400" b="0" dirty="0" smtClean="0">
                          <a:solidFill>
                            <a:schemeClr val="tx1"/>
                          </a:solidFill>
                        </a:rPr>
                        <a:t>Menu Promos; Holiday/Event Promos; Brand Terms; Competitor Presence; New Store Openings</a:t>
                      </a:r>
                    </a:p>
                  </a:txBody>
                  <a:tcPr anchor="ctr" horzOverflow="overflow">
                    <a:lnL>
                      <a:noFill/>
                    </a:lnL>
                    <a:lnR>
                      <a:noFill/>
                    </a:lnR>
                    <a:lnT>
                      <a:noFill/>
                    </a:lnT>
                    <a:lnB w="9525" cap="flat" cmpd="sng" algn="ctr">
                      <a:solidFill>
                        <a:schemeClr val="tx2"/>
                      </a:solidFill>
                      <a:prstDash val="solid"/>
                      <a:round/>
                      <a:headEnd type="none" w="med" len="med"/>
                      <a:tailEnd type="none" w="med" len="med"/>
                    </a:lnB>
                    <a:lnTlToBr>
                      <a:noFill/>
                    </a:lnTlToBr>
                    <a:lnBlToTr>
                      <a:noFill/>
                    </a:lnBlToTr>
                    <a:noFill/>
                  </a:tcPr>
                </a:tc>
              </a:tr>
              <a:tr h="695784">
                <a:tc>
                  <a:txBody>
                    <a:bodyPr/>
                    <a:lstStyle/>
                    <a:p>
                      <a:pPr marL="0" marR="0" lvl="0" indent="0" algn="l" defTabSz="914400" rtl="0" eaLnBrk="1" fontAlgn="base" latinLnBrk="0" hangingPunct="1">
                        <a:lnSpc>
                          <a:spcPct val="95000"/>
                        </a:lnSpc>
                        <a:spcBef>
                          <a:spcPct val="0"/>
                        </a:spcBef>
                        <a:spcAft>
                          <a:spcPct val="5000"/>
                        </a:spcAft>
                        <a:buClrTx/>
                        <a:buSzTx/>
                        <a:buFontTx/>
                        <a:buNone/>
                        <a:tabLst/>
                      </a:pPr>
                      <a:r>
                        <a:rPr kumimoji="0" lang="en-US" sz="1400" b="0" i="0" u="none" strike="noStrike" cap="none" normalizeH="0" baseline="0" dirty="0" smtClean="0">
                          <a:ln>
                            <a:noFill/>
                          </a:ln>
                          <a:solidFill>
                            <a:schemeClr val="tx1"/>
                          </a:solidFill>
                          <a:effectLst/>
                          <a:latin typeface="Arial" pitchFamily="-105" charset="0"/>
                        </a:rPr>
                        <a:t>Desktop Display</a:t>
                      </a:r>
                      <a:endParaRPr kumimoji="0" lang="en-US" sz="1400" b="0" i="0" u="none" strike="noStrike" cap="none" normalizeH="0" baseline="0" dirty="0">
                        <a:ln>
                          <a:noFill/>
                        </a:ln>
                        <a:solidFill>
                          <a:schemeClr val="tx1"/>
                        </a:solidFill>
                        <a:effectLst/>
                        <a:latin typeface="Arial" pitchFamily="-105" charset="0"/>
                      </a:endParaRPr>
                    </a:p>
                  </a:txBody>
                  <a:tcPr anchor="ctr" horzOverflow="overflow">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0"/>
                        </a:spcBef>
                        <a:spcAft>
                          <a:spcPct val="5000"/>
                        </a:spcAft>
                        <a:buClrTx/>
                        <a:buSzTx/>
                        <a:buFontTx/>
                        <a:buNone/>
                        <a:tabLst/>
                        <a:defRPr/>
                      </a:pPr>
                      <a:r>
                        <a:rPr lang="en-US" sz="1400" b="0" dirty="0" smtClean="0">
                          <a:solidFill>
                            <a:schemeClr val="tx1"/>
                          </a:solidFill>
                        </a:rPr>
                        <a:t>Menu Promos; Holiday/Event Promos; New Store Openings; Audience Targeting</a:t>
                      </a:r>
                    </a:p>
                  </a:txBody>
                  <a:tcPr anchor="ctr" horzOverflow="overflow">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noFill/>
                  </a:tcPr>
                </a:tc>
              </a:tr>
              <a:tr h="695784">
                <a:tc>
                  <a:txBody>
                    <a:bodyPr/>
                    <a:lstStyle/>
                    <a:p>
                      <a:pPr marL="0" marR="0" lvl="0" indent="0" algn="l" defTabSz="914400" rtl="0" eaLnBrk="1" fontAlgn="base" latinLnBrk="0" hangingPunct="1">
                        <a:lnSpc>
                          <a:spcPct val="95000"/>
                        </a:lnSpc>
                        <a:spcBef>
                          <a:spcPct val="0"/>
                        </a:spcBef>
                        <a:spcAft>
                          <a:spcPct val="5000"/>
                        </a:spcAft>
                        <a:buClrTx/>
                        <a:buSzTx/>
                        <a:buFontTx/>
                        <a:buNone/>
                        <a:tabLst/>
                      </a:pPr>
                      <a:r>
                        <a:rPr kumimoji="0" lang="en-US" sz="1400" b="0" i="0" u="none" strike="noStrike" cap="none" normalizeH="0" baseline="0" dirty="0" smtClean="0">
                          <a:ln>
                            <a:noFill/>
                          </a:ln>
                          <a:solidFill>
                            <a:schemeClr val="tx1"/>
                          </a:solidFill>
                          <a:effectLst/>
                          <a:latin typeface="Arial" pitchFamily="-105" charset="0"/>
                        </a:rPr>
                        <a:t>Mobile Search</a:t>
                      </a:r>
                      <a:endParaRPr kumimoji="0" lang="en-US" sz="1400" b="0" i="0" u="none" strike="noStrike" cap="none" normalizeH="0" baseline="30000" dirty="0">
                        <a:ln>
                          <a:noFill/>
                        </a:ln>
                        <a:solidFill>
                          <a:schemeClr val="tx1"/>
                        </a:solidFill>
                        <a:effectLst/>
                        <a:latin typeface="Arial" pitchFamily="-105" charset="0"/>
                      </a:endParaRPr>
                    </a:p>
                  </a:txBody>
                  <a:tcPr anchor="ctr" horzOverflow="overflow">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0"/>
                        </a:spcBef>
                        <a:spcAft>
                          <a:spcPct val="5000"/>
                        </a:spcAft>
                        <a:buClrTx/>
                        <a:buSzTx/>
                        <a:buFontTx/>
                        <a:buNone/>
                        <a:tabLst/>
                        <a:defRPr/>
                      </a:pPr>
                      <a:r>
                        <a:rPr lang="en-US" sz="1400" b="0" dirty="0" smtClean="0">
                          <a:solidFill>
                            <a:schemeClr val="tx1"/>
                          </a:solidFill>
                        </a:rPr>
                        <a:t>Menu Promos; Loyalty</a:t>
                      </a:r>
                      <a:r>
                        <a:rPr lang="en-US" sz="1400" b="0" baseline="0" dirty="0" smtClean="0">
                          <a:solidFill>
                            <a:schemeClr val="tx1"/>
                          </a:solidFill>
                        </a:rPr>
                        <a:t> Program</a:t>
                      </a:r>
                      <a:r>
                        <a:rPr lang="en-US" sz="1400" b="0" dirty="0" smtClean="0">
                          <a:solidFill>
                            <a:schemeClr val="tx1"/>
                          </a:solidFill>
                        </a:rPr>
                        <a:t>; Brand Terms; Competitor Presence; New Store Openings</a:t>
                      </a:r>
                    </a:p>
                  </a:txBody>
                  <a:tcPr anchor="ctr" horzOverflow="overflow">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noFill/>
                  </a:tcPr>
                </a:tc>
              </a:tr>
              <a:tr h="695784">
                <a:tc>
                  <a:txBody>
                    <a:bodyPr/>
                    <a:lstStyle/>
                    <a:p>
                      <a:pPr marL="0" marR="0" lvl="0" indent="0" algn="l" defTabSz="914400" rtl="0" eaLnBrk="1" fontAlgn="base" latinLnBrk="0" hangingPunct="1">
                        <a:lnSpc>
                          <a:spcPct val="95000"/>
                        </a:lnSpc>
                        <a:spcBef>
                          <a:spcPct val="0"/>
                        </a:spcBef>
                        <a:spcAft>
                          <a:spcPct val="5000"/>
                        </a:spcAft>
                        <a:buClrTx/>
                        <a:buSzTx/>
                        <a:buFontTx/>
                        <a:buNone/>
                        <a:tabLst/>
                      </a:pPr>
                      <a:r>
                        <a:rPr kumimoji="0" lang="en-US" sz="1400" b="0" i="0" u="none" strike="noStrike" cap="none" normalizeH="0" baseline="0" dirty="0" smtClean="0">
                          <a:ln>
                            <a:noFill/>
                          </a:ln>
                          <a:solidFill>
                            <a:schemeClr val="tx1"/>
                          </a:solidFill>
                          <a:effectLst/>
                          <a:latin typeface="Arial" pitchFamily="-105" charset="0"/>
                        </a:rPr>
                        <a:t>Mobile Display</a:t>
                      </a:r>
                      <a:endParaRPr kumimoji="0" lang="en-US" sz="1400" b="0" i="0" u="none" strike="noStrike" cap="none" normalizeH="0" baseline="0" dirty="0">
                        <a:ln>
                          <a:noFill/>
                        </a:ln>
                        <a:solidFill>
                          <a:schemeClr val="tx1"/>
                        </a:solidFill>
                        <a:effectLst/>
                        <a:latin typeface="Arial" pitchFamily="-105" charset="0"/>
                      </a:endParaRPr>
                    </a:p>
                  </a:txBody>
                  <a:tcPr anchor="ctr" horzOverflow="overflow">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0"/>
                        </a:spcBef>
                        <a:spcAft>
                          <a:spcPct val="5000"/>
                        </a:spcAft>
                        <a:buClrTx/>
                        <a:buSzTx/>
                        <a:buFontTx/>
                        <a:buNone/>
                        <a:tabLst/>
                        <a:defRPr/>
                      </a:pPr>
                      <a:r>
                        <a:rPr lang="en-US" sz="1400" b="0" dirty="0" smtClean="0">
                          <a:solidFill>
                            <a:schemeClr val="tx1"/>
                          </a:solidFill>
                        </a:rPr>
                        <a:t>Menu Promos; Loyalty Program; New Store Openings; Audience Targeting</a:t>
                      </a:r>
                    </a:p>
                  </a:txBody>
                  <a:tcPr anchor="ctr" horzOverflow="overflow">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noFill/>
                  </a:tcPr>
                </a:tc>
              </a:tr>
              <a:tr h="695784">
                <a:tc>
                  <a:txBody>
                    <a:bodyPr/>
                    <a:lstStyle/>
                    <a:p>
                      <a:pPr marL="0" marR="0" lvl="0" indent="0" algn="l" defTabSz="914400" rtl="0" eaLnBrk="1" fontAlgn="base" latinLnBrk="0" hangingPunct="1">
                        <a:lnSpc>
                          <a:spcPct val="95000"/>
                        </a:lnSpc>
                        <a:spcBef>
                          <a:spcPct val="0"/>
                        </a:spcBef>
                        <a:spcAft>
                          <a:spcPct val="5000"/>
                        </a:spcAft>
                        <a:buClrTx/>
                        <a:buSzTx/>
                        <a:buFontTx/>
                        <a:buNone/>
                        <a:tabLst/>
                      </a:pPr>
                      <a:r>
                        <a:rPr kumimoji="0" lang="en-US" sz="1400" b="0" i="0" u="none" strike="noStrike" cap="none" normalizeH="0" baseline="0" dirty="0" smtClean="0">
                          <a:ln>
                            <a:noFill/>
                          </a:ln>
                          <a:solidFill>
                            <a:schemeClr val="tx1"/>
                          </a:solidFill>
                          <a:effectLst/>
                          <a:latin typeface="Arial" pitchFamily="-105" charset="0"/>
                        </a:rPr>
                        <a:t>YouTube/Video</a:t>
                      </a:r>
                      <a:endParaRPr kumimoji="0" lang="en-US" sz="1400" b="0" i="0" u="none" strike="noStrike" cap="none" normalizeH="0" baseline="0" dirty="0">
                        <a:ln>
                          <a:noFill/>
                        </a:ln>
                        <a:solidFill>
                          <a:schemeClr val="tx1"/>
                        </a:solidFill>
                        <a:effectLst/>
                        <a:latin typeface="Arial" pitchFamily="-105" charset="0"/>
                      </a:endParaRPr>
                    </a:p>
                  </a:txBody>
                  <a:tcPr anchor="ctr" horzOverflow="overflow">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0"/>
                        </a:spcBef>
                        <a:spcAft>
                          <a:spcPct val="5000"/>
                        </a:spcAft>
                        <a:buClrTx/>
                        <a:buSzTx/>
                        <a:buFontTx/>
                        <a:buNone/>
                        <a:tabLst/>
                        <a:defRPr/>
                      </a:pPr>
                      <a:r>
                        <a:rPr lang="en-US" sz="1400" b="0" dirty="0" smtClean="0">
                          <a:solidFill>
                            <a:schemeClr val="tx1"/>
                          </a:solidFill>
                        </a:rPr>
                        <a:t>Menu Promos; Holiday/Event Promos; New Store Openings; Audience Targeting</a:t>
                      </a:r>
                    </a:p>
                  </a:txBody>
                  <a:tcPr anchor="ctr" horzOverflow="overflow">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noFill/>
                  </a:tcPr>
                </a:tc>
              </a:tr>
              <a:tr h="706395">
                <a:tc>
                  <a:txBody>
                    <a:bodyPr/>
                    <a:lstStyle/>
                    <a:p>
                      <a:pPr marL="0" marR="0" lvl="0" indent="0" algn="l" defTabSz="914400" rtl="0" eaLnBrk="1" fontAlgn="base" latinLnBrk="0" hangingPunct="1">
                        <a:lnSpc>
                          <a:spcPct val="95000"/>
                        </a:lnSpc>
                        <a:spcBef>
                          <a:spcPct val="0"/>
                        </a:spcBef>
                        <a:spcAft>
                          <a:spcPct val="5000"/>
                        </a:spcAft>
                        <a:buClrTx/>
                        <a:buSzTx/>
                        <a:buFontTx/>
                        <a:buNone/>
                        <a:tabLst/>
                      </a:pPr>
                      <a:r>
                        <a:rPr kumimoji="0" lang="en-US" sz="1400" b="0" i="0" u="none" strike="noStrike" cap="none" normalizeH="0" baseline="0" dirty="0" smtClean="0">
                          <a:ln>
                            <a:noFill/>
                          </a:ln>
                          <a:solidFill>
                            <a:schemeClr val="tx1"/>
                          </a:solidFill>
                          <a:effectLst/>
                          <a:latin typeface="Arial" pitchFamily="-105" charset="0"/>
                        </a:rPr>
                        <a:t>Online Audio Ads</a:t>
                      </a:r>
                      <a:endParaRPr kumimoji="0" lang="en-US" sz="1400" b="0" i="0" u="none" strike="noStrike" cap="none" normalizeH="0" baseline="0" dirty="0">
                        <a:ln>
                          <a:noFill/>
                        </a:ln>
                        <a:solidFill>
                          <a:schemeClr val="tx1"/>
                        </a:solidFill>
                        <a:effectLst/>
                        <a:latin typeface="Arial" pitchFamily="-105" charset="0"/>
                      </a:endParaRPr>
                    </a:p>
                  </a:txBody>
                  <a:tcPr anchor="ctr" horzOverflow="overflow">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0"/>
                        </a:spcBef>
                        <a:spcAft>
                          <a:spcPct val="5000"/>
                        </a:spcAft>
                        <a:buClrTx/>
                        <a:buSzTx/>
                        <a:buFontTx/>
                        <a:buNone/>
                        <a:tabLst/>
                        <a:defRPr/>
                      </a:pPr>
                      <a:r>
                        <a:rPr lang="en-US" sz="1400" b="0" dirty="0" smtClean="0">
                          <a:solidFill>
                            <a:schemeClr val="tx1"/>
                          </a:solidFill>
                        </a:rPr>
                        <a:t>Menu Promos; Holiday/Event Promos; New Store Openings</a:t>
                      </a:r>
                    </a:p>
                    <a:p>
                      <a:pPr marL="0" marR="0" lvl="0" indent="0" algn="l" defTabSz="914400" rtl="0" eaLnBrk="1" fontAlgn="base" latinLnBrk="0" hangingPunct="1">
                        <a:lnSpc>
                          <a:spcPct val="95000"/>
                        </a:lnSpc>
                        <a:spcBef>
                          <a:spcPct val="0"/>
                        </a:spcBef>
                        <a:spcAft>
                          <a:spcPct val="5000"/>
                        </a:spcAft>
                        <a:buClrTx/>
                        <a:buSzTx/>
                        <a:buFontTx/>
                        <a:buNone/>
                        <a:tabLst/>
                      </a:pPr>
                      <a:endParaRPr kumimoji="0" lang="en-US" sz="1400" b="0" i="0" u="none" strike="noStrike" cap="none" normalizeH="0" baseline="0" dirty="0">
                        <a:ln>
                          <a:noFill/>
                        </a:ln>
                        <a:solidFill>
                          <a:schemeClr val="tx1"/>
                        </a:solidFill>
                        <a:effectLst/>
                        <a:latin typeface="Arial" pitchFamily="-105" charset="0"/>
                      </a:endParaRPr>
                    </a:p>
                  </a:txBody>
                  <a:tcPr anchor="ctr" horzOverflow="overflow">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noFill/>
                  </a:tcPr>
                </a:tc>
              </a:tr>
              <a:tr h="706395">
                <a:tc>
                  <a:txBody>
                    <a:bodyPr/>
                    <a:lstStyle/>
                    <a:p>
                      <a:pPr marL="0" marR="0" lvl="0" indent="0" algn="l" defTabSz="914400" rtl="0" eaLnBrk="1" fontAlgn="base" latinLnBrk="0" hangingPunct="1">
                        <a:lnSpc>
                          <a:spcPct val="95000"/>
                        </a:lnSpc>
                        <a:spcBef>
                          <a:spcPct val="0"/>
                        </a:spcBef>
                        <a:spcAft>
                          <a:spcPct val="5000"/>
                        </a:spcAft>
                        <a:buClrTx/>
                        <a:buSzTx/>
                        <a:buFontTx/>
                        <a:buNone/>
                        <a:tabLst/>
                      </a:pPr>
                      <a:r>
                        <a:rPr kumimoji="0" lang="en-US" sz="1400" b="0" i="0" u="none" strike="noStrike" cap="none" normalizeH="0" baseline="0" dirty="0" smtClean="0">
                          <a:ln>
                            <a:noFill/>
                          </a:ln>
                          <a:solidFill>
                            <a:schemeClr val="tx1"/>
                          </a:solidFill>
                          <a:effectLst/>
                          <a:latin typeface="Arial" pitchFamily="-105" charset="0"/>
                        </a:rPr>
                        <a:t>Google TV Ads</a:t>
                      </a:r>
                      <a:endParaRPr kumimoji="0" lang="en-US" sz="1400" b="0" i="0" u="none" strike="noStrike" cap="none" normalizeH="0" baseline="0" dirty="0">
                        <a:ln>
                          <a:noFill/>
                        </a:ln>
                        <a:solidFill>
                          <a:schemeClr val="tx1"/>
                        </a:solidFill>
                        <a:effectLst/>
                        <a:latin typeface="Arial" pitchFamily="-105" charset="0"/>
                      </a:endParaRPr>
                    </a:p>
                  </a:txBody>
                  <a:tcPr anchor="ctr" horzOverflow="overflow">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5000"/>
                        </a:lnSpc>
                        <a:spcBef>
                          <a:spcPct val="0"/>
                        </a:spcBef>
                        <a:spcAft>
                          <a:spcPct val="5000"/>
                        </a:spcAft>
                        <a:buClrTx/>
                        <a:buSzTx/>
                        <a:buFontTx/>
                        <a:buNone/>
                        <a:tabLst/>
                      </a:pPr>
                      <a:r>
                        <a:rPr kumimoji="0" lang="en-US" sz="1400" b="0" i="0" u="none" strike="noStrike" cap="none" normalizeH="0" baseline="0" dirty="0" smtClean="0">
                          <a:ln>
                            <a:noFill/>
                          </a:ln>
                          <a:solidFill>
                            <a:schemeClr val="tx1"/>
                          </a:solidFill>
                          <a:effectLst/>
                          <a:latin typeface="Arial" pitchFamily="-105" charset="0"/>
                        </a:rPr>
                        <a:t>Menu Promos; Holiday/Event Promos; Audience Targeting; (National Only)</a:t>
                      </a:r>
                      <a:endParaRPr kumimoji="0" lang="en-US" sz="1400" b="0" i="0" u="none" strike="noStrike" cap="none" normalizeH="0" baseline="0" dirty="0">
                        <a:ln>
                          <a:noFill/>
                        </a:ln>
                        <a:solidFill>
                          <a:schemeClr val="tx1"/>
                        </a:solidFill>
                        <a:effectLst/>
                        <a:latin typeface="Arial" pitchFamily="-105" charset="0"/>
                      </a:endParaRPr>
                    </a:p>
                  </a:txBody>
                  <a:tcPr anchor="ctr" horzOverflow="overflow">
                    <a:lnL>
                      <a:noFill/>
                    </a:lnL>
                    <a:lnR>
                      <a:noFill/>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a:noFill/>
                    </a:lnTlToBr>
                    <a:lnBlToTr>
                      <a:noFill/>
                    </a:lnBlToTr>
                    <a:noFill/>
                  </a:tcPr>
                </a:tc>
              </a:tr>
            </a:tbl>
          </a:graphicData>
        </a:graphic>
      </p:graphicFrame>
      <p:sp>
        <p:nvSpPr>
          <p:cNvPr id="44058" name="Rectangle 72"/>
          <p:cNvSpPr>
            <a:spLocks noGrp="1" noChangeArrowheads="1"/>
          </p:cNvSpPr>
          <p:nvPr>
            <p:ph type="title"/>
          </p:nvPr>
        </p:nvSpPr>
        <p:spPr>
          <a:xfrm>
            <a:off x="433448" y="286465"/>
            <a:ext cx="8520545" cy="476250"/>
          </a:xfrm>
        </p:spPr>
        <p:txBody>
          <a:bodyPr/>
          <a:lstStyle/>
          <a:p>
            <a:r>
              <a:rPr lang="en-US" dirty="0" smtClean="0"/>
              <a:t>Restaurant Objective/Google Platform Alignment</a:t>
            </a:r>
            <a:endParaRPr lang="en-US" dirty="0"/>
          </a:p>
        </p:txBody>
      </p:sp>
      <p:sp>
        <p:nvSpPr>
          <p:cNvPr id="44060" name="Slide Number Placeholder 4"/>
          <p:cNvSpPr>
            <a:spLocks noGrp="1"/>
          </p:cNvSpPr>
          <p:nvPr>
            <p:ph type="sldNum" sz="quarter" idx="10"/>
          </p:nvPr>
        </p:nvSpPr>
        <p:spPr>
          <a:noFill/>
          <a:ln/>
        </p:spPr>
        <p:txBody>
          <a:bodyPr/>
          <a:lstStyle/>
          <a:p>
            <a:fld id="{B61121F5-5E36-C645-A448-F866B81AD47A}" type="slidenum">
              <a:rPr lang="en-US">
                <a:latin typeface="Arial" pitchFamily="27" charset="0"/>
                <a:ea typeface="Arial" pitchFamily="27" charset="0"/>
                <a:cs typeface="Arial" pitchFamily="27" charset="0"/>
              </a:rPr>
              <a:pPr/>
              <a:t>2</a:t>
            </a:fld>
            <a:endParaRPr lang="en-US">
              <a:latin typeface="Arial" pitchFamily="27" charset="0"/>
              <a:ea typeface="Arial" pitchFamily="27" charset="0"/>
              <a:cs typeface="Arial" pitchFamily="27"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p:cNvSpPr>
            <a:spLocks noGrp="1"/>
          </p:cNvSpPr>
          <p:nvPr>
            <p:ph type="sldNum" sz="quarter" idx="10"/>
          </p:nvPr>
        </p:nvSpPr>
        <p:spPr>
          <a:noFill/>
        </p:spPr>
        <p:txBody>
          <a:bodyPr/>
          <a:lstStyle/>
          <a:p>
            <a:fld id="{279534B2-15A0-6243-8FDE-E8021EF54462}" type="slidenum">
              <a:rPr lang="en-US" smtClean="0">
                <a:latin typeface="Arial" pitchFamily="-65" charset="0"/>
                <a:ea typeface="Arial" pitchFamily="-65" charset="0"/>
                <a:cs typeface="Arial" pitchFamily="-65" charset="0"/>
              </a:rPr>
              <a:pPr/>
              <a:t>20</a:t>
            </a:fld>
            <a:endParaRPr lang="en-US" dirty="0" smtClean="0">
              <a:latin typeface="Arial" pitchFamily="-65" charset="0"/>
              <a:ea typeface="Arial" pitchFamily="-65" charset="0"/>
              <a:cs typeface="Arial" pitchFamily="-65" charset="0"/>
            </a:endParaRPr>
          </a:p>
        </p:txBody>
      </p:sp>
      <p:sp>
        <p:nvSpPr>
          <p:cNvPr id="45059" name="Title 44"/>
          <p:cNvSpPr>
            <a:spLocks noGrp="1"/>
          </p:cNvSpPr>
          <p:nvPr>
            <p:ph type="title" idx="4294967295"/>
          </p:nvPr>
        </p:nvSpPr>
        <p:spPr>
          <a:xfrm>
            <a:off x="368300" y="273050"/>
            <a:ext cx="8229600" cy="476250"/>
          </a:xfrm>
        </p:spPr>
        <p:txBody>
          <a:bodyPr/>
          <a:lstStyle/>
          <a:p>
            <a:pPr eaLnBrk="1" hangingPunct="1"/>
            <a:r>
              <a:rPr lang="en-US" dirty="0" smtClean="0"/>
              <a:t>Our Content</a:t>
            </a:r>
            <a:endParaRPr lang="en-GB" dirty="0" smtClean="0">
              <a:ea typeface="MS PGothic" pitchFamily="34" charset="-128"/>
              <a:cs typeface="MS PGothic" pitchFamily="34" charset="-128"/>
            </a:endParaRPr>
          </a:p>
        </p:txBody>
      </p:sp>
      <p:sp>
        <p:nvSpPr>
          <p:cNvPr id="45060" name="Slide Number Placeholder 1"/>
          <p:cNvSpPr txBox="1">
            <a:spLocks noGrp="1"/>
          </p:cNvSpPr>
          <p:nvPr/>
        </p:nvSpPr>
        <p:spPr bwMode="auto">
          <a:xfrm>
            <a:off x="8696325" y="6172200"/>
            <a:ext cx="307975" cy="207963"/>
          </a:xfrm>
          <a:prstGeom prst="rect">
            <a:avLst/>
          </a:prstGeom>
          <a:noFill/>
          <a:ln w="9525">
            <a:noFill/>
            <a:miter lim="800000"/>
            <a:headEnd/>
            <a:tailEnd/>
          </a:ln>
        </p:spPr>
        <p:txBody>
          <a:bodyPr>
            <a:prstTxWarp prst="textNoShape">
              <a:avLst/>
            </a:prstTxWarp>
            <a:spAutoFit/>
          </a:bodyPr>
          <a:lstStyle/>
          <a:p>
            <a:pPr>
              <a:lnSpc>
                <a:spcPct val="95000"/>
              </a:lnSpc>
            </a:pPr>
            <a:fld id="{C43A242F-F2E9-2C48-A016-04873398B03D}" type="slidenum">
              <a:rPr lang="en-US" sz="800">
                <a:solidFill>
                  <a:schemeClr val="bg2"/>
                </a:solidFill>
                <a:ea typeface="Arial" pitchFamily="-65" charset="0"/>
                <a:cs typeface="Arial" pitchFamily="-65" charset="0"/>
              </a:rPr>
              <a:pPr>
                <a:lnSpc>
                  <a:spcPct val="95000"/>
                </a:lnSpc>
              </a:pPr>
              <a:t>20</a:t>
            </a:fld>
            <a:endParaRPr lang="en-US" sz="800" dirty="0">
              <a:solidFill>
                <a:schemeClr val="bg2"/>
              </a:solidFill>
              <a:ea typeface="Arial" pitchFamily="-65" charset="0"/>
              <a:cs typeface="Arial" pitchFamily="-65" charset="0"/>
            </a:endParaRPr>
          </a:p>
        </p:txBody>
      </p:sp>
      <p:pic>
        <p:nvPicPr>
          <p:cNvPr id="45061" name="Picture 61" descr="longtailPNGv2"/>
          <p:cNvPicPr>
            <a:picLocks noChangeAspect="1" noChangeArrowheads="1"/>
          </p:cNvPicPr>
          <p:nvPr/>
        </p:nvPicPr>
        <p:blipFill>
          <a:blip r:embed="rId5" cstate="print"/>
          <a:srcRect l="5760" b="7281"/>
          <a:stretch>
            <a:fillRect/>
          </a:stretch>
        </p:blipFill>
        <p:spPr bwMode="auto">
          <a:xfrm>
            <a:off x="228600" y="1300163"/>
            <a:ext cx="7705725" cy="4897437"/>
          </a:xfrm>
          <a:prstGeom prst="rect">
            <a:avLst/>
          </a:prstGeom>
          <a:noFill/>
          <a:ln w="9525">
            <a:noFill/>
            <a:miter lim="800000"/>
            <a:headEnd/>
            <a:tailEnd/>
          </a:ln>
        </p:spPr>
      </p:pic>
      <p:sp>
        <p:nvSpPr>
          <p:cNvPr id="45062" name="Text Box 11"/>
          <p:cNvSpPr txBox="1">
            <a:spLocks noChangeArrowheads="1"/>
          </p:cNvSpPr>
          <p:nvPr/>
        </p:nvSpPr>
        <p:spPr bwMode="auto">
          <a:xfrm>
            <a:off x="1347788" y="1219200"/>
            <a:ext cx="2616200" cy="336550"/>
          </a:xfrm>
          <a:prstGeom prst="rect">
            <a:avLst/>
          </a:prstGeom>
          <a:noFill/>
          <a:ln w="9525">
            <a:noFill/>
            <a:miter lim="800000"/>
            <a:headEnd/>
            <a:tailEnd/>
          </a:ln>
        </p:spPr>
        <p:txBody>
          <a:bodyPr wrap="none" lIns="100584" rIns="100584">
            <a:prstTxWarp prst="textNoShape">
              <a:avLst/>
            </a:prstTxWarp>
            <a:spAutoFit/>
          </a:bodyPr>
          <a:lstStyle/>
          <a:p>
            <a:pPr>
              <a:lnSpc>
                <a:spcPct val="100000"/>
              </a:lnSpc>
            </a:pPr>
            <a:r>
              <a:rPr lang="en-US" sz="1600" b="1" dirty="0">
                <a:solidFill>
                  <a:srgbClr val="CC0000"/>
                </a:solidFill>
              </a:rPr>
              <a:t>MAINSTREAM CONTENT</a:t>
            </a:r>
            <a:endParaRPr lang="en-US" b="1" dirty="0"/>
          </a:p>
        </p:txBody>
      </p:sp>
      <p:sp>
        <p:nvSpPr>
          <p:cNvPr id="45063" name="Text Box 13"/>
          <p:cNvSpPr txBox="1">
            <a:spLocks noChangeArrowheads="1"/>
          </p:cNvSpPr>
          <p:nvPr/>
        </p:nvSpPr>
        <p:spPr bwMode="auto">
          <a:xfrm>
            <a:off x="2471738" y="4524375"/>
            <a:ext cx="1295400" cy="336550"/>
          </a:xfrm>
          <a:prstGeom prst="rect">
            <a:avLst/>
          </a:prstGeom>
          <a:noFill/>
          <a:ln w="9525">
            <a:noFill/>
            <a:miter lim="800000"/>
            <a:headEnd/>
            <a:tailEnd/>
          </a:ln>
        </p:spPr>
        <p:txBody>
          <a:bodyPr wrap="none" lIns="100584" rIns="100584">
            <a:prstTxWarp prst="textNoShape">
              <a:avLst/>
            </a:prstTxWarp>
            <a:spAutoFit/>
          </a:bodyPr>
          <a:lstStyle/>
          <a:p>
            <a:pPr>
              <a:lnSpc>
                <a:spcPct val="100000"/>
              </a:lnSpc>
            </a:pPr>
            <a:r>
              <a:rPr lang="en-US" sz="1600" b="1" dirty="0">
                <a:solidFill>
                  <a:srgbClr val="669900"/>
                </a:solidFill>
              </a:rPr>
              <a:t>LONG TAIL</a:t>
            </a:r>
            <a:endParaRPr lang="en-US" b="1" dirty="0"/>
          </a:p>
        </p:txBody>
      </p:sp>
      <p:grpSp>
        <p:nvGrpSpPr>
          <p:cNvPr id="2" name="Group 74"/>
          <p:cNvGrpSpPr>
            <a:grpSpLocks/>
          </p:cNvGrpSpPr>
          <p:nvPr/>
        </p:nvGrpSpPr>
        <p:grpSpPr bwMode="auto">
          <a:xfrm>
            <a:off x="1439863" y="3135313"/>
            <a:ext cx="3406775" cy="1130300"/>
            <a:chOff x="727" y="2174"/>
            <a:chExt cx="2146" cy="712"/>
          </a:xfrm>
        </p:grpSpPr>
        <p:sp>
          <p:nvSpPr>
            <p:cNvPr id="45088" name="Text Box 12"/>
            <p:cNvSpPr txBox="1">
              <a:spLocks noChangeArrowheads="1"/>
            </p:cNvSpPr>
            <p:nvPr/>
          </p:nvSpPr>
          <p:spPr bwMode="auto">
            <a:xfrm>
              <a:off x="727" y="2174"/>
              <a:ext cx="1378" cy="212"/>
            </a:xfrm>
            <a:prstGeom prst="rect">
              <a:avLst/>
            </a:prstGeom>
            <a:noFill/>
            <a:ln w="9525">
              <a:noFill/>
              <a:miter lim="800000"/>
              <a:headEnd/>
              <a:tailEnd/>
            </a:ln>
          </p:spPr>
          <p:txBody>
            <a:bodyPr wrap="none" lIns="100584" rIns="100584">
              <a:prstTxWarp prst="textNoShape">
                <a:avLst/>
              </a:prstTxWarp>
              <a:spAutoFit/>
            </a:bodyPr>
            <a:lstStyle/>
            <a:p>
              <a:pPr>
                <a:lnSpc>
                  <a:spcPct val="100000"/>
                </a:lnSpc>
              </a:pPr>
              <a:r>
                <a:rPr lang="en-US" sz="1600" b="1" dirty="0">
                  <a:solidFill>
                    <a:srgbClr val="FF9900"/>
                  </a:solidFill>
                </a:rPr>
                <a:t>EMERGING MIDTAIL</a:t>
              </a:r>
              <a:endParaRPr lang="en-US" b="1" dirty="0"/>
            </a:p>
          </p:txBody>
        </p:sp>
        <p:grpSp>
          <p:nvGrpSpPr>
            <p:cNvPr id="3" name="Group 45"/>
            <p:cNvGrpSpPr>
              <a:grpSpLocks/>
            </p:cNvGrpSpPr>
            <p:nvPr/>
          </p:nvGrpSpPr>
          <p:grpSpPr bwMode="auto">
            <a:xfrm>
              <a:off x="727" y="2358"/>
              <a:ext cx="640" cy="528"/>
              <a:chOff x="2240" y="3057"/>
              <a:chExt cx="640" cy="528"/>
            </a:xfrm>
          </p:grpSpPr>
          <p:sp>
            <p:nvSpPr>
              <p:cNvPr id="45099" name="Text Box 423"/>
              <p:cNvSpPr txBox="1">
                <a:spLocks noChangeArrowheads="1"/>
              </p:cNvSpPr>
              <p:nvPr/>
            </p:nvSpPr>
            <p:spPr bwMode="auto">
              <a:xfrm>
                <a:off x="2240" y="3057"/>
                <a:ext cx="640" cy="260"/>
              </a:xfrm>
              <a:prstGeom prst="rect">
                <a:avLst/>
              </a:prstGeom>
              <a:noFill/>
              <a:ln w="9525">
                <a:noFill/>
                <a:miter lim="800000"/>
                <a:headEnd/>
                <a:tailEnd/>
              </a:ln>
            </p:spPr>
            <p:txBody>
              <a:bodyPr>
                <a:prstTxWarp prst="textNoShape">
                  <a:avLst/>
                </a:prstTxWarp>
                <a:spAutoFit/>
              </a:bodyPr>
              <a:lstStyle/>
              <a:p>
                <a:pPr algn="ctr">
                  <a:lnSpc>
                    <a:spcPct val="100000"/>
                  </a:lnSpc>
                  <a:spcBef>
                    <a:spcPct val="50000"/>
                  </a:spcBef>
                </a:pPr>
                <a:r>
                  <a:rPr lang="en-US" sz="1000" b="1" dirty="0">
                    <a:solidFill>
                      <a:srgbClr val="080808"/>
                    </a:solidFill>
                    <a:latin typeface="Calibri" pitchFamily="-65" charset="0"/>
                    <a:ea typeface="Arial" pitchFamily="-65" charset="0"/>
                    <a:cs typeface="Arial" pitchFamily="-65" charset="0"/>
                  </a:rPr>
                  <a:t>Jonas Brothers</a:t>
                </a:r>
                <a:endParaRPr lang="en-US" sz="1000" dirty="0">
                  <a:solidFill>
                    <a:srgbClr val="080808"/>
                  </a:solidFill>
                  <a:latin typeface="Calibri" pitchFamily="-65" charset="0"/>
                  <a:ea typeface="Arial" pitchFamily="-65" charset="0"/>
                  <a:cs typeface="Arial" pitchFamily="-65" charset="0"/>
                </a:endParaRPr>
              </a:p>
            </p:txBody>
          </p:sp>
          <p:pic>
            <p:nvPicPr>
              <p:cNvPr id="45100" name="Picture 36"/>
              <p:cNvPicPr>
                <a:picLocks noChangeAspect="1" noChangeArrowheads="1"/>
              </p:cNvPicPr>
              <p:nvPr/>
            </p:nvPicPr>
            <p:blipFill>
              <a:blip r:embed="rId6" cstate="print"/>
              <a:srcRect/>
              <a:stretch>
                <a:fillRect/>
              </a:stretch>
            </p:blipFill>
            <p:spPr bwMode="auto">
              <a:xfrm>
                <a:off x="2361" y="3188"/>
                <a:ext cx="397" cy="397"/>
              </a:xfrm>
              <a:prstGeom prst="rect">
                <a:avLst/>
              </a:prstGeom>
              <a:noFill/>
              <a:ln w="9525">
                <a:solidFill>
                  <a:srgbClr val="C0C0C0"/>
                </a:solidFill>
                <a:miter lim="800000"/>
                <a:headEnd/>
                <a:tailEnd/>
              </a:ln>
            </p:spPr>
          </p:pic>
        </p:grpSp>
        <p:grpSp>
          <p:nvGrpSpPr>
            <p:cNvPr id="4" name="Group 43"/>
            <p:cNvGrpSpPr>
              <a:grpSpLocks/>
            </p:cNvGrpSpPr>
            <p:nvPr/>
          </p:nvGrpSpPr>
          <p:grpSpPr bwMode="auto">
            <a:xfrm>
              <a:off x="1226" y="2358"/>
              <a:ext cx="640" cy="528"/>
              <a:chOff x="2739" y="3057"/>
              <a:chExt cx="640" cy="528"/>
            </a:xfrm>
          </p:grpSpPr>
          <p:pic>
            <p:nvPicPr>
              <p:cNvPr id="45097" name="Picture 35"/>
              <p:cNvPicPr>
                <a:picLocks noChangeAspect="1" noChangeArrowheads="1"/>
              </p:cNvPicPr>
              <p:nvPr/>
            </p:nvPicPr>
            <p:blipFill>
              <a:blip r:embed="rId7" cstate="print"/>
              <a:srcRect/>
              <a:stretch>
                <a:fillRect/>
              </a:stretch>
            </p:blipFill>
            <p:spPr bwMode="auto">
              <a:xfrm>
                <a:off x="2861" y="3188"/>
                <a:ext cx="397" cy="397"/>
              </a:xfrm>
              <a:prstGeom prst="rect">
                <a:avLst/>
              </a:prstGeom>
              <a:noFill/>
              <a:ln w="9525">
                <a:solidFill>
                  <a:srgbClr val="C0C0C0"/>
                </a:solidFill>
                <a:miter lim="800000"/>
                <a:headEnd/>
                <a:tailEnd/>
              </a:ln>
            </p:spPr>
          </p:pic>
          <p:sp>
            <p:nvSpPr>
              <p:cNvPr id="45098" name="Text Box 423"/>
              <p:cNvSpPr txBox="1">
                <a:spLocks noChangeArrowheads="1"/>
              </p:cNvSpPr>
              <p:nvPr/>
            </p:nvSpPr>
            <p:spPr bwMode="auto">
              <a:xfrm>
                <a:off x="2739" y="3057"/>
                <a:ext cx="640" cy="159"/>
              </a:xfrm>
              <a:prstGeom prst="rect">
                <a:avLst/>
              </a:prstGeom>
              <a:noFill/>
              <a:ln w="9525">
                <a:noFill/>
                <a:miter lim="800000"/>
                <a:headEnd/>
                <a:tailEnd/>
              </a:ln>
            </p:spPr>
            <p:txBody>
              <a:bodyPr>
                <a:prstTxWarp prst="textNoShape">
                  <a:avLst/>
                </a:prstTxWarp>
                <a:spAutoFit/>
              </a:bodyPr>
              <a:lstStyle/>
              <a:p>
                <a:pPr algn="ctr">
                  <a:lnSpc>
                    <a:spcPct val="100000"/>
                  </a:lnSpc>
                  <a:spcBef>
                    <a:spcPct val="50000"/>
                  </a:spcBef>
                </a:pPr>
                <a:r>
                  <a:rPr lang="en-US" sz="1000" b="1" dirty="0">
                    <a:solidFill>
                      <a:srgbClr val="080808"/>
                    </a:solidFill>
                    <a:latin typeface="Calibri" pitchFamily="-65" charset="0"/>
                    <a:ea typeface="Arial" pitchFamily="-65" charset="0"/>
                    <a:cs typeface="Arial" pitchFamily="-65" charset="0"/>
                  </a:rPr>
                  <a:t>Howcast</a:t>
                </a:r>
                <a:endParaRPr lang="en-US" sz="1000" dirty="0">
                  <a:solidFill>
                    <a:srgbClr val="080808"/>
                  </a:solidFill>
                  <a:latin typeface="Calibri" pitchFamily="-65" charset="0"/>
                  <a:ea typeface="Arial" pitchFamily="-65" charset="0"/>
                  <a:cs typeface="Arial" pitchFamily="-65" charset="0"/>
                </a:endParaRPr>
              </a:p>
            </p:txBody>
          </p:sp>
        </p:grpSp>
        <p:grpSp>
          <p:nvGrpSpPr>
            <p:cNvPr id="5" name="Group 49"/>
            <p:cNvGrpSpPr>
              <a:grpSpLocks/>
            </p:cNvGrpSpPr>
            <p:nvPr/>
          </p:nvGrpSpPr>
          <p:grpSpPr bwMode="auto">
            <a:xfrm>
              <a:off x="1728" y="2358"/>
              <a:ext cx="640" cy="528"/>
              <a:chOff x="2502" y="3140"/>
              <a:chExt cx="640" cy="528"/>
            </a:xfrm>
          </p:grpSpPr>
          <p:pic>
            <p:nvPicPr>
              <p:cNvPr id="45095" name="Picture 39"/>
              <p:cNvPicPr>
                <a:picLocks noChangeAspect="1" noChangeArrowheads="1"/>
              </p:cNvPicPr>
              <p:nvPr/>
            </p:nvPicPr>
            <p:blipFill>
              <a:blip r:embed="rId8" cstate="print"/>
              <a:srcRect/>
              <a:stretch>
                <a:fillRect/>
              </a:stretch>
            </p:blipFill>
            <p:spPr bwMode="auto">
              <a:xfrm>
                <a:off x="2623" y="3271"/>
                <a:ext cx="397" cy="397"/>
              </a:xfrm>
              <a:prstGeom prst="rect">
                <a:avLst/>
              </a:prstGeom>
              <a:noFill/>
              <a:ln w="9525">
                <a:solidFill>
                  <a:srgbClr val="C0C0C0"/>
                </a:solidFill>
                <a:miter lim="800000"/>
                <a:headEnd/>
                <a:tailEnd/>
              </a:ln>
            </p:spPr>
          </p:pic>
          <p:sp>
            <p:nvSpPr>
              <p:cNvPr id="45096" name="Text Box 423"/>
              <p:cNvSpPr txBox="1">
                <a:spLocks noChangeArrowheads="1"/>
              </p:cNvSpPr>
              <p:nvPr/>
            </p:nvSpPr>
            <p:spPr bwMode="auto">
              <a:xfrm>
                <a:off x="2502" y="3140"/>
                <a:ext cx="640" cy="260"/>
              </a:xfrm>
              <a:prstGeom prst="rect">
                <a:avLst/>
              </a:prstGeom>
              <a:noFill/>
              <a:ln w="9525">
                <a:noFill/>
                <a:miter lim="800000"/>
                <a:headEnd/>
                <a:tailEnd/>
              </a:ln>
            </p:spPr>
            <p:txBody>
              <a:bodyPr>
                <a:prstTxWarp prst="textNoShape">
                  <a:avLst/>
                </a:prstTxWarp>
                <a:spAutoFit/>
              </a:bodyPr>
              <a:lstStyle/>
              <a:p>
                <a:pPr algn="ctr">
                  <a:lnSpc>
                    <a:spcPct val="100000"/>
                  </a:lnSpc>
                  <a:spcBef>
                    <a:spcPct val="50000"/>
                  </a:spcBef>
                </a:pPr>
                <a:r>
                  <a:rPr lang="en-US" sz="1000" b="1" dirty="0">
                    <a:solidFill>
                      <a:srgbClr val="080808"/>
                    </a:solidFill>
                    <a:latin typeface="Calibri" pitchFamily="-65" charset="0"/>
                    <a:ea typeface="Arial" pitchFamily="-65" charset="0"/>
                    <a:cs typeface="Arial" pitchFamily="-65" charset="0"/>
                  </a:rPr>
                  <a:t>Mondo Media</a:t>
                </a:r>
                <a:endParaRPr lang="en-US" sz="1000" dirty="0">
                  <a:solidFill>
                    <a:srgbClr val="080808"/>
                  </a:solidFill>
                  <a:latin typeface="Calibri" pitchFamily="-65" charset="0"/>
                  <a:ea typeface="Arial" pitchFamily="-65" charset="0"/>
                  <a:cs typeface="Arial" pitchFamily="-65" charset="0"/>
                </a:endParaRPr>
              </a:p>
            </p:txBody>
          </p:sp>
        </p:grpSp>
        <p:grpSp>
          <p:nvGrpSpPr>
            <p:cNvPr id="6" name="Group 48"/>
            <p:cNvGrpSpPr>
              <a:grpSpLocks/>
            </p:cNvGrpSpPr>
            <p:nvPr/>
          </p:nvGrpSpPr>
          <p:grpSpPr bwMode="auto">
            <a:xfrm>
              <a:off x="2233" y="2262"/>
              <a:ext cx="640" cy="619"/>
              <a:chOff x="3007" y="3044"/>
              <a:chExt cx="640" cy="619"/>
            </a:xfrm>
          </p:grpSpPr>
          <p:pic>
            <p:nvPicPr>
              <p:cNvPr id="45093" name="Picture 46"/>
              <p:cNvPicPr>
                <a:picLocks noChangeAspect="1" noChangeArrowheads="1"/>
              </p:cNvPicPr>
              <p:nvPr/>
            </p:nvPicPr>
            <p:blipFill>
              <a:blip r:embed="rId9" cstate="print"/>
              <a:srcRect/>
              <a:stretch>
                <a:fillRect/>
              </a:stretch>
            </p:blipFill>
            <p:spPr bwMode="auto">
              <a:xfrm>
                <a:off x="3123" y="3271"/>
                <a:ext cx="397" cy="392"/>
              </a:xfrm>
              <a:prstGeom prst="rect">
                <a:avLst/>
              </a:prstGeom>
              <a:noFill/>
              <a:ln w="9525">
                <a:solidFill>
                  <a:srgbClr val="C0C0C0"/>
                </a:solidFill>
                <a:miter lim="800000"/>
                <a:headEnd/>
                <a:tailEnd/>
              </a:ln>
            </p:spPr>
          </p:pic>
          <p:sp>
            <p:nvSpPr>
              <p:cNvPr id="45094" name="Text Box 423"/>
              <p:cNvSpPr txBox="1">
                <a:spLocks noChangeArrowheads="1"/>
              </p:cNvSpPr>
              <p:nvPr/>
            </p:nvSpPr>
            <p:spPr bwMode="auto">
              <a:xfrm>
                <a:off x="3007" y="3044"/>
                <a:ext cx="640" cy="260"/>
              </a:xfrm>
              <a:prstGeom prst="rect">
                <a:avLst/>
              </a:prstGeom>
              <a:noFill/>
              <a:ln w="9525">
                <a:noFill/>
                <a:miter lim="800000"/>
                <a:headEnd/>
                <a:tailEnd/>
              </a:ln>
            </p:spPr>
            <p:txBody>
              <a:bodyPr>
                <a:prstTxWarp prst="textNoShape">
                  <a:avLst/>
                </a:prstTxWarp>
                <a:spAutoFit/>
              </a:bodyPr>
              <a:lstStyle/>
              <a:p>
                <a:pPr algn="ctr">
                  <a:lnSpc>
                    <a:spcPct val="100000"/>
                  </a:lnSpc>
                  <a:spcBef>
                    <a:spcPct val="50000"/>
                  </a:spcBef>
                </a:pPr>
                <a:r>
                  <a:rPr lang="en-US" sz="1000" b="1" dirty="0">
                    <a:solidFill>
                      <a:srgbClr val="080808"/>
                    </a:solidFill>
                    <a:latin typeface="Calibri" pitchFamily="-65" charset="0"/>
                    <a:ea typeface="Arial" pitchFamily="-65" charset="0"/>
                    <a:cs typeface="Arial" pitchFamily="-65" charset="0"/>
                  </a:rPr>
                  <a:t>Next New</a:t>
                </a:r>
                <a:br>
                  <a:rPr lang="en-US" sz="1000" b="1" dirty="0">
                    <a:solidFill>
                      <a:srgbClr val="080808"/>
                    </a:solidFill>
                    <a:latin typeface="Calibri" pitchFamily="-65" charset="0"/>
                    <a:ea typeface="Arial" pitchFamily="-65" charset="0"/>
                    <a:cs typeface="Arial" pitchFamily="-65" charset="0"/>
                  </a:rPr>
                </a:br>
                <a:r>
                  <a:rPr lang="en-US" sz="1000" b="1" dirty="0">
                    <a:solidFill>
                      <a:srgbClr val="080808"/>
                    </a:solidFill>
                    <a:latin typeface="Calibri" pitchFamily="-65" charset="0"/>
                    <a:ea typeface="Arial" pitchFamily="-65" charset="0"/>
                    <a:cs typeface="Arial" pitchFamily="-65" charset="0"/>
                  </a:rPr>
                  <a:t>Networks</a:t>
                </a:r>
                <a:endParaRPr lang="en-US" sz="1000" dirty="0">
                  <a:solidFill>
                    <a:srgbClr val="080808"/>
                  </a:solidFill>
                  <a:latin typeface="Calibri" pitchFamily="-65" charset="0"/>
                  <a:ea typeface="Arial" pitchFamily="-65" charset="0"/>
                  <a:cs typeface="Arial" pitchFamily="-65" charset="0"/>
                </a:endParaRPr>
              </a:p>
            </p:txBody>
          </p:sp>
        </p:grpSp>
      </p:grpSp>
      <p:grpSp>
        <p:nvGrpSpPr>
          <p:cNvPr id="7" name="Group 77"/>
          <p:cNvGrpSpPr>
            <a:grpSpLocks/>
          </p:cNvGrpSpPr>
          <p:nvPr/>
        </p:nvGrpSpPr>
        <p:grpSpPr bwMode="auto">
          <a:xfrm>
            <a:off x="3189288" y="4718050"/>
            <a:ext cx="1016000" cy="1006475"/>
            <a:chOff x="1807" y="3018"/>
            <a:chExt cx="640" cy="634"/>
          </a:xfrm>
        </p:grpSpPr>
        <p:sp>
          <p:nvSpPr>
            <p:cNvPr id="45086" name="Text Box 423"/>
            <p:cNvSpPr txBox="1">
              <a:spLocks noChangeArrowheads="1"/>
            </p:cNvSpPr>
            <p:nvPr/>
          </p:nvSpPr>
          <p:spPr bwMode="auto">
            <a:xfrm>
              <a:off x="1807" y="3018"/>
              <a:ext cx="640" cy="260"/>
            </a:xfrm>
            <a:prstGeom prst="rect">
              <a:avLst/>
            </a:prstGeom>
            <a:noFill/>
            <a:ln w="9525">
              <a:noFill/>
              <a:miter lim="800000"/>
              <a:headEnd/>
              <a:tailEnd/>
            </a:ln>
          </p:spPr>
          <p:txBody>
            <a:bodyPr>
              <a:prstTxWarp prst="textNoShape">
                <a:avLst/>
              </a:prstTxWarp>
              <a:spAutoFit/>
            </a:bodyPr>
            <a:lstStyle/>
            <a:p>
              <a:pPr algn="ctr">
                <a:lnSpc>
                  <a:spcPct val="100000"/>
                </a:lnSpc>
                <a:spcBef>
                  <a:spcPct val="50000"/>
                </a:spcBef>
              </a:pPr>
              <a:r>
                <a:rPr lang="en-US" sz="1000" b="1" dirty="0">
                  <a:solidFill>
                    <a:srgbClr val="080808"/>
                  </a:solidFill>
                  <a:latin typeface="Calibri" pitchFamily="-65" charset="0"/>
                  <a:ea typeface="Arial" pitchFamily="-65" charset="0"/>
                  <a:cs typeface="Arial" pitchFamily="-65" charset="0"/>
                </a:rPr>
                <a:t>JK Wedding Video Dance</a:t>
              </a:r>
              <a:endParaRPr lang="en-US" sz="1000" dirty="0">
                <a:solidFill>
                  <a:srgbClr val="080808"/>
                </a:solidFill>
                <a:latin typeface="Calibri" pitchFamily="-65" charset="0"/>
                <a:ea typeface="Arial" pitchFamily="-65" charset="0"/>
                <a:cs typeface="Arial" pitchFamily="-65" charset="0"/>
              </a:endParaRPr>
            </a:p>
          </p:txBody>
        </p:sp>
        <p:pic>
          <p:nvPicPr>
            <p:cNvPr id="45087" name="Picture 55"/>
            <p:cNvPicPr>
              <a:picLocks noChangeAspect="1" noChangeArrowheads="1"/>
            </p:cNvPicPr>
            <p:nvPr/>
          </p:nvPicPr>
          <p:blipFill>
            <a:blip r:embed="rId10" cstate="print"/>
            <a:srcRect/>
            <a:stretch>
              <a:fillRect/>
            </a:stretch>
          </p:blipFill>
          <p:spPr bwMode="auto">
            <a:xfrm>
              <a:off x="1889" y="3253"/>
              <a:ext cx="478" cy="399"/>
            </a:xfrm>
            <a:prstGeom prst="rect">
              <a:avLst/>
            </a:prstGeom>
            <a:noFill/>
            <a:ln w="9525">
              <a:solidFill>
                <a:srgbClr val="C0C0C0"/>
              </a:solidFill>
              <a:miter lim="800000"/>
              <a:headEnd/>
              <a:tailEnd/>
            </a:ln>
          </p:spPr>
        </p:pic>
      </p:grpSp>
      <p:grpSp>
        <p:nvGrpSpPr>
          <p:cNvPr id="8" name="Group 78"/>
          <p:cNvGrpSpPr>
            <a:grpSpLocks/>
          </p:cNvGrpSpPr>
          <p:nvPr/>
        </p:nvGrpSpPr>
        <p:grpSpPr bwMode="auto">
          <a:xfrm>
            <a:off x="4256088" y="5013325"/>
            <a:ext cx="1016000" cy="852488"/>
            <a:chOff x="2479" y="3114"/>
            <a:chExt cx="640" cy="537"/>
          </a:xfrm>
        </p:grpSpPr>
        <p:pic>
          <p:nvPicPr>
            <p:cNvPr id="45084" name="Picture 56"/>
            <p:cNvPicPr>
              <a:picLocks noChangeAspect="1" noChangeArrowheads="1"/>
            </p:cNvPicPr>
            <p:nvPr/>
          </p:nvPicPr>
          <p:blipFill>
            <a:blip r:embed="rId11" cstate="print"/>
            <a:srcRect/>
            <a:stretch>
              <a:fillRect/>
            </a:stretch>
          </p:blipFill>
          <p:spPr bwMode="auto">
            <a:xfrm>
              <a:off x="2532" y="3253"/>
              <a:ext cx="530" cy="398"/>
            </a:xfrm>
            <a:prstGeom prst="rect">
              <a:avLst/>
            </a:prstGeom>
            <a:noFill/>
            <a:ln w="9525">
              <a:solidFill>
                <a:srgbClr val="C0C0C0"/>
              </a:solidFill>
              <a:miter lim="800000"/>
              <a:headEnd/>
              <a:tailEnd/>
            </a:ln>
          </p:spPr>
        </p:pic>
        <p:sp>
          <p:nvSpPr>
            <p:cNvPr id="45085" name="Text Box 423"/>
            <p:cNvSpPr txBox="1">
              <a:spLocks noChangeArrowheads="1"/>
            </p:cNvSpPr>
            <p:nvPr/>
          </p:nvSpPr>
          <p:spPr bwMode="auto">
            <a:xfrm>
              <a:off x="2479" y="3114"/>
              <a:ext cx="640" cy="260"/>
            </a:xfrm>
            <a:prstGeom prst="rect">
              <a:avLst/>
            </a:prstGeom>
            <a:noFill/>
            <a:ln w="9525">
              <a:noFill/>
              <a:miter lim="800000"/>
              <a:headEnd/>
              <a:tailEnd/>
            </a:ln>
          </p:spPr>
          <p:txBody>
            <a:bodyPr>
              <a:prstTxWarp prst="textNoShape">
                <a:avLst/>
              </a:prstTxWarp>
              <a:spAutoFit/>
            </a:bodyPr>
            <a:lstStyle/>
            <a:p>
              <a:pPr algn="ctr">
                <a:lnSpc>
                  <a:spcPct val="100000"/>
                </a:lnSpc>
                <a:spcBef>
                  <a:spcPct val="50000"/>
                </a:spcBef>
              </a:pPr>
              <a:r>
                <a:rPr lang="en-US" sz="1000" b="1" dirty="0">
                  <a:solidFill>
                    <a:srgbClr val="080808"/>
                  </a:solidFill>
                  <a:latin typeface="Calibri" pitchFamily="-65" charset="0"/>
                  <a:ea typeface="Arial" pitchFamily="-65" charset="0"/>
                  <a:cs typeface="Arial" pitchFamily="-65" charset="0"/>
                </a:rPr>
                <a:t>Charlie Bit Me</a:t>
              </a:r>
              <a:endParaRPr lang="en-US" sz="1000" dirty="0">
                <a:solidFill>
                  <a:srgbClr val="080808"/>
                </a:solidFill>
                <a:latin typeface="Calibri" pitchFamily="-65" charset="0"/>
                <a:ea typeface="Arial" pitchFamily="-65" charset="0"/>
                <a:cs typeface="Arial" pitchFamily="-65" charset="0"/>
              </a:endParaRPr>
            </a:p>
          </p:txBody>
        </p:sp>
      </p:grpSp>
      <p:grpSp>
        <p:nvGrpSpPr>
          <p:cNvPr id="9" name="Group 73"/>
          <p:cNvGrpSpPr>
            <a:grpSpLocks/>
          </p:cNvGrpSpPr>
          <p:nvPr/>
        </p:nvGrpSpPr>
        <p:grpSpPr bwMode="auto">
          <a:xfrm>
            <a:off x="1419225" y="1519238"/>
            <a:ext cx="4124325" cy="992187"/>
            <a:chOff x="726" y="1190"/>
            <a:chExt cx="2598" cy="625"/>
          </a:xfrm>
        </p:grpSpPr>
        <p:pic>
          <p:nvPicPr>
            <p:cNvPr id="45074" name="Picture 59"/>
            <p:cNvPicPr>
              <a:picLocks noChangeAspect="1" noChangeArrowheads="1"/>
            </p:cNvPicPr>
            <p:nvPr/>
          </p:nvPicPr>
          <p:blipFill>
            <a:blip r:embed="rId12" cstate="print"/>
            <a:srcRect/>
            <a:stretch>
              <a:fillRect/>
            </a:stretch>
          </p:blipFill>
          <p:spPr bwMode="auto">
            <a:xfrm>
              <a:off x="758" y="1416"/>
              <a:ext cx="576" cy="399"/>
            </a:xfrm>
            <a:prstGeom prst="rect">
              <a:avLst/>
            </a:prstGeom>
            <a:noFill/>
            <a:ln w="9525">
              <a:solidFill>
                <a:srgbClr val="C0C0C0"/>
              </a:solidFill>
              <a:miter lim="800000"/>
              <a:headEnd/>
              <a:tailEnd/>
            </a:ln>
          </p:spPr>
        </p:pic>
        <p:sp>
          <p:nvSpPr>
            <p:cNvPr id="45075" name="Text Box 423"/>
            <p:cNvSpPr txBox="1">
              <a:spLocks noChangeArrowheads="1"/>
            </p:cNvSpPr>
            <p:nvPr/>
          </p:nvSpPr>
          <p:spPr bwMode="auto">
            <a:xfrm>
              <a:off x="726" y="1190"/>
              <a:ext cx="640" cy="260"/>
            </a:xfrm>
            <a:prstGeom prst="rect">
              <a:avLst/>
            </a:prstGeom>
            <a:noFill/>
            <a:ln w="9525">
              <a:noFill/>
              <a:miter lim="800000"/>
              <a:headEnd/>
              <a:tailEnd/>
            </a:ln>
          </p:spPr>
          <p:txBody>
            <a:bodyPr>
              <a:prstTxWarp prst="textNoShape">
                <a:avLst/>
              </a:prstTxWarp>
              <a:spAutoFit/>
            </a:bodyPr>
            <a:lstStyle/>
            <a:p>
              <a:pPr algn="ctr">
                <a:lnSpc>
                  <a:spcPct val="100000"/>
                </a:lnSpc>
                <a:spcBef>
                  <a:spcPct val="50000"/>
                </a:spcBef>
              </a:pPr>
              <a:r>
                <a:rPr lang="en-US" sz="1000" b="1" dirty="0">
                  <a:solidFill>
                    <a:srgbClr val="080808"/>
                  </a:solidFill>
                  <a:latin typeface="Calibri" pitchFamily="-65" charset="0"/>
                  <a:ea typeface="Arial" pitchFamily="-65" charset="0"/>
                  <a:cs typeface="Arial" pitchFamily="-65" charset="0"/>
                </a:rPr>
                <a:t>Universal Music Group</a:t>
              </a:r>
              <a:endParaRPr lang="en-US" sz="1000" dirty="0">
                <a:solidFill>
                  <a:srgbClr val="080808"/>
                </a:solidFill>
                <a:latin typeface="Calibri" pitchFamily="-65" charset="0"/>
                <a:ea typeface="Arial" pitchFamily="-65" charset="0"/>
                <a:cs typeface="Arial" pitchFamily="-65" charset="0"/>
              </a:endParaRPr>
            </a:p>
          </p:txBody>
        </p:sp>
        <p:pic>
          <p:nvPicPr>
            <p:cNvPr id="45076" name="Picture 62"/>
            <p:cNvPicPr>
              <a:picLocks noChangeAspect="1" noChangeArrowheads="1"/>
            </p:cNvPicPr>
            <p:nvPr/>
          </p:nvPicPr>
          <p:blipFill>
            <a:blip r:embed="rId13" cstate="print"/>
            <a:srcRect/>
            <a:stretch>
              <a:fillRect/>
            </a:stretch>
          </p:blipFill>
          <p:spPr bwMode="auto">
            <a:xfrm>
              <a:off x="1428" y="1416"/>
              <a:ext cx="397" cy="397"/>
            </a:xfrm>
            <a:prstGeom prst="rect">
              <a:avLst/>
            </a:prstGeom>
            <a:noFill/>
            <a:ln w="9525">
              <a:solidFill>
                <a:srgbClr val="C0C0C0"/>
              </a:solidFill>
              <a:miter lim="800000"/>
              <a:headEnd/>
              <a:tailEnd/>
            </a:ln>
          </p:spPr>
        </p:pic>
        <p:sp>
          <p:nvSpPr>
            <p:cNvPr id="45077" name="Text Box 423"/>
            <p:cNvSpPr txBox="1">
              <a:spLocks noChangeArrowheads="1"/>
            </p:cNvSpPr>
            <p:nvPr/>
          </p:nvSpPr>
          <p:spPr bwMode="auto">
            <a:xfrm>
              <a:off x="1416" y="1292"/>
              <a:ext cx="412" cy="159"/>
            </a:xfrm>
            <a:prstGeom prst="rect">
              <a:avLst/>
            </a:prstGeom>
            <a:noFill/>
            <a:ln w="9525">
              <a:noFill/>
              <a:miter lim="800000"/>
              <a:headEnd/>
              <a:tailEnd/>
            </a:ln>
          </p:spPr>
          <p:txBody>
            <a:bodyPr>
              <a:prstTxWarp prst="textNoShape">
                <a:avLst/>
              </a:prstTxWarp>
              <a:spAutoFit/>
            </a:bodyPr>
            <a:lstStyle/>
            <a:p>
              <a:pPr algn="ctr">
                <a:lnSpc>
                  <a:spcPct val="100000"/>
                </a:lnSpc>
                <a:spcBef>
                  <a:spcPct val="50000"/>
                </a:spcBef>
              </a:pPr>
              <a:r>
                <a:rPr lang="en-US" sz="1000" b="1" dirty="0">
                  <a:solidFill>
                    <a:srgbClr val="080808"/>
                  </a:solidFill>
                  <a:latin typeface="Calibri" pitchFamily="-65" charset="0"/>
                  <a:ea typeface="Arial" pitchFamily="-65" charset="0"/>
                  <a:cs typeface="Arial" pitchFamily="-65" charset="0"/>
                </a:rPr>
                <a:t>HBO</a:t>
              </a:r>
              <a:endParaRPr lang="en-US" sz="1000" dirty="0">
                <a:solidFill>
                  <a:srgbClr val="080808"/>
                </a:solidFill>
                <a:latin typeface="Calibri" pitchFamily="-65" charset="0"/>
                <a:ea typeface="Arial" pitchFamily="-65" charset="0"/>
                <a:cs typeface="Arial" pitchFamily="-65" charset="0"/>
              </a:endParaRPr>
            </a:p>
          </p:txBody>
        </p:sp>
        <p:pic>
          <p:nvPicPr>
            <p:cNvPr id="45078" name="Picture 64"/>
            <p:cNvPicPr>
              <a:picLocks noChangeAspect="1" noChangeArrowheads="1"/>
            </p:cNvPicPr>
            <p:nvPr/>
          </p:nvPicPr>
          <p:blipFill>
            <a:blip r:embed="rId14" cstate="print"/>
            <a:srcRect/>
            <a:stretch>
              <a:fillRect/>
            </a:stretch>
          </p:blipFill>
          <p:spPr bwMode="auto">
            <a:xfrm>
              <a:off x="1908" y="1416"/>
              <a:ext cx="397" cy="397"/>
            </a:xfrm>
            <a:prstGeom prst="rect">
              <a:avLst/>
            </a:prstGeom>
            <a:noFill/>
            <a:ln w="9525">
              <a:solidFill>
                <a:srgbClr val="C0C0C0"/>
              </a:solidFill>
              <a:miter lim="800000"/>
              <a:headEnd/>
              <a:tailEnd/>
            </a:ln>
          </p:spPr>
        </p:pic>
        <p:sp>
          <p:nvSpPr>
            <p:cNvPr id="45079" name="Text Box 423"/>
            <p:cNvSpPr txBox="1">
              <a:spLocks noChangeArrowheads="1"/>
            </p:cNvSpPr>
            <p:nvPr/>
          </p:nvSpPr>
          <p:spPr bwMode="auto">
            <a:xfrm>
              <a:off x="1900" y="1292"/>
              <a:ext cx="412" cy="159"/>
            </a:xfrm>
            <a:prstGeom prst="rect">
              <a:avLst/>
            </a:prstGeom>
            <a:noFill/>
            <a:ln w="9525">
              <a:noFill/>
              <a:miter lim="800000"/>
              <a:headEnd/>
              <a:tailEnd/>
            </a:ln>
          </p:spPr>
          <p:txBody>
            <a:bodyPr>
              <a:prstTxWarp prst="textNoShape">
                <a:avLst/>
              </a:prstTxWarp>
              <a:spAutoFit/>
            </a:bodyPr>
            <a:lstStyle/>
            <a:p>
              <a:pPr algn="ctr">
                <a:lnSpc>
                  <a:spcPct val="100000"/>
                </a:lnSpc>
                <a:spcBef>
                  <a:spcPct val="50000"/>
                </a:spcBef>
              </a:pPr>
              <a:r>
                <a:rPr lang="en-US" sz="1000" b="1" dirty="0">
                  <a:solidFill>
                    <a:srgbClr val="080808"/>
                  </a:solidFill>
                  <a:latin typeface="Calibri" pitchFamily="-65" charset="0"/>
                  <a:ea typeface="Arial" pitchFamily="-65" charset="0"/>
                  <a:cs typeface="Arial" pitchFamily="-65" charset="0"/>
                </a:rPr>
                <a:t>ESPN</a:t>
              </a:r>
              <a:endParaRPr lang="en-US" sz="1000" dirty="0">
                <a:solidFill>
                  <a:srgbClr val="080808"/>
                </a:solidFill>
                <a:latin typeface="Calibri" pitchFamily="-65" charset="0"/>
                <a:ea typeface="Arial" pitchFamily="-65" charset="0"/>
                <a:cs typeface="Arial" pitchFamily="-65" charset="0"/>
              </a:endParaRPr>
            </a:p>
          </p:txBody>
        </p:sp>
        <p:pic>
          <p:nvPicPr>
            <p:cNvPr id="45080" name="Picture 66"/>
            <p:cNvPicPr>
              <a:picLocks noChangeAspect="1" noChangeArrowheads="1"/>
            </p:cNvPicPr>
            <p:nvPr/>
          </p:nvPicPr>
          <p:blipFill>
            <a:blip r:embed="rId15" cstate="print"/>
            <a:srcRect/>
            <a:stretch>
              <a:fillRect/>
            </a:stretch>
          </p:blipFill>
          <p:spPr bwMode="auto">
            <a:xfrm>
              <a:off x="2388" y="1416"/>
              <a:ext cx="397" cy="397"/>
            </a:xfrm>
            <a:prstGeom prst="rect">
              <a:avLst/>
            </a:prstGeom>
            <a:noFill/>
            <a:ln w="9525">
              <a:solidFill>
                <a:srgbClr val="C0C0C0"/>
              </a:solidFill>
              <a:miter lim="800000"/>
              <a:headEnd/>
              <a:tailEnd/>
            </a:ln>
          </p:spPr>
        </p:pic>
        <p:sp>
          <p:nvSpPr>
            <p:cNvPr id="45081" name="Text Box 423"/>
            <p:cNvSpPr txBox="1">
              <a:spLocks noChangeArrowheads="1"/>
            </p:cNvSpPr>
            <p:nvPr/>
          </p:nvSpPr>
          <p:spPr bwMode="auto">
            <a:xfrm>
              <a:off x="2381" y="1292"/>
              <a:ext cx="412" cy="159"/>
            </a:xfrm>
            <a:prstGeom prst="rect">
              <a:avLst/>
            </a:prstGeom>
            <a:noFill/>
            <a:ln w="9525">
              <a:noFill/>
              <a:miter lim="800000"/>
              <a:headEnd/>
              <a:tailEnd/>
            </a:ln>
          </p:spPr>
          <p:txBody>
            <a:bodyPr>
              <a:prstTxWarp prst="textNoShape">
                <a:avLst/>
              </a:prstTxWarp>
              <a:spAutoFit/>
            </a:bodyPr>
            <a:lstStyle/>
            <a:p>
              <a:pPr algn="ctr">
                <a:lnSpc>
                  <a:spcPct val="100000"/>
                </a:lnSpc>
                <a:spcBef>
                  <a:spcPct val="50000"/>
                </a:spcBef>
              </a:pPr>
              <a:r>
                <a:rPr lang="en-US" sz="1000" b="1" dirty="0">
                  <a:solidFill>
                    <a:srgbClr val="080808"/>
                  </a:solidFill>
                  <a:latin typeface="Calibri" pitchFamily="-65" charset="0"/>
                  <a:ea typeface="Arial" pitchFamily="-65" charset="0"/>
                  <a:cs typeface="Arial" pitchFamily="-65" charset="0"/>
                </a:rPr>
                <a:t>CBS</a:t>
              </a:r>
              <a:endParaRPr lang="en-US" sz="1000" dirty="0">
                <a:solidFill>
                  <a:srgbClr val="080808"/>
                </a:solidFill>
                <a:latin typeface="Calibri" pitchFamily="-65" charset="0"/>
                <a:ea typeface="Arial" pitchFamily="-65" charset="0"/>
                <a:cs typeface="Arial" pitchFamily="-65" charset="0"/>
              </a:endParaRPr>
            </a:p>
          </p:txBody>
        </p:sp>
        <p:pic>
          <p:nvPicPr>
            <p:cNvPr id="45082" name="Picture 68"/>
            <p:cNvPicPr>
              <a:picLocks noChangeAspect="1" noChangeArrowheads="1"/>
            </p:cNvPicPr>
            <p:nvPr/>
          </p:nvPicPr>
          <p:blipFill>
            <a:blip r:embed="rId16" cstate="print"/>
            <a:srcRect/>
            <a:stretch>
              <a:fillRect/>
            </a:stretch>
          </p:blipFill>
          <p:spPr bwMode="auto">
            <a:xfrm>
              <a:off x="2861" y="1416"/>
              <a:ext cx="397" cy="397"/>
            </a:xfrm>
            <a:prstGeom prst="rect">
              <a:avLst/>
            </a:prstGeom>
            <a:noFill/>
            <a:ln w="9525">
              <a:solidFill>
                <a:srgbClr val="C0C0C0"/>
              </a:solidFill>
              <a:miter lim="800000"/>
              <a:headEnd/>
              <a:tailEnd/>
            </a:ln>
          </p:spPr>
        </p:pic>
        <p:sp>
          <p:nvSpPr>
            <p:cNvPr id="45083" name="Text Box 423"/>
            <p:cNvSpPr txBox="1">
              <a:spLocks noChangeArrowheads="1"/>
            </p:cNvSpPr>
            <p:nvPr/>
          </p:nvSpPr>
          <p:spPr bwMode="auto">
            <a:xfrm>
              <a:off x="2794" y="1292"/>
              <a:ext cx="530" cy="159"/>
            </a:xfrm>
            <a:prstGeom prst="rect">
              <a:avLst/>
            </a:prstGeom>
            <a:noFill/>
            <a:ln w="9525">
              <a:noFill/>
              <a:miter lim="800000"/>
              <a:headEnd/>
              <a:tailEnd/>
            </a:ln>
          </p:spPr>
          <p:txBody>
            <a:bodyPr>
              <a:prstTxWarp prst="textNoShape">
                <a:avLst/>
              </a:prstTxWarp>
              <a:spAutoFit/>
            </a:bodyPr>
            <a:lstStyle/>
            <a:p>
              <a:pPr algn="ctr">
                <a:lnSpc>
                  <a:spcPct val="100000"/>
                </a:lnSpc>
                <a:spcBef>
                  <a:spcPct val="50000"/>
                </a:spcBef>
              </a:pPr>
              <a:r>
                <a:rPr lang="en-US" sz="1000" b="1" dirty="0">
                  <a:solidFill>
                    <a:srgbClr val="080808"/>
                  </a:solidFill>
                  <a:latin typeface="Calibri" pitchFamily="-65" charset="0"/>
                  <a:ea typeface="Arial" pitchFamily="-65" charset="0"/>
                  <a:cs typeface="Arial" pitchFamily="-65" charset="0"/>
                </a:rPr>
                <a:t>NY Times</a:t>
              </a:r>
              <a:endParaRPr lang="en-US" sz="1000" dirty="0">
                <a:solidFill>
                  <a:srgbClr val="080808"/>
                </a:solidFill>
                <a:latin typeface="Calibri" pitchFamily="-65" charset="0"/>
                <a:ea typeface="Arial" pitchFamily="-65" charset="0"/>
                <a:cs typeface="Arial" pitchFamily="-65" charset="0"/>
              </a:endParaRPr>
            </a:p>
          </p:txBody>
        </p:sp>
      </p:grpSp>
      <p:sp>
        <p:nvSpPr>
          <p:cNvPr id="45068" name="Line 71"/>
          <p:cNvSpPr>
            <a:spLocks noChangeShapeType="1"/>
          </p:cNvSpPr>
          <p:nvPr/>
        </p:nvSpPr>
        <p:spPr bwMode="auto">
          <a:xfrm>
            <a:off x="293688" y="2727325"/>
            <a:ext cx="5489575" cy="7938"/>
          </a:xfrm>
          <a:prstGeom prst="line">
            <a:avLst/>
          </a:prstGeom>
          <a:noFill/>
          <a:ln w="9525">
            <a:solidFill>
              <a:srgbClr val="FF3300"/>
            </a:solidFill>
            <a:round/>
            <a:headEnd/>
            <a:tailEnd type="oval" w="lg" len="lg"/>
          </a:ln>
        </p:spPr>
        <p:txBody>
          <a:bodyPr lIns="100584" rIns="100584">
            <a:prstTxWarp prst="textNoShape">
              <a:avLst/>
            </a:prstTxWarp>
            <a:spAutoFit/>
          </a:bodyPr>
          <a:lstStyle/>
          <a:p>
            <a:endParaRPr lang="en-US" dirty="0"/>
          </a:p>
        </p:txBody>
      </p:sp>
      <p:sp>
        <p:nvSpPr>
          <p:cNvPr id="45069" name="Text Box 72"/>
          <p:cNvSpPr txBox="1">
            <a:spLocks noChangeArrowheads="1"/>
          </p:cNvSpPr>
          <p:nvPr/>
        </p:nvSpPr>
        <p:spPr bwMode="auto">
          <a:xfrm>
            <a:off x="5988050" y="2449513"/>
            <a:ext cx="2773363" cy="336550"/>
          </a:xfrm>
          <a:prstGeom prst="rect">
            <a:avLst/>
          </a:prstGeom>
          <a:noFill/>
          <a:ln w="9525">
            <a:noFill/>
            <a:miter lim="800000"/>
            <a:headEnd/>
            <a:tailEnd/>
          </a:ln>
        </p:spPr>
        <p:txBody>
          <a:bodyPr wrap="none" lIns="100584" rIns="100584">
            <a:prstTxWarp prst="textNoShape">
              <a:avLst/>
            </a:prstTxWarp>
            <a:spAutoFit/>
          </a:bodyPr>
          <a:lstStyle/>
          <a:p>
            <a:pPr>
              <a:lnSpc>
                <a:spcPct val="100000"/>
              </a:lnSpc>
            </a:pPr>
            <a:r>
              <a:rPr lang="en-US" sz="1600" b="1" dirty="0">
                <a:solidFill>
                  <a:srgbClr val="CC0000"/>
                </a:solidFill>
              </a:rPr>
              <a:t>THE “NEW” MAINSTREAM</a:t>
            </a:r>
            <a:endParaRPr lang="en-US" b="1" dirty="0"/>
          </a:p>
        </p:txBody>
      </p:sp>
      <p:pic>
        <p:nvPicPr>
          <p:cNvPr id="45070" name="Picture 9" descr="fred2"/>
          <p:cNvPicPr>
            <a:picLocks noChangeAspect="1" noChangeArrowheads="1"/>
          </p:cNvPicPr>
          <p:nvPr>
            <p:custDataLst>
              <p:tags r:id="rId1"/>
            </p:custDataLst>
          </p:nvPr>
        </p:nvPicPr>
        <p:blipFill>
          <a:blip r:embed="rId17" cstate="print"/>
          <a:srcRect/>
          <a:stretch>
            <a:fillRect/>
          </a:stretch>
        </p:blipFill>
        <p:spPr bwMode="auto">
          <a:xfrm>
            <a:off x="6124575" y="2932113"/>
            <a:ext cx="2073275" cy="1031875"/>
          </a:xfrm>
          <a:prstGeom prst="rect">
            <a:avLst/>
          </a:prstGeom>
          <a:noFill/>
          <a:ln w="38100">
            <a:solidFill>
              <a:schemeClr val="folHlink"/>
            </a:solidFill>
            <a:miter lim="800000"/>
            <a:headEnd/>
            <a:tailEnd/>
          </a:ln>
        </p:spPr>
      </p:pic>
      <p:sp>
        <p:nvSpPr>
          <p:cNvPr id="45071" name="Text Box 423"/>
          <p:cNvSpPr txBox="1">
            <a:spLocks noChangeArrowheads="1"/>
          </p:cNvSpPr>
          <p:nvPr/>
        </p:nvSpPr>
        <p:spPr bwMode="auto">
          <a:xfrm>
            <a:off x="5986463" y="2684463"/>
            <a:ext cx="1778000" cy="252412"/>
          </a:xfrm>
          <a:prstGeom prst="rect">
            <a:avLst/>
          </a:prstGeom>
          <a:noFill/>
          <a:ln w="9525">
            <a:noFill/>
            <a:miter lim="800000"/>
            <a:headEnd/>
            <a:tailEnd/>
          </a:ln>
        </p:spPr>
        <p:txBody>
          <a:bodyPr>
            <a:prstTxWarp prst="textNoShape">
              <a:avLst/>
            </a:prstTxWarp>
            <a:spAutoFit/>
          </a:bodyPr>
          <a:lstStyle/>
          <a:p>
            <a:pPr>
              <a:lnSpc>
                <a:spcPct val="100000"/>
              </a:lnSpc>
              <a:spcBef>
                <a:spcPct val="50000"/>
              </a:spcBef>
            </a:pPr>
            <a:r>
              <a:rPr lang="en-US" sz="1000" b="1" dirty="0">
                <a:solidFill>
                  <a:srgbClr val="080808"/>
                </a:solidFill>
                <a:latin typeface="Calibri" pitchFamily="-65" charset="0"/>
                <a:ea typeface="Arial" pitchFamily="-65" charset="0"/>
                <a:cs typeface="Arial" pitchFamily="-65" charset="0"/>
              </a:rPr>
              <a:t>Fred Figglehorn</a:t>
            </a:r>
            <a:endParaRPr lang="en-US" sz="1000" dirty="0">
              <a:solidFill>
                <a:srgbClr val="080808"/>
              </a:solidFill>
              <a:latin typeface="Calibri" pitchFamily="-65" charset="0"/>
              <a:ea typeface="Arial" pitchFamily="-65" charset="0"/>
              <a:cs typeface="Arial" pitchFamily="-65" charset="0"/>
            </a:endParaRPr>
          </a:p>
        </p:txBody>
      </p:sp>
      <p:sp>
        <p:nvSpPr>
          <p:cNvPr id="44" name="Rounded Rectangle 43"/>
          <p:cNvSpPr>
            <a:spLocks noChangeArrowheads="1"/>
          </p:cNvSpPr>
          <p:nvPr>
            <p:custDataLst>
              <p:tags r:id="rId2"/>
            </p:custDataLst>
          </p:nvPr>
        </p:nvSpPr>
        <p:spPr bwMode="auto">
          <a:xfrm>
            <a:off x="5472113" y="4340225"/>
            <a:ext cx="3370262" cy="1404938"/>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tIns="0" bIns="0" anchor="ctr">
            <a:prstTxWarp prst="textNoShape">
              <a:avLst/>
            </a:prstTxWarp>
          </a:bodyPr>
          <a:lstStyle/>
          <a:p>
            <a:pPr algn="ctr" eaLnBrk="0" hangingPunct="0">
              <a:lnSpc>
                <a:spcPct val="100000"/>
              </a:lnSpc>
              <a:spcAft>
                <a:spcPct val="5000"/>
              </a:spcAft>
              <a:defRPr/>
            </a:pPr>
            <a:r>
              <a:rPr lang="en-US" sz="1800" dirty="0">
                <a:solidFill>
                  <a:srgbClr val="FFFFFF"/>
                </a:solidFill>
                <a:ea typeface="Arial" pitchFamily="-112" charset="0"/>
                <a:cs typeface="Arial" pitchFamily="-112" charset="0"/>
              </a:rPr>
              <a:t>Over 3,000 content partnerships from established names to YouTube made celebrities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ED3B04E-699F-49C4-A015-23F0239D51A2}" type="slidenum">
              <a:rPr lang="en-US" smtClean="0">
                <a:solidFill>
                  <a:srgbClr val="7D7D7D"/>
                </a:solidFill>
              </a:rPr>
              <a:pPr>
                <a:defRPr/>
              </a:pPr>
              <a:t>21</a:t>
            </a:fld>
            <a:endParaRPr lang="en-US">
              <a:solidFill>
                <a:srgbClr val="7D7D7D"/>
              </a:solidFill>
            </a:endParaRPr>
          </a:p>
        </p:txBody>
      </p:sp>
      <p:sp>
        <p:nvSpPr>
          <p:cNvPr id="3" name="Rectangle 2"/>
          <p:cNvSpPr txBox="1">
            <a:spLocks noChangeArrowheads="1"/>
          </p:cNvSpPr>
          <p:nvPr/>
        </p:nvSpPr>
        <p:spPr bwMode="auto">
          <a:xfrm>
            <a:off x="576263" y="228600"/>
            <a:ext cx="8048625"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AU" sz="2800" b="1" i="0" u="none" strike="noStrike" kern="0" cap="none" spc="0" normalizeH="0" baseline="0" noProof="0" dirty="0" smtClean="0">
                <a:ln>
                  <a:noFill/>
                </a:ln>
                <a:solidFill>
                  <a:srgbClr val="3C3C3C"/>
                </a:solidFill>
                <a:effectLst/>
                <a:uLnTx/>
                <a:uFillTx/>
                <a:latin typeface="+mj-lt"/>
                <a:ea typeface="Arial" pitchFamily="-109" charset="0"/>
                <a:cs typeface="Arial" pitchFamily="-109" charset="0"/>
              </a:rPr>
              <a:t>Educational</a:t>
            </a:r>
            <a:r>
              <a:rPr kumimoji="0" lang="en-AU" sz="2800" b="1" i="0" u="none" strike="noStrike" kern="0" cap="none" spc="0" normalizeH="0" noProof="0" dirty="0" smtClean="0">
                <a:ln>
                  <a:noFill/>
                </a:ln>
                <a:solidFill>
                  <a:srgbClr val="3C3C3C"/>
                </a:solidFill>
                <a:effectLst/>
                <a:uLnTx/>
                <a:uFillTx/>
                <a:latin typeface="+mj-lt"/>
                <a:ea typeface="Arial" pitchFamily="-109" charset="0"/>
                <a:cs typeface="Arial" pitchFamily="-109" charset="0"/>
              </a:rPr>
              <a:t> Slides</a:t>
            </a:r>
            <a:endParaRPr kumimoji="0" lang="en-US" sz="2800" b="1" i="0" u="none" strike="noStrike" kern="0" cap="none" spc="0" normalizeH="0" baseline="0" noProof="0" dirty="0">
              <a:ln>
                <a:noFill/>
              </a:ln>
              <a:solidFill>
                <a:srgbClr val="3C3C3C"/>
              </a:solidFill>
              <a:effectLst/>
              <a:uLnTx/>
              <a:uFillTx/>
              <a:latin typeface="+mj-lt"/>
              <a:ea typeface="Arial" pitchFamily="-109" charset="0"/>
              <a:cs typeface="Arial" pitchFamily="-109"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576263" y="228600"/>
            <a:ext cx="8048625" cy="476250"/>
          </a:xfrm>
        </p:spPr>
        <p:txBody>
          <a:bodyPr/>
          <a:lstStyle/>
          <a:p>
            <a:pPr eaLnBrk="1" hangingPunct="1"/>
            <a:r>
              <a:rPr lang="en-AU" dirty="0">
                <a:solidFill>
                  <a:srgbClr val="3C3C3C"/>
                </a:solidFill>
                <a:ea typeface="Arial" pitchFamily="-109" charset="0"/>
                <a:cs typeface="Arial" pitchFamily="-109" charset="0"/>
              </a:rPr>
              <a:t>Diners Are Planning Where To Eat In Advance</a:t>
            </a:r>
            <a:endParaRPr lang="en-US" dirty="0">
              <a:solidFill>
                <a:srgbClr val="3C3C3C"/>
              </a:solidFill>
              <a:ea typeface="Arial" pitchFamily="-109" charset="0"/>
              <a:cs typeface="Arial" pitchFamily="-109" charset="0"/>
            </a:endParaRPr>
          </a:p>
        </p:txBody>
      </p:sp>
      <p:sp>
        <p:nvSpPr>
          <p:cNvPr id="64515" name="Rectangle 3"/>
          <p:cNvSpPr>
            <a:spLocks noGrp="1" noChangeArrowheads="1"/>
          </p:cNvSpPr>
          <p:nvPr>
            <p:ph idx="1"/>
          </p:nvPr>
        </p:nvSpPr>
        <p:spPr>
          <a:xfrm>
            <a:off x="457200" y="1295400"/>
            <a:ext cx="8229600" cy="5181600"/>
          </a:xfrm>
        </p:spPr>
        <p:txBody>
          <a:bodyPr/>
          <a:lstStyle/>
          <a:p>
            <a:pPr marL="0" indent="0" algn="ctr" eaLnBrk="1" hangingPunct="1">
              <a:lnSpc>
                <a:spcPct val="90000"/>
              </a:lnSpc>
              <a:spcBef>
                <a:spcPct val="50000"/>
              </a:spcBef>
              <a:spcAft>
                <a:spcPct val="0"/>
              </a:spcAft>
            </a:pPr>
            <a:r>
              <a:rPr lang="en-AU" sz="2000"/>
              <a:t>How far in advance do diners decide which restaurant to go to</a:t>
            </a:r>
            <a:r>
              <a:rPr lang="en-US" sz="2000"/>
              <a:t>?</a:t>
            </a:r>
          </a:p>
        </p:txBody>
      </p:sp>
      <p:sp>
        <p:nvSpPr>
          <p:cNvPr id="2309124" name="Text Box 4"/>
          <p:cNvSpPr txBox="1">
            <a:spLocks noChangeArrowheads="1"/>
          </p:cNvSpPr>
          <p:nvPr/>
        </p:nvSpPr>
        <p:spPr bwMode="auto">
          <a:xfrm>
            <a:off x="457200" y="6457950"/>
            <a:ext cx="3128963" cy="327025"/>
          </a:xfrm>
          <a:prstGeom prst="rect">
            <a:avLst/>
          </a:prstGeom>
          <a:noFill/>
          <a:ln w="9525" algn="ctr">
            <a:noFill/>
            <a:miter lim="800000"/>
            <a:headEnd/>
            <a:tailEnd/>
          </a:ln>
          <a:effectLst/>
        </p:spPr>
        <p:txBody>
          <a:bodyPr wrap="none">
            <a:spAutoFit/>
          </a:bodyPr>
          <a:lstStyle/>
          <a:p>
            <a:pPr>
              <a:lnSpc>
                <a:spcPct val="95000"/>
              </a:lnSpc>
              <a:defRPr/>
            </a:pPr>
            <a:r>
              <a:rPr lang="en-US" sz="800" dirty="0">
                <a:solidFill>
                  <a:srgbClr val="7D7D7D"/>
                </a:solidFill>
                <a:latin typeface="Arial" charset="0"/>
                <a:ea typeface="+mn-ea"/>
                <a:cs typeface="+mn-cs"/>
              </a:rPr>
              <a:t>Source: Online Testing Exchange Restaurant Survey, April 2009</a:t>
            </a:r>
            <a:br>
              <a:rPr lang="en-US" sz="800" dirty="0">
                <a:solidFill>
                  <a:srgbClr val="7D7D7D"/>
                </a:solidFill>
                <a:latin typeface="Arial" charset="0"/>
                <a:ea typeface="+mn-ea"/>
                <a:cs typeface="+mn-cs"/>
              </a:rPr>
            </a:br>
            <a:endParaRPr lang="en-US" sz="800" dirty="0">
              <a:solidFill>
                <a:srgbClr val="7D7D7D"/>
              </a:solidFill>
              <a:latin typeface="Arial" charset="0"/>
              <a:ea typeface="+mn-ea"/>
              <a:cs typeface="+mn-cs"/>
            </a:endParaRPr>
          </a:p>
        </p:txBody>
      </p:sp>
      <p:grpSp>
        <p:nvGrpSpPr>
          <p:cNvPr id="2" name="Group 5"/>
          <p:cNvGrpSpPr>
            <a:grpSpLocks/>
          </p:cNvGrpSpPr>
          <p:nvPr/>
        </p:nvGrpSpPr>
        <p:grpSpPr bwMode="auto">
          <a:xfrm>
            <a:off x="4864100" y="1784350"/>
            <a:ext cx="2755900" cy="3778250"/>
            <a:chOff x="3954" y="768"/>
            <a:chExt cx="1693" cy="2428"/>
          </a:xfrm>
        </p:grpSpPr>
        <p:sp>
          <p:nvSpPr>
            <p:cNvPr id="2309126" name="Rectangle 6"/>
            <p:cNvSpPr>
              <a:spLocks noChangeArrowheads="1"/>
            </p:cNvSpPr>
            <p:nvPr/>
          </p:nvSpPr>
          <p:spPr bwMode="auto">
            <a:xfrm>
              <a:off x="4588" y="768"/>
              <a:ext cx="453" cy="166"/>
            </a:xfrm>
            <a:prstGeom prst="rect">
              <a:avLst/>
            </a:prstGeom>
            <a:noFill/>
            <a:ln w="9525">
              <a:noFill/>
              <a:miter lim="800000"/>
              <a:headEnd/>
              <a:tailEnd/>
            </a:ln>
          </p:spPr>
          <p:txBody>
            <a:bodyPr wrap="none" lIns="0" tIns="0" rIns="0" bIns="0">
              <a:spAutoFit/>
            </a:bodyPr>
            <a:lstStyle/>
            <a:p>
              <a:pPr>
                <a:lnSpc>
                  <a:spcPct val="90000"/>
                </a:lnSpc>
                <a:defRPr/>
              </a:pPr>
              <a:r>
                <a:rPr lang="en-US" dirty="0">
                  <a:solidFill>
                    <a:srgbClr val="3C3C3C"/>
                  </a:solidFill>
                  <a:latin typeface="Arial" charset="0"/>
                  <a:ea typeface="+mn-ea"/>
                  <a:cs typeface="+mn-cs"/>
                </a:rPr>
                <a:t>Dinner</a:t>
              </a:r>
            </a:p>
          </p:txBody>
        </p:sp>
        <p:sp>
          <p:nvSpPr>
            <p:cNvPr id="2309127" name="Freeform 7"/>
            <p:cNvSpPr>
              <a:spLocks/>
            </p:cNvSpPr>
            <p:nvPr/>
          </p:nvSpPr>
          <p:spPr bwMode="auto">
            <a:xfrm>
              <a:off x="4765" y="1359"/>
              <a:ext cx="882" cy="1590"/>
            </a:xfrm>
            <a:custGeom>
              <a:avLst/>
              <a:gdLst/>
              <a:ahLst/>
              <a:cxnLst>
                <a:cxn ang="0">
                  <a:pos x="528" y="4823"/>
                </a:cxn>
                <a:cxn ang="0">
                  <a:pos x="2383" y="1913"/>
                </a:cxn>
                <a:cxn ang="0">
                  <a:pos x="0" y="0"/>
                </a:cxn>
                <a:cxn ang="0">
                  <a:pos x="0" y="2440"/>
                </a:cxn>
                <a:cxn ang="0">
                  <a:pos x="528" y="4823"/>
                </a:cxn>
              </a:cxnLst>
              <a:rect l="0" t="0" r="r" b="b"/>
              <a:pathLst>
                <a:path w="2674" h="4823">
                  <a:moveTo>
                    <a:pt x="528" y="4823"/>
                  </a:moveTo>
                  <a:cubicBezTo>
                    <a:pt x="1843" y="4532"/>
                    <a:pt x="2674" y="3229"/>
                    <a:pt x="2383" y="1913"/>
                  </a:cubicBezTo>
                  <a:cubicBezTo>
                    <a:pt x="2136" y="796"/>
                    <a:pt x="1145" y="0"/>
                    <a:pt x="0" y="0"/>
                  </a:cubicBezTo>
                  <a:lnTo>
                    <a:pt x="0" y="2440"/>
                  </a:lnTo>
                  <a:lnTo>
                    <a:pt x="528" y="4823"/>
                  </a:lnTo>
                  <a:close/>
                </a:path>
              </a:pathLst>
            </a:custGeom>
            <a:solidFill>
              <a:srgbClr val="004F9F"/>
            </a:solidFill>
            <a:ln w="0">
              <a:solidFill>
                <a:srgbClr val="000000"/>
              </a:solidFill>
              <a:prstDash val="solid"/>
              <a:round/>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28" name="Freeform 8"/>
            <p:cNvSpPr>
              <a:spLocks noEditPoints="1"/>
            </p:cNvSpPr>
            <p:nvPr/>
          </p:nvSpPr>
          <p:spPr bwMode="auto">
            <a:xfrm>
              <a:off x="4760" y="1354"/>
              <a:ext cx="815" cy="1607"/>
            </a:xfrm>
            <a:custGeom>
              <a:avLst/>
              <a:gdLst/>
              <a:ahLst/>
              <a:cxnLst>
                <a:cxn ang="0">
                  <a:pos x="540" y="4824"/>
                </a:cxn>
                <a:cxn ang="0">
                  <a:pos x="1008" y="4670"/>
                </a:cxn>
                <a:cxn ang="0">
                  <a:pos x="1422" y="4434"/>
                </a:cxn>
                <a:cxn ang="0">
                  <a:pos x="1775" y="4126"/>
                </a:cxn>
                <a:cxn ang="0">
                  <a:pos x="2061" y="3759"/>
                </a:cxn>
                <a:cxn ang="0">
                  <a:pos x="2273" y="3345"/>
                </a:cxn>
                <a:cxn ang="0">
                  <a:pos x="2402" y="2895"/>
                </a:cxn>
                <a:cxn ang="0">
                  <a:pos x="2440" y="2541"/>
                </a:cxn>
                <a:cxn ang="0">
                  <a:pos x="2436" y="2299"/>
                </a:cxn>
                <a:cxn ang="0">
                  <a:pos x="2408" y="2055"/>
                </a:cxn>
                <a:cxn ang="0">
                  <a:pos x="2329" y="1728"/>
                </a:cxn>
                <a:cxn ang="0">
                  <a:pos x="2171" y="1345"/>
                </a:cxn>
                <a:cxn ang="0">
                  <a:pos x="1954" y="1000"/>
                </a:cxn>
                <a:cxn ang="0">
                  <a:pos x="1686" y="699"/>
                </a:cxn>
                <a:cxn ang="0">
                  <a:pos x="1372" y="446"/>
                </a:cxn>
                <a:cxn ang="0">
                  <a:pos x="1019" y="250"/>
                </a:cxn>
                <a:cxn ang="0">
                  <a:pos x="636" y="113"/>
                </a:cxn>
                <a:cxn ang="0">
                  <a:pos x="227" y="41"/>
                </a:cxn>
                <a:cxn ang="0">
                  <a:pos x="32" y="16"/>
                </a:cxn>
                <a:cxn ang="0">
                  <a:pos x="32" y="2453"/>
                </a:cxn>
                <a:cxn ang="0">
                  <a:pos x="1" y="2460"/>
                </a:cxn>
                <a:cxn ang="0">
                  <a:pos x="0" y="16"/>
                </a:cxn>
                <a:cxn ang="0">
                  <a:pos x="17" y="0"/>
                </a:cxn>
                <a:cxn ang="0">
                  <a:pos x="441" y="37"/>
                </a:cxn>
                <a:cxn ang="0">
                  <a:pos x="844" y="144"/>
                </a:cxn>
                <a:cxn ang="0">
                  <a:pos x="1217" y="314"/>
                </a:cxn>
                <a:cxn ang="0">
                  <a:pos x="1555" y="542"/>
                </a:cxn>
                <a:cxn ang="0">
                  <a:pos x="1851" y="823"/>
                </a:cxn>
                <a:cxn ang="0">
                  <a:pos x="2097" y="1152"/>
                </a:cxn>
                <a:cxn ang="0">
                  <a:pos x="2289" y="1521"/>
                </a:cxn>
                <a:cxn ang="0">
                  <a:pos x="2415" y="1926"/>
                </a:cxn>
                <a:cxn ang="0">
                  <a:pos x="2457" y="2174"/>
                </a:cxn>
                <a:cxn ang="0">
                  <a:pos x="2473" y="2421"/>
                </a:cxn>
                <a:cxn ang="0">
                  <a:pos x="2465" y="2664"/>
                </a:cxn>
                <a:cxn ang="0">
                  <a:pos x="2379" y="3134"/>
                </a:cxn>
                <a:cxn ang="0">
                  <a:pos x="2204" y="3573"/>
                </a:cxn>
                <a:cxn ang="0">
                  <a:pos x="1952" y="3971"/>
                </a:cxn>
                <a:cxn ang="0">
                  <a:pos x="1626" y="4313"/>
                </a:cxn>
                <a:cxn ang="0">
                  <a:pos x="1236" y="4590"/>
                </a:cxn>
                <a:cxn ang="0">
                  <a:pos x="790" y="4789"/>
                </a:cxn>
                <a:cxn ang="0">
                  <a:pos x="536" y="4853"/>
                </a:cxn>
                <a:cxn ang="0">
                  <a:pos x="1" y="2460"/>
                </a:cxn>
              </a:cxnLst>
              <a:rect l="0" t="0" r="r" b="b"/>
              <a:pathLst>
                <a:path w="2473" h="4856">
                  <a:moveTo>
                    <a:pt x="560" y="4836"/>
                  </a:moveTo>
                  <a:lnTo>
                    <a:pt x="540" y="4824"/>
                  </a:lnTo>
                  <a:lnTo>
                    <a:pt x="781" y="4758"/>
                  </a:lnTo>
                  <a:lnTo>
                    <a:pt x="1008" y="4670"/>
                  </a:lnTo>
                  <a:lnTo>
                    <a:pt x="1221" y="4561"/>
                  </a:lnTo>
                  <a:lnTo>
                    <a:pt x="1422" y="4434"/>
                  </a:lnTo>
                  <a:lnTo>
                    <a:pt x="1607" y="4288"/>
                  </a:lnTo>
                  <a:lnTo>
                    <a:pt x="1775" y="4126"/>
                  </a:lnTo>
                  <a:lnTo>
                    <a:pt x="1927" y="3950"/>
                  </a:lnTo>
                  <a:lnTo>
                    <a:pt x="2061" y="3759"/>
                  </a:lnTo>
                  <a:lnTo>
                    <a:pt x="2177" y="3558"/>
                  </a:lnTo>
                  <a:lnTo>
                    <a:pt x="2273" y="3345"/>
                  </a:lnTo>
                  <a:lnTo>
                    <a:pt x="2348" y="3123"/>
                  </a:lnTo>
                  <a:lnTo>
                    <a:pt x="2402" y="2895"/>
                  </a:lnTo>
                  <a:lnTo>
                    <a:pt x="2434" y="2659"/>
                  </a:lnTo>
                  <a:lnTo>
                    <a:pt x="2440" y="2541"/>
                  </a:lnTo>
                  <a:lnTo>
                    <a:pt x="2441" y="2420"/>
                  </a:lnTo>
                  <a:lnTo>
                    <a:pt x="2436" y="2299"/>
                  </a:lnTo>
                  <a:lnTo>
                    <a:pt x="2426" y="2177"/>
                  </a:lnTo>
                  <a:lnTo>
                    <a:pt x="2408" y="2055"/>
                  </a:lnTo>
                  <a:lnTo>
                    <a:pt x="2384" y="1933"/>
                  </a:lnTo>
                  <a:lnTo>
                    <a:pt x="2329" y="1728"/>
                  </a:lnTo>
                  <a:lnTo>
                    <a:pt x="2258" y="1532"/>
                  </a:lnTo>
                  <a:lnTo>
                    <a:pt x="2171" y="1345"/>
                  </a:lnTo>
                  <a:lnTo>
                    <a:pt x="2070" y="1167"/>
                  </a:lnTo>
                  <a:lnTo>
                    <a:pt x="1954" y="1000"/>
                  </a:lnTo>
                  <a:lnTo>
                    <a:pt x="1826" y="844"/>
                  </a:lnTo>
                  <a:lnTo>
                    <a:pt x="1686" y="699"/>
                  </a:lnTo>
                  <a:lnTo>
                    <a:pt x="1534" y="567"/>
                  </a:lnTo>
                  <a:lnTo>
                    <a:pt x="1372" y="446"/>
                  </a:lnTo>
                  <a:lnTo>
                    <a:pt x="1200" y="341"/>
                  </a:lnTo>
                  <a:lnTo>
                    <a:pt x="1019" y="250"/>
                  </a:lnTo>
                  <a:lnTo>
                    <a:pt x="831" y="173"/>
                  </a:lnTo>
                  <a:lnTo>
                    <a:pt x="636" y="113"/>
                  </a:lnTo>
                  <a:lnTo>
                    <a:pt x="434" y="68"/>
                  </a:lnTo>
                  <a:lnTo>
                    <a:pt x="227" y="41"/>
                  </a:lnTo>
                  <a:lnTo>
                    <a:pt x="16" y="32"/>
                  </a:lnTo>
                  <a:lnTo>
                    <a:pt x="32" y="16"/>
                  </a:lnTo>
                  <a:lnTo>
                    <a:pt x="32" y="2456"/>
                  </a:lnTo>
                  <a:lnTo>
                    <a:pt x="32" y="2453"/>
                  </a:lnTo>
                  <a:lnTo>
                    <a:pt x="560" y="4836"/>
                  </a:lnTo>
                  <a:close/>
                  <a:moveTo>
                    <a:pt x="1" y="2460"/>
                  </a:moveTo>
                  <a:cubicBezTo>
                    <a:pt x="1" y="2459"/>
                    <a:pt x="0" y="2458"/>
                    <a:pt x="0" y="2456"/>
                  </a:cubicBezTo>
                  <a:lnTo>
                    <a:pt x="0" y="16"/>
                  </a:lnTo>
                  <a:cubicBezTo>
                    <a:pt x="0" y="12"/>
                    <a:pt x="2" y="8"/>
                    <a:pt x="5" y="5"/>
                  </a:cubicBezTo>
                  <a:cubicBezTo>
                    <a:pt x="9" y="2"/>
                    <a:pt x="13" y="0"/>
                    <a:pt x="17" y="0"/>
                  </a:cubicBezTo>
                  <a:lnTo>
                    <a:pt x="232" y="10"/>
                  </a:lnTo>
                  <a:lnTo>
                    <a:pt x="441" y="37"/>
                  </a:lnTo>
                  <a:lnTo>
                    <a:pt x="645" y="82"/>
                  </a:lnTo>
                  <a:lnTo>
                    <a:pt x="844" y="144"/>
                  </a:lnTo>
                  <a:lnTo>
                    <a:pt x="1034" y="221"/>
                  </a:lnTo>
                  <a:lnTo>
                    <a:pt x="1217" y="314"/>
                  </a:lnTo>
                  <a:lnTo>
                    <a:pt x="1391" y="421"/>
                  </a:lnTo>
                  <a:lnTo>
                    <a:pt x="1555" y="542"/>
                  </a:lnTo>
                  <a:lnTo>
                    <a:pt x="1709" y="676"/>
                  </a:lnTo>
                  <a:lnTo>
                    <a:pt x="1851" y="823"/>
                  </a:lnTo>
                  <a:lnTo>
                    <a:pt x="1981" y="981"/>
                  </a:lnTo>
                  <a:lnTo>
                    <a:pt x="2097" y="1152"/>
                  </a:lnTo>
                  <a:lnTo>
                    <a:pt x="2200" y="1332"/>
                  </a:lnTo>
                  <a:lnTo>
                    <a:pt x="2289" y="1521"/>
                  </a:lnTo>
                  <a:lnTo>
                    <a:pt x="2360" y="1719"/>
                  </a:lnTo>
                  <a:lnTo>
                    <a:pt x="2415" y="1926"/>
                  </a:lnTo>
                  <a:lnTo>
                    <a:pt x="2439" y="2050"/>
                  </a:lnTo>
                  <a:lnTo>
                    <a:pt x="2457" y="2174"/>
                  </a:lnTo>
                  <a:lnTo>
                    <a:pt x="2468" y="2298"/>
                  </a:lnTo>
                  <a:lnTo>
                    <a:pt x="2473" y="2421"/>
                  </a:lnTo>
                  <a:lnTo>
                    <a:pt x="2472" y="2542"/>
                  </a:lnTo>
                  <a:lnTo>
                    <a:pt x="2465" y="2664"/>
                  </a:lnTo>
                  <a:lnTo>
                    <a:pt x="2433" y="2902"/>
                  </a:lnTo>
                  <a:lnTo>
                    <a:pt x="2379" y="3134"/>
                  </a:lnTo>
                  <a:lnTo>
                    <a:pt x="2302" y="3358"/>
                  </a:lnTo>
                  <a:lnTo>
                    <a:pt x="2204" y="3573"/>
                  </a:lnTo>
                  <a:lnTo>
                    <a:pt x="2088" y="3778"/>
                  </a:lnTo>
                  <a:lnTo>
                    <a:pt x="1952" y="3971"/>
                  </a:lnTo>
                  <a:lnTo>
                    <a:pt x="1798" y="4149"/>
                  </a:lnTo>
                  <a:lnTo>
                    <a:pt x="1626" y="4313"/>
                  </a:lnTo>
                  <a:lnTo>
                    <a:pt x="1439" y="4461"/>
                  </a:lnTo>
                  <a:lnTo>
                    <a:pt x="1236" y="4590"/>
                  </a:lnTo>
                  <a:lnTo>
                    <a:pt x="1019" y="4699"/>
                  </a:lnTo>
                  <a:lnTo>
                    <a:pt x="790" y="4789"/>
                  </a:lnTo>
                  <a:lnTo>
                    <a:pt x="549" y="4855"/>
                  </a:lnTo>
                  <a:cubicBezTo>
                    <a:pt x="544" y="4856"/>
                    <a:pt x="540" y="4855"/>
                    <a:pt x="536" y="4853"/>
                  </a:cubicBezTo>
                  <a:cubicBezTo>
                    <a:pt x="532" y="4851"/>
                    <a:pt x="530" y="4847"/>
                    <a:pt x="529" y="4843"/>
                  </a:cubicBezTo>
                  <a:lnTo>
                    <a:pt x="1" y="2460"/>
                  </a:lnTo>
                  <a:close/>
                </a:path>
              </a:pathLst>
            </a:custGeom>
            <a:solidFill>
              <a:srgbClr val="004F9F"/>
            </a:solidFill>
            <a:ln w="9525" cap="flat">
              <a:solidFill>
                <a:srgbClr val="FFFFFF"/>
              </a:solidFill>
              <a:prstDash val="solid"/>
              <a:bevel/>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29" name="Freeform 9"/>
            <p:cNvSpPr>
              <a:spLocks/>
            </p:cNvSpPr>
            <p:nvPr/>
          </p:nvSpPr>
          <p:spPr bwMode="auto">
            <a:xfrm>
              <a:off x="3954" y="2151"/>
              <a:ext cx="985" cy="817"/>
            </a:xfrm>
            <a:custGeom>
              <a:avLst/>
              <a:gdLst/>
              <a:ahLst/>
              <a:cxnLst>
                <a:cxn ang="0">
                  <a:pos x="21" y="0"/>
                </a:cxn>
                <a:cxn ang="0">
                  <a:pos x="2423" y="2477"/>
                </a:cxn>
                <a:cxn ang="0">
                  <a:pos x="2988" y="2420"/>
                </a:cxn>
                <a:cxn ang="0">
                  <a:pos x="2460" y="37"/>
                </a:cxn>
                <a:cxn ang="0">
                  <a:pos x="21" y="0"/>
                </a:cxn>
              </a:cxnLst>
              <a:rect l="0" t="0" r="r" b="b"/>
              <a:pathLst>
                <a:path w="2988" h="2480">
                  <a:moveTo>
                    <a:pt x="21" y="0"/>
                  </a:moveTo>
                  <a:cubicBezTo>
                    <a:pt x="0" y="1347"/>
                    <a:pt x="1075" y="2456"/>
                    <a:pt x="2423" y="2477"/>
                  </a:cubicBezTo>
                  <a:cubicBezTo>
                    <a:pt x="2612" y="2480"/>
                    <a:pt x="2802" y="2461"/>
                    <a:pt x="2988" y="2420"/>
                  </a:cubicBezTo>
                  <a:lnTo>
                    <a:pt x="2460" y="37"/>
                  </a:lnTo>
                  <a:lnTo>
                    <a:pt x="21" y="0"/>
                  </a:lnTo>
                  <a:close/>
                </a:path>
              </a:pathLst>
            </a:custGeom>
            <a:solidFill>
              <a:srgbClr val="0066CC"/>
            </a:solidFill>
            <a:ln w="0">
              <a:solidFill>
                <a:srgbClr val="000000"/>
              </a:solidFill>
              <a:prstDash val="solid"/>
              <a:round/>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30" name="Freeform 10"/>
            <p:cNvSpPr>
              <a:spLocks noEditPoints="1"/>
            </p:cNvSpPr>
            <p:nvPr/>
          </p:nvSpPr>
          <p:spPr bwMode="auto">
            <a:xfrm>
              <a:off x="3956" y="2146"/>
              <a:ext cx="989" cy="822"/>
            </a:xfrm>
            <a:custGeom>
              <a:avLst/>
              <a:gdLst/>
              <a:ahLst/>
              <a:cxnLst>
                <a:cxn ang="0">
                  <a:pos x="16" y="32"/>
                </a:cxn>
                <a:cxn ang="0">
                  <a:pos x="32" y="16"/>
                </a:cxn>
                <a:cxn ang="0">
                  <a:pos x="33" y="142"/>
                </a:cxn>
                <a:cxn ang="0">
                  <a:pos x="41" y="265"/>
                </a:cxn>
                <a:cxn ang="0">
                  <a:pos x="54" y="387"/>
                </a:cxn>
                <a:cxn ang="0">
                  <a:pos x="74" y="506"/>
                </a:cxn>
                <a:cxn ang="0">
                  <a:pos x="130" y="740"/>
                </a:cxn>
                <a:cxn ang="0">
                  <a:pos x="209" y="963"/>
                </a:cxn>
                <a:cxn ang="0">
                  <a:pos x="307" y="1177"/>
                </a:cxn>
                <a:cxn ang="0">
                  <a:pos x="425" y="1378"/>
                </a:cxn>
                <a:cxn ang="0">
                  <a:pos x="562" y="1567"/>
                </a:cxn>
                <a:cxn ang="0">
                  <a:pos x="716" y="1742"/>
                </a:cxn>
                <a:cxn ang="0">
                  <a:pos x="885" y="1901"/>
                </a:cxn>
                <a:cxn ang="0">
                  <a:pos x="1070" y="2043"/>
                </a:cxn>
                <a:cxn ang="0">
                  <a:pos x="1268" y="2167"/>
                </a:cxn>
                <a:cxn ang="0">
                  <a:pos x="1479" y="2273"/>
                </a:cxn>
                <a:cxn ang="0">
                  <a:pos x="1700" y="2358"/>
                </a:cxn>
                <a:cxn ang="0">
                  <a:pos x="1932" y="2421"/>
                </a:cxn>
                <a:cxn ang="0">
                  <a:pos x="2050" y="2444"/>
                </a:cxn>
                <a:cxn ang="0">
                  <a:pos x="2171" y="2462"/>
                </a:cxn>
                <a:cxn ang="0">
                  <a:pos x="2294" y="2473"/>
                </a:cxn>
                <a:cxn ang="0">
                  <a:pos x="2419" y="2477"/>
                </a:cxn>
                <a:cxn ang="0">
                  <a:pos x="2560" y="2475"/>
                </a:cxn>
                <a:cxn ang="0">
                  <a:pos x="2701" y="2466"/>
                </a:cxn>
                <a:cxn ang="0">
                  <a:pos x="2841" y="2448"/>
                </a:cxn>
                <a:cxn ang="0">
                  <a:pos x="2980" y="2421"/>
                </a:cxn>
                <a:cxn ang="0">
                  <a:pos x="2968" y="2440"/>
                </a:cxn>
                <a:cxn ang="0">
                  <a:pos x="2440" y="57"/>
                </a:cxn>
                <a:cxn ang="0">
                  <a:pos x="2455" y="69"/>
                </a:cxn>
                <a:cxn ang="0">
                  <a:pos x="16" y="32"/>
                </a:cxn>
                <a:cxn ang="0">
                  <a:pos x="2456" y="37"/>
                </a:cxn>
                <a:cxn ang="0">
                  <a:pos x="2471" y="50"/>
                </a:cxn>
                <a:cxn ang="0">
                  <a:pos x="2999" y="2433"/>
                </a:cxn>
                <a:cxn ang="0">
                  <a:pos x="2997" y="2445"/>
                </a:cxn>
                <a:cxn ang="0">
                  <a:pos x="2986" y="2452"/>
                </a:cxn>
                <a:cxn ang="0">
                  <a:pos x="2845" y="2479"/>
                </a:cxn>
                <a:cxn ang="0">
                  <a:pos x="2704" y="2497"/>
                </a:cxn>
                <a:cxn ang="0">
                  <a:pos x="2561" y="2507"/>
                </a:cxn>
                <a:cxn ang="0">
                  <a:pos x="2418" y="2509"/>
                </a:cxn>
                <a:cxn ang="0">
                  <a:pos x="2291" y="2504"/>
                </a:cxn>
                <a:cxn ang="0">
                  <a:pos x="2166" y="2493"/>
                </a:cxn>
                <a:cxn ang="0">
                  <a:pos x="2043" y="2475"/>
                </a:cxn>
                <a:cxn ang="0">
                  <a:pos x="1923" y="2452"/>
                </a:cxn>
                <a:cxn ang="0">
                  <a:pos x="1689" y="2387"/>
                </a:cxn>
                <a:cxn ang="0">
                  <a:pos x="1464" y="2302"/>
                </a:cxn>
                <a:cxn ang="0">
                  <a:pos x="1251" y="2194"/>
                </a:cxn>
                <a:cxn ang="0">
                  <a:pos x="1051" y="2068"/>
                </a:cxn>
                <a:cxn ang="0">
                  <a:pos x="864" y="1924"/>
                </a:cxn>
                <a:cxn ang="0">
                  <a:pos x="692" y="1763"/>
                </a:cxn>
                <a:cxn ang="0">
                  <a:pos x="537" y="1586"/>
                </a:cxn>
                <a:cxn ang="0">
                  <a:pos x="398" y="1395"/>
                </a:cxn>
                <a:cxn ang="0">
                  <a:pos x="278" y="1190"/>
                </a:cxn>
                <a:cxn ang="0">
                  <a:pos x="178" y="974"/>
                </a:cxn>
                <a:cxn ang="0">
                  <a:pos x="99" y="747"/>
                </a:cxn>
                <a:cxn ang="0">
                  <a:pos x="43" y="511"/>
                </a:cxn>
                <a:cxn ang="0">
                  <a:pos x="23" y="390"/>
                </a:cxn>
                <a:cxn ang="0">
                  <a:pos x="10" y="267"/>
                </a:cxn>
                <a:cxn ang="0">
                  <a:pos x="1" y="143"/>
                </a:cxn>
                <a:cxn ang="0">
                  <a:pos x="0" y="17"/>
                </a:cxn>
                <a:cxn ang="0">
                  <a:pos x="5" y="5"/>
                </a:cxn>
                <a:cxn ang="0">
                  <a:pos x="17" y="0"/>
                </a:cxn>
                <a:cxn ang="0">
                  <a:pos x="2456" y="37"/>
                </a:cxn>
              </a:cxnLst>
              <a:rect l="0" t="0" r="r" b="b"/>
              <a:pathLst>
                <a:path w="3000" h="2509">
                  <a:moveTo>
                    <a:pt x="16" y="32"/>
                  </a:moveTo>
                  <a:lnTo>
                    <a:pt x="32" y="16"/>
                  </a:lnTo>
                  <a:lnTo>
                    <a:pt x="33" y="142"/>
                  </a:lnTo>
                  <a:lnTo>
                    <a:pt x="41" y="265"/>
                  </a:lnTo>
                  <a:lnTo>
                    <a:pt x="54" y="387"/>
                  </a:lnTo>
                  <a:lnTo>
                    <a:pt x="74" y="506"/>
                  </a:lnTo>
                  <a:lnTo>
                    <a:pt x="130" y="740"/>
                  </a:lnTo>
                  <a:lnTo>
                    <a:pt x="209" y="963"/>
                  </a:lnTo>
                  <a:lnTo>
                    <a:pt x="307" y="1177"/>
                  </a:lnTo>
                  <a:lnTo>
                    <a:pt x="425" y="1378"/>
                  </a:lnTo>
                  <a:lnTo>
                    <a:pt x="562" y="1567"/>
                  </a:lnTo>
                  <a:lnTo>
                    <a:pt x="716" y="1742"/>
                  </a:lnTo>
                  <a:lnTo>
                    <a:pt x="885" y="1901"/>
                  </a:lnTo>
                  <a:lnTo>
                    <a:pt x="1070" y="2043"/>
                  </a:lnTo>
                  <a:lnTo>
                    <a:pt x="1268" y="2167"/>
                  </a:lnTo>
                  <a:lnTo>
                    <a:pt x="1479" y="2273"/>
                  </a:lnTo>
                  <a:lnTo>
                    <a:pt x="1700" y="2358"/>
                  </a:lnTo>
                  <a:lnTo>
                    <a:pt x="1932" y="2421"/>
                  </a:lnTo>
                  <a:lnTo>
                    <a:pt x="2050" y="2444"/>
                  </a:lnTo>
                  <a:lnTo>
                    <a:pt x="2171" y="2462"/>
                  </a:lnTo>
                  <a:lnTo>
                    <a:pt x="2294" y="2473"/>
                  </a:lnTo>
                  <a:lnTo>
                    <a:pt x="2419" y="2477"/>
                  </a:lnTo>
                  <a:lnTo>
                    <a:pt x="2560" y="2475"/>
                  </a:lnTo>
                  <a:lnTo>
                    <a:pt x="2701" y="2466"/>
                  </a:lnTo>
                  <a:lnTo>
                    <a:pt x="2841" y="2448"/>
                  </a:lnTo>
                  <a:lnTo>
                    <a:pt x="2980" y="2421"/>
                  </a:lnTo>
                  <a:lnTo>
                    <a:pt x="2968" y="2440"/>
                  </a:lnTo>
                  <a:lnTo>
                    <a:pt x="2440" y="57"/>
                  </a:lnTo>
                  <a:lnTo>
                    <a:pt x="2455" y="69"/>
                  </a:lnTo>
                  <a:lnTo>
                    <a:pt x="16" y="32"/>
                  </a:lnTo>
                  <a:close/>
                  <a:moveTo>
                    <a:pt x="2456" y="37"/>
                  </a:moveTo>
                  <a:cubicBezTo>
                    <a:pt x="2463" y="38"/>
                    <a:pt x="2469" y="43"/>
                    <a:pt x="2471" y="50"/>
                  </a:cubicBezTo>
                  <a:lnTo>
                    <a:pt x="2999" y="2433"/>
                  </a:lnTo>
                  <a:cubicBezTo>
                    <a:pt x="3000" y="2437"/>
                    <a:pt x="2999" y="2442"/>
                    <a:pt x="2997" y="2445"/>
                  </a:cubicBezTo>
                  <a:cubicBezTo>
                    <a:pt x="2994" y="2449"/>
                    <a:pt x="2991" y="2451"/>
                    <a:pt x="2986" y="2452"/>
                  </a:cubicBezTo>
                  <a:lnTo>
                    <a:pt x="2845" y="2479"/>
                  </a:lnTo>
                  <a:lnTo>
                    <a:pt x="2704" y="2497"/>
                  </a:lnTo>
                  <a:lnTo>
                    <a:pt x="2561" y="2507"/>
                  </a:lnTo>
                  <a:lnTo>
                    <a:pt x="2418" y="2509"/>
                  </a:lnTo>
                  <a:lnTo>
                    <a:pt x="2291" y="2504"/>
                  </a:lnTo>
                  <a:lnTo>
                    <a:pt x="2166" y="2493"/>
                  </a:lnTo>
                  <a:lnTo>
                    <a:pt x="2043" y="2475"/>
                  </a:lnTo>
                  <a:lnTo>
                    <a:pt x="1923" y="2452"/>
                  </a:lnTo>
                  <a:lnTo>
                    <a:pt x="1689" y="2387"/>
                  </a:lnTo>
                  <a:lnTo>
                    <a:pt x="1464" y="2302"/>
                  </a:lnTo>
                  <a:lnTo>
                    <a:pt x="1251" y="2194"/>
                  </a:lnTo>
                  <a:lnTo>
                    <a:pt x="1051" y="2068"/>
                  </a:lnTo>
                  <a:lnTo>
                    <a:pt x="864" y="1924"/>
                  </a:lnTo>
                  <a:lnTo>
                    <a:pt x="692" y="1763"/>
                  </a:lnTo>
                  <a:lnTo>
                    <a:pt x="537" y="1586"/>
                  </a:lnTo>
                  <a:lnTo>
                    <a:pt x="398" y="1395"/>
                  </a:lnTo>
                  <a:lnTo>
                    <a:pt x="278" y="1190"/>
                  </a:lnTo>
                  <a:lnTo>
                    <a:pt x="178" y="974"/>
                  </a:lnTo>
                  <a:lnTo>
                    <a:pt x="99" y="747"/>
                  </a:lnTo>
                  <a:lnTo>
                    <a:pt x="43" y="511"/>
                  </a:lnTo>
                  <a:lnTo>
                    <a:pt x="23" y="390"/>
                  </a:lnTo>
                  <a:lnTo>
                    <a:pt x="10" y="267"/>
                  </a:lnTo>
                  <a:lnTo>
                    <a:pt x="1" y="143"/>
                  </a:lnTo>
                  <a:lnTo>
                    <a:pt x="0" y="17"/>
                  </a:lnTo>
                  <a:cubicBezTo>
                    <a:pt x="0" y="12"/>
                    <a:pt x="2" y="8"/>
                    <a:pt x="5" y="5"/>
                  </a:cubicBezTo>
                  <a:cubicBezTo>
                    <a:pt x="8" y="2"/>
                    <a:pt x="12" y="0"/>
                    <a:pt x="17" y="0"/>
                  </a:cubicBezTo>
                  <a:lnTo>
                    <a:pt x="2456" y="37"/>
                  </a:lnTo>
                  <a:close/>
                </a:path>
              </a:pathLst>
            </a:custGeom>
            <a:solidFill>
              <a:srgbClr val="FFFFFF"/>
            </a:solidFill>
            <a:ln w="9525" cap="flat">
              <a:solidFill>
                <a:srgbClr val="FFFFFF"/>
              </a:solidFill>
              <a:prstDash val="solid"/>
              <a:bevel/>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31" name="Freeform 11"/>
            <p:cNvSpPr>
              <a:spLocks/>
            </p:cNvSpPr>
            <p:nvPr/>
          </p:nvSpPr>
          <p:spPr bwMode="auto">
            <a:xfrm>
              <a:off x="3961" y="1373"/>
              <a:ext cx="807" cy="790"/>
            </a:xfrm>
            <a:custGeom>
              <a:avLst/>
              <a:gdLst/>
              <a:ahLst/>
              <a:cxnLst>
                <a:cxn ang="0">
                  <a:pos x="1987" y="0"/>
                </a:cxn>
                <a:cxn ang="0">
                  <a:pos x="0" y="2360"/>
                </a:cxn>
                <a:cxn ang="0">
                  <a:pos x="2439" y="2397"/>
                </a:cxn>
                <a:cxn ang="0">
                  <a:pos x="1987" y="0"/>
                </a:cxn>
              </a:cxnLst>
              <a:rect l="0" t="0" r="r" b="b"/>
              <a:pathLst>
                <a:path w="2439" h="2397">
                  <a:moveTo>
                    <a:pt x="1987" y="0"/>
                  </a:moveTo>
                  <a:cubicBezTo>
                    <a:pt x="848" y="215"/>
                    <a:pt x="18" y="1201"/>
                    <a:pt x="0" y="2360"/>
                  </a:cubicBezTo>
                  <a:lnTo>
                    <a:pt x="2439" y="2397"/>
                  </a:lnTo>
                  <a:lnTo>
                    <a:pt x="1987" y="0"/>
                  </a:lnTo>
                  <a:close/>
                </a:path>
              </a:pathLst>
            </a:custGeom>
            <a:solidFill>
              <a:schemeClr val="bg2"/>
            </a:solidFill>
            <a:ln w="0">
              <a:solidFill>
                <a:srgbClr val="000000"/>
              </a:solidFill>
              <a:prstDash val="solid"/>
              <a:round/>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32" name="Freeform 12"/>
            <p:cNvSpPr>
              <a:spLocks noEditPoints="1"/>
            </p:cNvSpPr>
            <p:nvPr/>
          </p:nvSpPr>
          <p:spPr bwMode="auto">
            <a:xfrm>
              <a:off x="3956" y="1368"/>
              <a:ext cx="815" cy="801"/>
            </a:xfrm>
            <a:custGeom>
              <a:avLst/>
              <a:gdLst/>
              <a:ahLst/>
              <a:cxnLst>
                <a:cxn ang="0">
                  <a:pos x="1988" y="19"/>
                </a:cxn>
                <a:cxn ang="0">
                  <a:pos x="2007" y="32"/>
                </a:cxn>
                <a:cxn ang="0">
                  <a:pos x="1797" y="81"/>
                </a:cxn>
                <a:cxn ang="0">
                  <a:pos x="1597" y="148"/>
                </a:cxn>
                <a:cxn ang="0">
                  <a:pos x="1405" y="229"/>
                </a:cxn>
                <a:cxn ang="0">
                  <a:pos x="1223" y="327"/>
                </a:cxn>
                <a:cxn ang="0">
                  <a:pos x="1050" y="439"/>
                </a:cxn>
                <a:cxn ang="0">
                  <a:pos x="889" y="565"/>
                </a:cxn>
                <a:cxn ang="0">
                  <a:pos x="739" y="703"/>
                </a:cxn>
                <a:cxn ang="0">
                  <a:pos x="601" y="853"/>
                </a:cxn>
                <a:cxn ang="0">
                  <a:pos x="477" y="1014"/>
                </a:cxn>
                <a:cxn ang="0">
                  <a:pos x="366" y="1186"/>
                </a:cxn>
                <a:cxn ang="0">
                  <a:pos x="270" y="1366"/>
                </a:cxn>
                <a:cxn ang="0">
                  <a:pos x="189" y="1556"/>
                </a:cxn>
                <a:cxn ang="0">
                  <a:pos x="124" y="1752"/>
                </a:cxn>
                <a:cxn ang="0">
                  <a:pos x="76" y="1955"/>
                </a:cxn>
                <a:cxn ang="0">
                  <a:pos x="45" y="2164"/>
                </a:cxn>
                <a:cxn ang="0">
                  <a:pos x="32" y="2377"/>
                </a:cxn>
                <a:cxn ang="0">
                  <a:pos x="17" y="2360"/>
                </a:cxn>
                <a:cxn ang="0">
                  <a:pos x="2456" y="2397"/>
                </a:cxn>
                <a:cxn ang="0">
                  <a:pos x="2440" y="2416"/>
                </a:cxn>
                <a:cxn ang="0">
                  <a:pos x="1988" y="19"/>
                </a:cxn>
                <a:cxn ang="0">
                  <a:pos x="2471" y="2411"/>
                </a:cxn>
                <a:cxn ang="0">
                  <a:pos x="2468" y="2424"/>
                </a:cxn>
                <a:cxn ang="0">
                  <a:pos x="2455" y="2429"/>
                </a:cxn>
                <a:cxn ang="0">
                  <a:pos x="16" y="2392"/>
                </a:cxn>
                <a:cxn ang="0">
                  <a:pos x="5" y="2387"/>
                </a:cxn>
                <a:cxn ang="0">
                  <a:pos x="0" y="2376"/>
                </a:cxn>
                <a:cxn ang="0">
                  <a:pos x="14" y="2159"/>
                </a:cxn>
                <a:cxn ang="0">
                  <a:pos x="45" y="1948"/>
                </a:cxn>
                <a:cxn ang="0">
                  <a:pos x="93" y="1741"/>
                </a:cxn>
                <a:cxn ang="0">
                  <a:pos x="160" y="1543"/>
                </a:cxn>
                <a:cxn ang="0">
                  <a:pos x="241" y="1351"/>
                </a:cxn>
                <a:cxn ang="0">
                  <a:pos x="339" y="1169"/>
                </a:cxn>
                <a:cxn ang="0">
                  <a:pos x="452" y="995"/>
                </a:cxn>
                <a:cxn ang="0">
                  <a:pos x="578" y="832"/>
                </a:cxn>
                <a:cxn ang="0">
                  <a:pos x="718" y="680"/>
                </a:cxn>
                <a:cxn ang="0">
                  <a:pos x="870" y="540"/>
                </a:cxn>
                <a:cxn ang="0">
                  <a:pos x="1033" y="412"/>
                </a:cxn>
                <a:cxn ang="0">
                  <a:pos x="1208" y="298"/>
                </a:cxn>
                <a:cxn ang="0">
                  <a:pos x="1392" y="200"/>
                </a:cxn>
                <a:cxn ang="0">
                  <a:pos x="1586" y="117"/>
                </a:cxn>
                <a:cxn ang="0">
                  <a:pos x="1790" y="50"/>
                </a:cxn>
                <a:cxn ang="0">
                  <a:pos x="2000" y="1"/>
                </a:cxn>
                <a:cxn ang="0">
                  <a:pos x="2012" y="3"/>
                </a:cxn>
                <a:cxn ang="0">
                  <a:pos x="2019" y="14"/>
                </a:cxn>
                <a:cxn ang="0">
                  <a:pos x="2471" y="2411"/>
                </a:cxn>
              </a:cxnLst>
              <a:rect l="0" t="0" r="r" b="b"/>
              <a:pathLst>
                <a:path w="2472" h="2430">
                  <a:moveTo>
                    <a:pt x="1988" y="19"/>
                  </a:moveTo>
                  <a:lnTo>
                    <a:pt x="2007" y="32"/>
                  </a:lnTo>
                  <a:lnTo>
                    <a:pt x="1797" y="81"/>
                  </a:lnTo>
                  <a:lnTo>
                    <a:pt x="1597" y="148"/>
                  </a:lnTo>
                  <a:lnTo>
                    <a:pt x="1405" y="229"/>
                  </a:lnTo>
                  <a:lnTo>
                    <a:pt x="1223" y="327"/>
                  </a:lnTo>
                  <a:lnTo>
                    <a:pt x="1050" y="439"/>
                  </a:lnTo>
                  <a:lnTo>
                    <a:pt x="889" y="565"/>
                  </a:lnTo>
                  <a:lnTo>
                    <a:pt x="739" y="703"/>
                  </a:lnTo>
                  <a:lnTo>
                    <a:pt x="601" y="853"/>
                  </a:lnTo>
                  <a:lnTo>
                    <a:pt x="477" y="1014"/>
                  </a:lnTo>
                  <a:lnTo>
                    <a:pt x="366" y="1186"/>
                  </a:lnTo>
                  <a:lnTo>
                    <a:pt x="270" y="1366"/>
                  </a:lnTo>
                  <a:lnTo>
                    <a:pt x="189" y="1556"/>
                  </a:lnTo>
                  <a:lnTo>
                    <a:pt x="124" y="1752"/>
                  </a:lnTo>
                  <a:lnTo>
                    <a:pt x="76" y="1955"/>
                  </a:lnTo>
                  <a:lnTo>
                    <a:pt x="45" y="2164"/>
                  </a:lnTo>
                  <a:lnTo>
                    <a:pt x="32" y="2377"/>
                  </a:lnTo>
                  <a:lnTo>
                    <a:pt x="17" y="2360"/>
                  </a:lnTo>
                  <a:lnTo>
                    <a:pt x="2456" y="2397"/>
                  </a:lnTo>
                  <a:lnTo>
                    <a:pt x="2440" y="2416"/>
                  </a:lnTo>
                  <a:lnTo>
                    <a:pt x="1988" y="19"/>
                  </a:lnTo>
                  <a:close/>
                  <a:moveTo>
                    <a:pt x="2471" y="2411"/>
                  </a:moveTo>
                  <a:cubicBezTo>
                    <a:pt x="2472" y="2415"/>
                    <a:pt x="2471" y="2420"/>
                    <a:pt x="2468" y="2424"/>
                  </a:cubicBezTo>
                  <a:cubicBezTo>
                    <a:pt x="2465" y="2427"/>
                    <a:pt x="2460" y="2430"/>
                    <a:pt x="2455" y="2429"/>
                  </a:cubicBezTo>
                  <a:lnTo>
                    <a:pt x="16" y="2392"/>
                  </a:lnTo>
                  <a:cubicBezTo>
                    <a:pt x="12" y="2392"/>
                    <a:pt x="8" y="2391"/>
                    <a:pt x="5" y="2387"/>
                  </a:cubicBezTo>
                  <a:cubicBezTo>
                    <a:pt x="2" y="2384"/>
                    <a:pt x="0" y="2380"/>
                    <a:pt x="0" y="2376"/>
                  </a:cubicBezTo>
                  <a:lnTo>
                    <a:pt x="14" y="2159"/>
                  </a:lnTo>
                  <a:lnTo>
                    <a:pt x="45" y="1948"/>
                  </a:lnTo>
                  <a:lnTo>
                    <a:pt x="93" y="1741"/>
                  </a:lnTo>
                  <a:lnTo>
                    <a:pt x="160" y="1543"/>
                  </a:lnTo>
                  <a:lnTo>
                    <a:pt x="241" y="1351"/>
                  </a:lnTo>
                  <a:lnTo>
                    <a:pt x="339" y="1169"/>
                  </a:lnTo>
                  <a:lnTo>
                    <a:pt x="452" y="995"/>
                  </a:lnTo>
                  <a:lnTo>
                    <a:pt x="578" y="832"/>
                  </a:lnTo>
                  <a:lnTo>
                    <a:pt x="718" y="680"/>
                  </a:lnTo>
                  <a:lnTo>
                    <a:pt x="870" y="540"/>
                  </a:lnTo>
                  <a:lnTo>
                    <a:pt x="1033" y="412"/>
                  </a:lnTo>
                  <a:lnTo>
                    <a:pt x="1208" y="298"/>
                  </a:lnTo>
                  <a:lnTo>
                    <a:pt x="1392" y="200"/>
                  </a:lnTo>
                  <a:lnTo>
                    <a:pt x="1586" y="117"/>
                  </a:lnTo>
                  <a:lnTo>
                    <a:pt x="1790" y="50"/>
                  </a:lnTo>
                  <a:lnTo>
                    <a:pt x="2000" y="1"/>
                  </a:lnTo>
                  <a:cubicBezTo>
                    <a:pt x="2004" y="0"/>
                    <a:pt x="2009" y="1"/>
                    <a:pt x="2012" y="3"/>
                  </a:cubicBezTo>
                  <a:cubicBezTo>
                    <a:pt x="2016" y="5"/>
                    <a:pt x="2018" y="9"/>
                    <a:pt x="2019" y="14"/>
                  </a:cubicBezTo>
                  <a:lnTo>
                    <a:pt x="2471" y="2411"/>
                  </a:lnTo>
                  <a:close/>
                </a:path>
              </a:pathLst>
            </a:custGeom>
            <a:solidFill>
              <a:srgbClr val="FFFFFF"/>
            </a:solidFill>
            <a:ln w="9525" cap="flat">
              <a:solidFill>
                <a:srgbClr val="FFFFFF"/>
              </a:solidFill>
              <a:prstDash val="solid"/>
              <a:bevel/>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33" name="Freeform 13"/>
            <p:cNvSpPr>
              <a:spLocks/>
            </p:cNvSpPr>
            <p:nvPr/>
          </p:nvSpPr>
          <p:spPr bwMode="auto">
            <a:xfrm>
              <a:off x="4616" y="1359"/>
              <a:ext cx="149" cy="804"/>
            </a:xfrm>
            <a:custGeom>
              <a:avLst/>
              <a:gdLst/>
              <a:ahLst/>
              <a:cxnLst>
                <a:cxn ang="0">
                  <a:pos x="452" y="0"/>
                </a:cxn>
                <a:cxn ang="0">
                  <a:pos x="0" y="43"/>
                </a:cxn>
                <a:cxn ang="0">
                  <a:pos x="452" y="2440"/>
                </a:cxn>
                <a:cxn ang="0">
                  <a:pos x="452" y="0"/>
                </a:cxn>
              </a:cxnLst>
              <a:rect l="0" t="0" r="r" b="b"/>
              <a:pathLst>
                <a:path w="452" h="2440">
                  <a:moveTo>
                    <a:pt x="452" y="0"/>
                  </a:moveTo>
                  <a:cubicBezTo>
                    <a:pt x="301" y="0"/>
                    <a:pt x="149" y="15"/>
                    <a:pt x="0" y="43"/>
                  </a:cubicBezTo>
                  <a:lnTo>
                    <a:pt x="452" y="2440"/>
                  </a:lnTo>
                  <a:lnTo>
                    <a:pt x="452" y="0"/>
                  </a:lnTo>
                  <a:close/>
                </a:path>
              </a:pathLst>
            </a:custGeom>
            <a:solidFill>
              <a:srgbClr val="AAAAAA"/>
            </a:solidFill>
            <a:ln w="0">
              <a:solidFill>
                <a:srgbClr val="000000"/>
              </a:solidFill>
              <a:prstDash val="solid"/>
              <a:round/>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34" name="Freeform 14"/>
            <p:cNvSpPr>
              <a:spLocks noEditPoints="1"/>
            </p:cNvSpPr>
            <p:nvPr/>
          </p:nvSpPr>
          <p:spPr bwMode="auto">
            <a:xfrm>
              <a:off x="4611" y="1354"/>
              <a:ext cx="160" cy="815"/>
            </a:xfrm>
            <a:custGeom>
              <a:avLst/>
              <a:gdLst/>
              <a:ahLst/>
              <a:cxnLst>
                <a:cxn ang="0">
                  <a:pos x="452" y="16"/>
                </a:cxn>
                <a:cxn ang="0">
                  <a:pos x="469" y="32"/>
                </a:cxn>
                <a:cxn ang="0">
                  <a:pos x="242" y="43"/>
                </a:cxn>
                <a:cxn ang="0">
                  <a:pos x="19" y="75"/>
                </a:cxn>
                <a:cxn ang="0">
                  <a:pos x="32" y="57"/>
                </a:cxn>
                <a:cxn ang="0">
                  <a:pos x="484" y="2454"/>
                </a:cxn>
                <a:cxn ang="0">
                  <a:pos x="452" y="2456"/>
                </a:cxn>
                <a:cxn ang="0">
                  <a:pos x="452" y="16"/>
                </a:cxn>
                <a:cxn ang="0">
                  <a:pos x="484" y="2456"/>
                </a:cxn>
                <a:cxn ang="0">
                  <a:pos x="470" y="2472"/>
                </a:cxn>
                <a:cxn ang="0">
                  <a:pos x="453" y="2459"/>
                </a:cxn>
                <a:cxn ang="0">
                  <a:pos x="1" y="62"/>
                </a:cxn>
                <a:cxn ang="0">
                  <a:pos x="3" y="50"/>
                </a:cxn>
                <a:cxn ang="0">
                  <a:pos x="14" y="44"/>
                </a:cxn>
                <a:cxn ang="0">
                  <a:pos x="241" y="11"/>
                </a:cxn>
                <a:cxn ang="0">
                  <a:pos x="468" y="0"/>
                </a:cxn>
                <a:cxn ang="0">
                  <a:pos x="480" y="5"/>
                </a:cxn>
                <a:cxn ang="0">
                  <a:pos x="484" y="16"/>
                </a:cxn>
                <a:cxn ang="0">
                  <a:pos x="484" y="2456"/>
                </a:cxn>
              </a:cxnLst>
              <a:rect l="0" t="0" r="r" b="b"/>
              <a:pathLst>
                <a:path w="484" h="2473">
                  <a:moveTo>
                    <a:pt x="452" y="16"/>
                  </a:moveTo>
                  <a:lnTo>
                    <a:pt x="469" y="32"/>
                  </a:lnTo>
                  <a:lnTo>
                    <a:pt x="242" y="43"/>
                  </a:lnTo>
                  <a:lnTo>
                    <a:pt x="19" y="75"/>
                  </a:lnTo>
                  <a:lnTo>
                    <a:pt x="32" y="57"/>
                  </a:lnTo>
                  <a:lnTo>
                    <a:pt x="484" y="2454"/>
                  </a:lnTo>
                  <a:lnTo>
                    <a:pt x="452" y="2456"/>
                  </a:lnTo>
                  <a:lnTo>
                    <a:pt x="452" y="16"/>
                  </a:lnTo>
                  <a:close/>
                  <a:moveTo>
                    <a:pt x="484" y="2456"/>
                  </a:moveTo>
                  <a:cubicBezTo>
                    <a:pt x="484" y="2465"/>
                    <a:pt x="478" y="2472"/>
                    <a:pt x="470" y="2472"/>
                  </a:cubicBezTo>
                  <a:cubicBezTo>
                    <a:pt x="462" y="2473"/>
                    <a:pt x="454" y="2468"/>
                    <a:pt x="453" y="2459"/>
                  </a:cubicBezTo>
                  <a:lnTo>
                    <a:pt x="1" y="62"/>
                  </a:lnTo>
                  <a:cubicBezTo>
                    <a:pt x="0" y="58"/>
                    <a:pt x="1" y="54"/>
                    <a:pt x="3" y="50"/>
                  </a:cubicBezTo>
                  <a:cubicBezTo>
                    <a:pt x="6" y="47"/>
                    <a:pt x="10" y="44"/>
                    <a:pt x="14" y="44"/>
                  </a:cubicBezTo>
                  <a:lnTo>
                    <a:pt x="241" y="11"/>
                  </a:lnTo>
                  <a:lnTo>
                    <a:pt x="468" y="0"/>
                  </a:lnTo>
                  <a:cubicBezTo>
                    <a:pt x="472" y="0"/>
                    <a:pt x="476" y="2"/>
                    <a:pt x="480" y="5"/>
                  </a:cubicBezTo>
                  <a:cubicBezTo>
                    <a:pt x="483" y="8"/>
                    <a:pt x="484" y="12"/>
                    <a:pt x="484" y="16"/>
                  </a:cubicBezTo>
                  <a:lnTo>
                    <a:pt x="484" y="2456"/>
                  </a:lnTo>
                  <a:close/>
                </a:path>
              </a:pathLst>
            </a:custGeom>
            <a:solidFill>
              <a:srgbClr val="FFFFFF"/>
            </a:solidFill>
            <a:ln w="9525" cap="flat">
              <a:solidFill>
                <a:srgbClr val="FFFFFF"/>
              </a:solidFill>
              <a:prstDash val="solid"/>
              <a:bevel/>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35" name="Freeform 15"/>
            <p:cNvSpPr>
              <a:spLocks/>
            </p:cNvSpPr>
            <p:nvPr/>
          </p:nvSpPr>
          <p:spPr bwMode="auto">
            <a:xfrm>
              <a:off x="4611" y="1296"/>
              <a:ext cx="98" cy="67"/>
            </a:xfrm>
            <a:custGeom>
              <a:avLst/>
              <a:gdLst/>
              <a:ahLst/>
              <a:cxnLst>
                <a:cxn ang="0">
                  <a:pos x="299" y="222"/>
                </a:cxn>
                <a:cxn ang="0">
                  <a:pos x="87" y="14"/>
                </a:cxn>
                <a:cxn ang="0">
                  <a:pos x="93" y="16"/>
                </a:cxn>
                <a:cxn ang="0">
                  <a:pos x="0" y="16"/>
                </a:cxn>
                <a:cxn ang="0">
                  <a:pos x="0" y="0"/>
                </a:cxn>
                <a:cxn ang="0">
                  <a:pos x="93" y="0"/>
                </a:cxn>
                <a:cxn ang="0">
                  <a:pos x="98" y="3"/>
                </a:cxn>
                <a:cxn ang="0">
                  <a:pos x="310" y="211"/>
                </a:cxn>
                <a:cxn ang="0">
                  <a:pos x="299" y="222"/>
                </a:cxn>
              </a:cxnLst>
              <a:rect l="0" t="0" r="r" b="b"/>
              <a:pathLst>
                <a:path w="310" h="222">
                  <a:moveTo>
                    <a:pt x="299" y="222"/>
                  </a:moveTo>
                  <a:lnTo>
                    <a:pt x="87" y="14"/>
                  </a:lnTo>
                  <a:lnTo>
                    <a:pt x="93" y="16"/>
                  </a:lnTo>
                  <a:lnTo>
                    <a:pt x="0" y="16"/>
                  </a:lnTo>
                  <a:lnTo>
                    <a:pt x="0" y="0"/>
                  </a:lnTo>
                  <a:lnTo>
                    <a:pt x="93" y="0"/>
                  </a:lnTo>
                  <a:cubicBezTo>
                    <a:pt x="95" y="0"/>
                    <a:pt x="97" y="1"/>
                    <a:pt x="98" y="3"/>
                  </a:cubicBezTo>
                  <a:lnTo>
                    <a:pt x="310" y="211"/>
                  </a:lnTo>
                  <a:lnTo>
                    <a:pt x="299" y="222"/>
                  </a:lnTo>
                  <a:close/>
                </a:path>
              </a:pathLst>
            </a:custGeom>
            <a:solidFill>
              <a:srgbClr val="3C3C3C"/>
            </a:solidFill>
            <a:ln w="0" cap="flat">
              <a:solidFill>
                <a:srgbClr val="3C3C3C"/>
              </a:solidFill>
              <a:prstDash val="solid"/>
              <a:round/>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36" name="Rectangle 16"/>
            <p:cNvSpPr>
              <a:spLocks noChangeArrowheads="1"/>
            </p:cNvSpPr>
            <p:nvPr/>
          </p:nvSpPr>
          <p:spPr bwMode="auto">
            <a:xfrm>
              <a:off x="4981" y="2004"/>
              <a:ext cx="392" cy="332"/>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r>
                <a:rPr lang="en-US" sz="1200" b="1">
                  <a:solidFill>
                    <a:srgbClr val="FFFFFF"/>
                  </a:solidFill>
                </a:rPr>
                <a:t>An hour</a:t>
              </a:r>
            </a:p>
            <a:p>
              <a:pPr algn="ctr">
                <a:lnSpc>
                  <a:spcPct val="90000"/>
                </a:lnSpc>
              </a:pPr>
              <a:r>
                <a:rPr lang="en-US" sz="1200" b="1">
                  <a:solidFill>
                    <a:srgbClr val="FFFFFF"/>
                  </a:solidFill>
                </a:rPr>
                <a:t>or more</a:t>
              </a:r>
            </a:p>
            <a:p>
              <a:pPr algn="ctr">
                <a:lnSpc>
                  <a:spcPct val="90000"/>
                </a:lnSpc>
              </a:pPr>
              <a:r>
                <a:rPr lang="en-US" sz="1200" b="1">
                  <a:solidFill>
                    <a:srgbClr val="FFFFFF"/>
                  </a:solidFill>
                </a:rPr>
                <a:t>46% </a:t>
              </a:r>
              <a:endParaRPr lang="en-US">
                <a:solidFill>
                  <a:srgbClr val="3C3C3C"/>
                </a:solidFill>
              </a:endParaRPr>
            </a:p>
          </p:txBody>
        </p:sp>
        <p:sp>
          <p:nvSpPr>
            <p:cNvPr id="2309137" name="Rectangle 17"/>
            <p:cNvSpPr>
              <a:spLocks noChangeArrowheads="1"/>
            </p:cNvSpPr>
            <p:nvPr/>
          </p:nvSpPr>
          <p:spPr bwMode="auto">
            <a:xfrm>
              <a:off x="5057" y="2021"/>
              <a:ext cx="1" cy="135"/>
            </a:xfrm>
            <a:prstGeom prst="rect">
              <a:avLst/>
            </a:prstGeom>
            <a:noFill/>
            <a:ln w="9525">
              <a:noFill/>
              <a:miter lim="800000"/>
              <a:headEnd/>
              <a:tailEnd/>
            </a:ln>
          </p:spPr>
          <p:txBody>
            <a:bodyPr wrap="none" lIns="0" tIns="0" rIns="0" bIns="0">
              <a:spAutoFit/>
            </a:bodyPr>
            <a:lstStyle/>
            <a:p>
              <a:pPr>
                <a:lnSpc>
                  <a:spcPct val="90000"/>
                </a:lnSpc>
                <a:defRPr/>
              </a:pPr>
              <a:endParaRPr lang="en-US">
                <a:solidFill>
                  <a:srgbClr val="3C3C3C"/>
                </a:solidFill>
                <a:latin typeface="Arial" charset="0"/>
                <a:ea typeface="+mn-ea"/>
                <a:cs typeface="+mn-cs"/>
              </a:endParaRPr>
            </a:p>
          </p:txBody>
        </p:sp>
        <p:sp>
          <p:nvSpPr>
            <p:cNvPr id="2309138" name="Rectangle 18"/>
            <p:cNvSpPr>
              <a:spLocks noChangeArrowheads="1"/>
            </p:cNvSpPr>
            <p:nvPr/>
          </p:nvSpPr>
          <p:spPr bwMode="auto">
            <a:xfrm>
              <a:off x="4271" y="1077"/>
              <a:ext cx="643" cy="92"/>
            </a:xfrm>
            <a:prstGeom prst="rect">
              <a:avLst/>
            </a:prstGeom>
            <a:noFill/>
            <a:ln w="9525">
              <a:noFill/>
              <a:miter lim="800000"/>
              <a:headEnd/>
              <a:tailEnd/>
            </a:ln>
          </p:spPr>
          <p:txBody>
            <a:bodyPr wrap="none" lIns="0" tIns="0" rIns="0" bIns="0">
              <a:spAutoFit/>
            </a:bodyPr>
            <a:lstStyle/>
            <a:p>
              <a:pPr>
                <a:lnSpc>
                  <a:spcPct val="90000"/>
                </a:lnSpc>
                <a:defRPr/>
              </a:pPr>
              <a:r>
                <a:rPr lang="en-US" sz="1000">
                  <a:solidFill>
                    <a:srgbClr val="3C3C3C"/>
                  </a:solidFill>
                  <a:latin typeface="Arial" charset="0"/>
                  <a:ea typeface="+mn-ea"/>
                  <a:cs typeface="+mn-cs"/>
                </a:rPr>
                <a:t>Always go to the </a:t>
              </a:r>
            </a:p>
          </p:txBody>
        </p:sp>
        <p:sp>
          <p:nvSpPr>
            <p:cNvPr id="2309139" name="Rectangle 19"/>
            <p:cNvSpPr>
              <a:spLocks noChangeArrowheads="1"/>
            </p:cNvSpPr>
            <p:nvPr/>
          </p:nvSpPr>
          <p:spPr bwMode="auto">
            <a:xfrm>
              <a:off x="4350" y="1156"/>
              <a:ext cx="433" cy="93"/>
            </a:xfrm>
            <a:prstGeom prst="rect">
              <a:avLst/>
            </a:prstGeom>
            <a:noFill/>
            <a:ln w="9525">
              <a:noFill/>
              <a:miter lim="800000"/>
              <a:headEnd/>
              <a:tailEnd/>
            </a:ln>
          </p:spPr>
          <p:txBody>
            <a:bodyPr wrap="none" lIns="0" tIns="0" rIns="0" bIns="0">
              <a:spAutoFit/>
            </a:bodyPr>
            <a:lstStyle/>
            <a:p>
              <a:pPr>
                <a:lnSpc>
                  <a:spcPct val="90000"/>
                </a:lnSpc>
                <a:defRPr/>
              </a:pPr>
              <a:r>
                <a:rPr lang="en-US" sz="1000">
                  <a:solidFill>
                    <a:srgbClr val="3C3C3C"/>
                  </a:solidFill>
                  <a:latin typeface="Arial" charset="0"/>
                  <a:ea typeface="+mn-ea"/>
                  <a:cs typeface="+mn-cs"/>
                </a:rPr>
                <a:t>same place</a:t>
              </a:r>
            </a:p>
          </p:txBody>
        </p:sp>
        <p:sp>
          <p:nvSpPr>
            <p:cNvPr id="2309140" name="Rectangle 20"/>
            <p:cNvSpPr>
              <a:spLocks noChangeArrowheads="1"/>
            </p:cNvSpPr>
            <p:nvPr/>
          </p:nvSpPr>
          <p:spPr bwMode="auto">
            <a:xfrm>
              <a:off x="4477" y="1235"/>
              <a:ext cx="122" cy="91"/>
            </a:xfrm>
            <a:prstGeom prst="rect">
              <a:avLst/>
            </a:prstGeom>
            <a:noFill/>
            <a:ln w="9525">
              <a:noFill/>
              <a:miter lim="800000"/>
              <a:headEnd/>
              <a:tailEnd/>
            </a:ln>
          </p:spPr>
          <p:txBody>
            <a:bodyPr wrap="none" lIns="0" tIns="0" rIns="0" bIns="0">
              <a:prstTxWarp prst="textNoShape">
                <a:avLst/>
              </a:prstTxWarp>
              <a:spAutoFit/>
            </a:bodyPr>
            <a:lstStyle/>
            <a:p>
              <a:pPr>
                <a:lnSpc>
                  <a:spcPct val="90000"/>
                </a:lnSpc>
              </a:pPr>
              <a:r>
                <a:rPr lang="en-US" sz="1000">
                  <a:solidFill>
                    <a:srgbClr val="3C3C3C"/>
                  </a:solidFill>
                </a:rPr>
                <a:t>3%</a:t>
              </a:r>
              <a:endParaRPr lang="en-US">
                <a:solidFill>
                  <a:srgbClr val="3C3C3C"/>
                </a:solidFill>
              </a:endParaRPr>
            </a:p>
          </p:txBody>
        </p:sp>
        <p:sp>
          <p:nvSpPr>
            <p:cNvPr id="2309141" name="Rectangle 21"/>
            <p:cNvSpPr>
              <a:spLocks noChangeArrowheads="1"/>
            </p:cNvSpPr>
            <p:nvPr/>
          </p:nvSpPr>
          <p:spPr bwMode="auto">
            <a:xfrm>
              <a:off x="4194" y="1797"/>
              <a:ext cx="386" cy="109"/>
            </a:xfrm>
            <a:prstGeom prst="rect">
              <a:avLst/>
            </a:prstGeom>
            <a:noFill/>
            <a:ln w="9525">
              <a:noFill/>
              <a:miter lim="800000"/>
              <a:headEnd/>
              <a:tailEnd/>
            </a:ln>
          </p:spPr>
          <p:txBody>
            <a:bodyPr wrap="none" lIns="0" tIns="0" rIns="0" bIns="0">
              <a:spAutoFit/>
            </a:bodyPr>
            <a:lstStyle/>
            <a:p>
              <a:pPr>
                <a:lnSpc>
                  <a:spcPct val="90000"/>
                </a:lnSpc>
                <a:defRPr/>
              </a:pPr>
              <a:r>
                <a:rPr lang="en-US" sz="1200" b="1">
                  <a:solidFill>
                    <a:srgbClr val="FFFFFF"/>
                  </a:solidFill>
                  <a:latin typeface="Arial" charset="0"/>
                  <a:ea typeface="+mn-ea"/>
                  <a:cs typeface="+mn-cs"/>
                </a:rPr>
                <a:t>Impulse</a:t>
              </a:r>
            </a:p>
          </p:txBody>
        </p:sp>
        <p:sp>
          <p:nvSpPr>
            <p:cNvPr id="2309142" name="Rectangle 22"/>
            <p:cNvSpPr>
              <a:spLocks noChangeArrowheads="1"/>
            </p:cNvSpPr>
            <p:nvPr/>
          </p:nvSpPr>
          <p:spPr bwMode="auto">
            <a:xfrm>
              <a:off x="4281" y="1924"/>
              <a:ext cx="203" cy="110"/>
            </a:xfrm>
            <a:prstGeom prst="rect">
              <a:avLst/>
            </a:prstGeom>
            <a:noFill/>
            <a:ln w="9525">
              <a:noFill/>
              <a:miter lim="800000"/>
              <a:headEnd/>
              <a:tailEnd/>
            </a:ln>
          </p:spPr>
          <p:txBody>
            <a:bodyPr wrap="none" lIns="0" tIns="0" rIns="0" bIns="0">
              <a:spAutoFit/>
            </a:bodyPr>
            <a:lstStyle/>
            <a:p>
              <a:pPr>
                <a:lnSpc>
                  <a:spcPct val="90000"/>
                </a:lnSpc>
                <a:defRPr/>
              </a:pPr>
              <a:r>
                <a:rPr lang="en-US" sz="1200" b="1">
                  <a:solidFill>
                    <a:srgbClr val="FFFFFF"/>
                  </a:solidFill>
                  <a:latin typeface="Arial" charset="0"/>
                  <a:ea typeface="+mn-ea"/>
                  <a:cs typeface="+mn-cs"/>
                </a:rPr>
                <a:t>22%</a:t>
              </a:r>
            </a:p>
          </p:txBody>
        </p:sp>
        <p:sp>
          <p:nvSpPr>
            <p:cNvPr id="2309143" name="Oval 23"/>
            <p:cNvSpPr>
              <a:spLocks noChangeArrowheads="1"/>
            </p:cNvSpPr>
            <p:nvPr/>
          </p:nvSpPr>
          <p:spPr bwMode="gray">
            <a:xfrm>
              <a:off x="4008" y="3024"/>
              <a:ext cx="1590" cy="172"/>
            </a:xfrm>
            <a:prstGeom prst="ellipse">
              <a:avLst/>
            </a:prstGeom>
            <a:gradFill rotWithShape="0">
              <a:gsLst>
                <a:gs pos="0">
                  <a:srgbClr val="BCBCBC"/>
                </a:gs>
                <a:gs pos="100000">
                  <a:srgbClr val="BCBCBC">
                    <a:gamma/>
                    <a:tint val="0"/>
                    <a:invGamma/>
                  </a:srgbClr>
                </a:gs>
              </a:gsLst>
              <a:path path="shape">
                <a:fillToRect l="50000" t="50000" r="50000" b="50000"/>
              </a:path>
            </a:gradFill>
            <a:ln w="9525" algn="ctr">
              <a:noFill/>
              <a:round/>
              <a:headEnd/>
              <a:tailEnd/>
            </a:ln>
            <a:effectLst/>
          </p:spPr>
          <p:txBody>
            <a:bodyPr wrap="none" anchor="ctr"/>
            <a:lstStyle/>
            <a:p>
              <a:pPr>
                <a:lnSpc>
                  <a:spcPct val="90000"/>
                </a:lnSpc>
                <a:defRPr/>
              </a:pPr>
              <a:endParaRPr lang="en-US">
                <a:solidFill>
                  <a:srgbClr val="3C3C3C"/>
                </a:solidFill>
                <a:latin typeface="Arial" charset="0"/>
                <a:ea typeface="+mn-ea"/>
                <a:cs typeface="+mn-cs"/>
              </a:endParaRPr>
            </a:p>
          </p:txBody>
        </p:sp>
        <p:sp>
          <p:nvSpPr>
            <p:cNvPr id="2309144" name="Rectangle 24"/>
            <p:cNvSpPr>
              <a:spLocks noChangeArrowheads="1"/>
            </p:cNvSpPr>
            <p:nvPr/>
          </p:nvSpPr>
          <p:spPr bwMode="auto">
            <a:xfrm>
              <a:off x="4210" y="2339"/>
              <a:ext cx="476" cy="332"/>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r>
                <a:rPr lang="en-US" sz="1200" b="1">
                  <a:solidFill>
                    <a:srgbClr val="FFFFFF"/>
                  </a:solidFill>
                </a:rPr>
                <a:t>Less than</a:t>
              </a:r>
            </a:p>
            <a:p>
              <a:pPr algn="ctr">
                <a:lnSpc>
                  <a:spcPct val="90000"/>
                </a:lnSpc>
              </a:pPr>
              <a:r>
                <a:rPr lang="en-US" sz="1200" b="1">
                  <a:solidFill>
                    <a:srgbClr val="FFFFFF"/>
                  </a:solidFill>
                </a:rPr>
                <a:t>1 hour</a:t>
              </a:r>
            </a:p>
            <a:p>
              <a:pPr algn="ctr">
                <a:lnSpc>
                  <a:spcPct val="90000"/>
                </a:lnSpc>
              </a:pPr>
              <a:r>
                <a:rPr lang="en-US" sz="1200" b="1">
                  <a:solidFill>
                    <a:srgbClr val="FFFFFF"/>
                  </a:solidFill>
                </a:rPr>
                <a:t>29% </a:t>
              </a:r>
              <a:endParaRPr lang="en-US">
                <a:solidFill>
                  <a:srgbClr val="3C3C3C"/>
                </a:solidFill>
              </a:endParaRPr>
            </a:p>
          </p:txBody>
        </p:sp>
      </p:grpSp>
      <p:grpSp>
        <p:nvGrpSpPr>
          <p:cNvPr id="3" name="Group 25"/>
          <p:cNvGrpSpPr>
            <a:grpSpLocks/>
          </p:cNvGrpSpPr>
          <p:nvPr/>
        </p:nvGrpSpPr>
        <p:grpSpPr bwMode="auto">
          <a:xfrm>
            <a:off x="1524000" y="1828800"/>
            <a:ext cx="2860675" cy="3702050"/>
            <a:chOff x="1992" y="768"/>
            <a:chExt cx="1763" cy="2428"/>
          </a:xfrm>
        </p:grpSpPr>
        <p:sp>
          <p:nvSpPr>
            <p:cNvPr id="2309146" name="Freeform 26"/>
            <p:cNvSpPr>
              <a:spLocks/>
            </p:cNvSpPr>
            <p:nvPr/>
          </p:nvSpPr>
          <p:spPr bwMode="auto">
            <a:xfrm>
              <a:off x="1992" y="1381"/>
              <a:ext cx="889" cy="1245"/>
            </a:xfrm>
            <a:custGeom>
              <a:avLst/>
              <a:gdLst/>
              <a:ahLst/>
              <a:cxnLst>
                <a:cxn ang="0">
                  <a:pos x="2092" y="0"/>
                </a:cxn>
                <a:cxn ang="0">
                  <a:pos x="335" y="2970"/>
                </a:cxn>
                <a:cxn ang="0">
                  <a:pos x="724" y="3798"/>
                </a:cxn>
                <a:cxn ang="0">
                  <a:pos x="2698" y="2363"/>
                </a:cxn>
                <a:cxn ang="0">
                  <a:pos x="2092" y="0"/>
                </a:cxn>
              </a:cxnLst>
              <a:rect l="0" t="0" r="r" b="b"/>
              <a:pathLst>
                <a:path w="2698" h="3798">
                  <a:moveTo>
                    <a:pt x="2092" y="0"/>
                  </a:moveTo>
                  <a:cubicBezTo>
                    <a:pt x="786" y="335"/>
                    <a:pt x="0" y="1665"/>
                    <a:pt x="335" y="2970"/>
                  </a:cubicBezTo>
                  <a:cubicBezTo>
                    <a:pt x="412" y="3268"/>
                    <a:pt x="544" y="3549"/>
                    <a:pt x="724" y="3798"/>
                  </a:cubicBezTo>
                  <a:lnTo>
                    <a:pt x="2698" y="2363"/>
                  </a:lnTo>
                  <a:lnTo>
                    <a:pt x="2092" y="0"/>
                  </a:lnTo>
                  <a:close/>
                </a:path>
              </a:pathLst>
            </a:custGeom>
            <a:solidFill>
              <a:schemeClr val="bg2"/>
            </a:solidFill>
            <a:ln w="0">
              <a:solidFill>
                <a:srgbClr val="000000"/>
              </a:solidFill>
              <a:prstDash val="solid"/>
              <a:round/>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47" name="Rectangle 27"/>
            <p:cNvSpPr>
              <a:spLocks noChangeArrowheads="1"/>
            </p:cNvSpPr>
            <p:nvPr/>
          </p:nvSpPr>
          <p:spPr bwMode="auto">
            <a:xfrm>
              <a:off x="2268" y="1945"/>
              <a:ext cx="386" cy="109"/>
            </a:xfrm>
            <a:prstGeom prst="rect">
              <a:avLst/>
            </a:prstGeom>
            <a:noFill/>
            <a:ln w="9525">
              <a:noFill/>
              <a:miter lim="800000"/>
              <a:headEnd/>
              <a:tailEnd/>
            </a:ln>
          </p:spPr>
          <p:txBody>
            <a:bodyPr wrap="none" lIns="0" tIns="0" rIns="0" bIns="0">
              <a:spAutoFit/>
            </a:bodyPr>
            <a:lstStyle/>
            <a:p>
              <a:pPr>
                <a:lnSpc>
                  <a:spcPct val="90000"/>
                </a:lnSpc>
                <a:defRPr/>
              </a:pPr>
              <a:r>
                <a:rPr lang="en-US" sz="1200" b="1">
                  <a:solidFill>
                    <a:srgbClr val="FFFFFF"/>
                  </a:solidFill>
                  <a:latin typeface="Arial" charset="0"/>
                  <a:ea typeface="+mn-ea"/>
                  <a:cs typeface="+mn-cs"/>
                </a:rPr>
                <a:t>Impulse</a:t>
              </a:r>
            </a:p>
          </p:txBody>
        </p:sp>
        <p:sp>
          <p:nvSpPr>
            <p:cNvPr id="2309148" name="Freeform 28"/>
            <p:cNvSpPr>
              <a:spLocks/>
            </p:cNvSpPr>
            <p:nvPr/>
          </p:nvSpPr>
          <p:spPr bwMode="auto">
            <a:xfrm>
              <a:off x="2881" y="1355"/>
              <a:ext cx="874" cy="956"/>
            </a:xfrm>
            <a:custGeom>
              <a:avLst/>
              <a:gdLst/>
              <a:ahLst/>
              <a:cxnLst>
                <a:cxn ang="0">
                  <a:pos x="2397" y="2898"/>
                </a:cxn>
                <a:cxn ang="0">
                  <a:pos x="458" y="44"/>
                </a:cxn>
                <a:cxn ang="0">
                  <a:pos x="0" y="0"/>
                </a:cxn>
                <a:cxn ang="0">
                  <a:pos x="0" y="2440"/>
                </a:cxn>
                <a:cxn ang="0">
                  <a:pos x="2397" y="2898"/>
                </a:cxn>
              </a:cxnLst>
              <a:rect l="0" t="0" r="r" b="b"/>
              <a:pathLst>
                <a:path w="2650" h="2898">
                  <a:moveTo>
                    <a:pt x="2397" y="2898"/>
                  </a:moveTo>
                  <a:cubicBezTo>
                    <a:pt x="2650" y="1574"/>
                    <a:pt x="1781" y="296"/>
                    <a:pt x="458" y="44"/>
                  </a:cubicBezTo>
                  <a:cubicBezTo>
                    <a:pt x="307" y="15"/>
                    <a:pt x="154" y="0"/>
                    <a:pt x="0" y="0"/>
                  </a:cubicBezTo>
                  <a:lnTo>
                    <a:pt x="0" y="2440"/>
                  </a:lnTo>
                  <a:lnTo>
                    <a:pt x="2397" y="2898"/>
                  </a:lnTo>
                  <a:close/>
                </a:path>
              </a:pathLst>
            </a:custGeom>
            <a:solidFill>
              <a:srgbClr val="004F9F"/>
            </a:solidFill>
            <a:ln w="0">
              <a:solidFill>
                <a:srgbClr val="000000"/>
              </a:solidFill>
              <a:prstDash val="solid"/>
              <a:round/>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49" name="Freeform 29"/>
            <p:cNvSpPr>
              <a:spLocks noEditPoints="1"/>
            </p:cNvSpPr>
            <p:nvPr/>
          </p:nvSpPr>
          <p:spPr bwMode="auto">
            <a:xfrm>
              <a:off x="2876" y="1350"/>
              <a:ext cx="815" cy="966"/>
            </a:xfrm>
            <a:custGeom>
              <a:avLst/>
              <a:gdLst/>
              <a:ahLst/>
              <a:cxnLst>
                <a:cxn ang="0">
                  <a:pos x="2416" y="2899"/>
                </a:cxn>
                <a:cxn ang="0">
                  <a:pos x="2398" y="2912"/>
                </a:cxn>
                <a:cxn ang="0">
                  <a:pos x="2418" y="2788"/>
                </a:cxn>
                <a:cxn ang="0">
                  <a:pos x="2432" y="2666"/>
                </a:cxn>
                <a:cxn ang="0">
                  <a:pos x="2440" y="2543"/>
                </a:cxn>
                <a:cxn ang="0">
                  <a:pos x="2441" y="2422"/>
                </a:cxn>
                <a:cxn ang="0">
                  <a:pos x="2436" y="2301"/>
                </a:cxn>
                <a:cxn ang="0">
                  <a:pos x="2426" y="2183"/>
                </a:cxn>
                <a:cxn ang="0">
                  <a:pos x="2388" y="1948"/>
                </a:cxn>
                <a:cxn ang="0">
                  <a:pos x="2327" y="1721"/>
                </a:cxn>
                <a:cxn ang="0">
                  <a:pos x="2245" y="1502"/>
                </a:cxn>
                <a:cxn ang="0">
                  <a:pos x="2143" y="1292"/>
                </a:cxn>
                <a:cxn ang="0">
                  <a:pos x="2022" y="1094"/>
                </a:cxn>
                <a:cxn ang="0">
                  <a:pos x="1882" y="908"/>
                </a:cxn>
                <a:cxn ang="0">
                  <a:pos x="1725" y="736"/>
                </a:cxn>
                <a:cxn ang="0">
                  <a:pos x="1551" y="579"/>
                </a:cxn>
                <a:cxn ang="0">
                  <a:pos x="1362" y="439"/>
                </a:cxn>
                <a:cxn ang="0">
                  <a:pos x="1158" y="318"/>
                </a:cxn>
                <a:cxn ang="0">
                  <a:pos x="942" y="216"/>
                </a:cxn>
                <a:cxn ang="0">
                  <a:pos x="712" y="135"/>
                </a:cxn>
                <a:cxn ang="0">
                  <a:pos x="593" y="103"/>
                </a:cxn>
                <a:cxn ang="0">
                  <a:pos x="471" y="76"/>
                </a:cxn>
                <a:cxn ang="0">
                  <a:pos x="244" y="43"/>
                </a:cxn>
                <a:cxn ang="0">
                  <a:pos x="16" y="32"/>
                </a:cxn>
                <a:cxn ang="0">
                  <a:pos x="32" y="16"/>
                </a:cxn>
                <a:cxn ang="0">
                  <a:pos x="32" y="2456"/>
                </a:cxn>
                <a:cxn ang="0">
                  <a:pos x="19" y="2441"/>
                </a:cxn>
                <a:cxn ang="0">
                  <a:pos x="2416" y="2899"/>
                </a:cxn>
                <a:cxn ang="0">
                  <a:pos x="13" y="2472"/>
                </a:cxn>
                <a:cxn ang="0">
                  <a:pos x="0" y="2456"/>
                </a:cxn>
                <a:cxn ang="0">
                  <a:pos x="0" y="16"/>
                </a:cxn>
                <a:cxn ang="0">
                  <a:pos x="5" y="5"/>
                </a:cxn>
                <a:cxn ang="0">
                  <a:pos x="17" y="0"/>
                </a:cxn>
                <a:cxn ang="0">
                  <a:pos x="249" y="12"/>
                </a:cxn>
                <a:cxn ang="0">
                  <a:pos x="478" y="45"/>
                </a:cxn>
                <a:cxn ang="0">
                  <a:pos x="602" y="72"/>
                </a:cxn>
                <a:cxn ang="0">
                  <a:pos x="723" y="104"/>
                </a:cxn>
                <a:cxn ang="0">
                  <a:pos x="955" y="187"/>
                </a:cxn>
                <a:cxn ang="0">
                  <a:pos x="1175" y="291"/>
                </a:cxn>
                <a:cxn ang="0">
                  <a:pos x="1381" y="414"/>
                </a:cxn>
                <a:cxn ang="0">
                  <a:pos x="1572" y="556"/>
                </a:cxn>
                <a:cxn ang="0">
                  <a:pos x="1748" y="715"/>
                </a:cxn>
                <a:cxn ang="0">
                  <a:pos x="1907" y="889"/>
                </a:cxn>
                <a:cxn ang="0">
                  <a:pos x="2049" y="1077"/>
                </a:cxn>
                <a:cxn ang="0">
                  <a:pos x="2172" y="1278"/>
                </a:cxn>
                <a:cxn ang="0">
                  <a:pos x="2275" y="1491"/>
                </a:cxn>
                <a:cxn ang="0">
                  <a:pos x="2358" y="1712"/>
                </a:cxn>
                <a:cxn ang="0">
                  <a:pos x="2419" y="1943"/>
                </a:cxn>
                <a:cxn ang="0">
                  <a:pos x="2457" y="2180"/>
                </a:cxn>
                <a:cxn ang="0">
                  <a:pos x="2468" y="2300"/>
                </a:cxn>
                <a:cxn ang="0">
                  <a:pos x="2473" y="2423"/>
                </a:cxn>
                <a:cxn ang="0">
                  <a:pos x="2471" y="2546"/>
                </a:cxn>
                <a:cxn ang="0">
                  <a:pos x="2463" y="2669"/>
                </a:cxn>
                <a:cxn ang="0">
                  <a:pos x="2449" y="2793"/>
                </a:cxn>
                <a:cxn ang="0">
                  <a:pos x="2429" y="2917"/>
                </a:cxn>
                <a:cxn ang="0">
                  <a:pos x="2423" y="2928"/>
                </a:cxn>
                <a:cxn ang="0">
                  <a:pos x="2410" y="2930"/>
                </a:cxn>
                <a:cxn ang="0">
                  <a:pos x="13" y="2472"/>
                </a:cxn>
              </a:cxnLst>
              <a:rect l="0" t="0" r="r" b="b"/>
              <a:pathLst>
                <a:path w="2473" h="2931">
                  <a:moveTo>
                    <a:pt x="2416" y="2899"/>
                  </a:moveTo>
                  <a:lnTo>
                    <a:pt x="2398" y="2912"/>
                  </a:lnTo>
                  <a:lnTo>
                    <a:pt x="2418" y="2788"/>
                  </a:lnTo>
                  <a:lnTo>
                    <a:pt x="2432" y="2666"/>
                  </a:lnTo>
                  <a:lnTo>
                    <a:pt x="2440" y="2543"/>
                  </a:lnTo>
                  <a:lnTo>
                    <a:pt x="2441" y="2422"/>
                  </a:lnTo>
                  <a:lnTo>
                    <a:pt x="2436" y="2301"/>
                  </a:lnTo>
                  <a:lnTo>
                    <a:pt x="2426" y="2183"/>
                  </a:lnTo>
                  <a:lnTo>
                    <a:pt x="2388" y="1948"/>
                  </a:lnTo>
                  <a:lnTo>
                    <a:pt x="2327" y="1721"/>
                  </a:lnTo>
                  <a:lnTo>
                    <a:pt x="2245" y="1502"/>
                  </a:lnTo>
                  <a:lnTo>
                    <a:pt x="2143" y="1292"/>
                  </a:lnTo>
                  <a:lnTo>
                    <a:pt x="2022" y="1094"/>
                  </a:lnTo>
                  <a:lnTo>
                    <a:pt x="1882" y="908"/>
                  </a:lnTo>
                  <a:lnTo>
                    <a:pt x="1725" y="736"/>
                  </a:lnTo>
                  <a:lnTo>
                    <a:pt x="1551" y="579"/>
                  </a:lnTo>
                  <a:lnTo>
                    <a:pt x="1362" y="439"/>
                  </a:lnTo>
                  <a:lnTo>
                    <a:pt x="1158" y="318"/>
                  </a:lnTo>
                  <a:lnTo>
                    <a:pt x="942" y="216"/>
                  </a:lnTo>
                  <a:lnTo>
                    <a:pt x="712" y="135"/>
                  </a:lnTo>
                  <a:lnTo>
                    <a:pt x="593" y="103"/>
                  </a:lnTo>
                  <a:lnTo>
                    <a:pt x="471" y="76"/>
                  </a:lnTo>
                  <a:lnTo>
                    <a:pt x="244" y="43"/>
                  </a:lnTo>
                  <a:lnTo>
                    <a:pt x="16" y="32"/>
                  </a:lnTo>
                  <a:lnTo>
                    <a:pt x="32" y="16"/>
                  </a:lnTo>
                  <a:lnTo>
                    <a:pt x="32" y="2456"/>
                  </a:lnTo>
                  <a:lnTo>
                    <a:pt x="19" y="2441"/>
                  </a:lnTo>
                  <a:lnTo>
                    <a:pt x="2416" y="2899"/>
                  </a:lnTo>
                  <a:close/>
                  <a:moveTo>
                    <a:pt x="13" y="2472"/>
                  </a:moveTo>
                  <a:cubicBezTo>
                    <a:pt x="6" y="2471"/>
                    <a:pt x="0" y="2464"/>
                    <a:pt x="0" y="2456"/>
                  </a:cubicBezTo>
                  <a:lnTo>
                    <a:pt x="0" y="16"/>
                  </a:lnTo>
                  <a:cubicBezTo>
                    <a:pt x="0" y="12"/>
                    <a:pt x="2" y="8"/>
                    <a:pt x="5" y="5"/>
                  </a:cubicBezTo>
                  <a:cubicBezTo>
                    <a:pt x="9" y="2"/>
                    <a:pt x="13" y="0"/>
                    <a:pt x="17" y="0"/>
                  </a:cubicBezTo>
                  <a:lnTo>
                    <a:pt x="249" y="12"/>
                  </a:lnTo>
                  <a:lnTo>
                    <a:pt x="478" y="45"/>
                  </a:lnTo>
                  <a:lnTo>
                    <a:pt x="602" y="72"/>
                  </a:lnTo>
                  <a:lnTo>
                    <a:pt x="723" y="104"/>
                  </a:lnTo>
                  <a:lnTo>
                    <a:pt x="955" y="187"/>
                  </a:lnTo>
                  <a:lnTo>
                    <a:pt x="1175" y="291"/>
                  </a:lnTo>
                  <a:lnTo>
                    <a:pt x="1381" y="414"/>
                  </a:lnTo>
                  <a:lnTo>
                    <a:pt x="1572" y="556"/>
                  </a:lnTo>
                  <a:lnTo>
                    <a:pt x="1748" y="715"/>
                  </a:lnTo>
                  <a:lnTo>
                    <a:pt x="1907" y="889"/>
                  </a:lnTo>
                  <a:lnTo>
                    <a:pt x="2049" y="1077"/>
                  </a:lnTo>
                  <a:lnTo>
                    <a:pt x="2172" y="1278"/>
                  </a:lnTo>
                  <a:lnTo>
                    <a:pt x="2275" y="1491"/>
                  </a:lnTo>
                  <a:lnTo>
                    <a:pt x="2358" y="1712"/>
                  </a:lnTo>
                  <a:lnTo>
                    <a:pt x="2419" y="1943"/>
                  </a:lnTo>
                  <a:lnTo>
                    <a:pt x="2457" y="2180"/>
                  </a:lnTo>
                  <a:lnTo>
                    <a:pt x="2468" y="2300"/>
                  </a:lnTo>
                  <a:lnTo>
                    <a:pt x="2473" y="2423"/>
                  </a:lnTo>
                  <a:lnTo>
                    <a:pt x="2471" y="2546"/>
                  </a:lnTo>
                  <a:lnTo>
                    <a:pt x="2463" y="2669"/>
                  </a:lnTo>
                  <a:lnTo>
                    <a:pt x="2449" y="2793"/>
                  </a:lnTo>
                  <a:lnTo>
                    <a:pt x="2429" y="2917"/>
                  </a:lnTo>
                  <a:cubicBezTo>
                    <a:pt x="2429" y="2921"/>
                    <a:pt x="2426" y="2925"/>
                    <a:pt x="2423" y="2928"/>
                  </a:cubicBezTo>
                  <a:cubicBezTo>
                    <a:pt x="2419" y="2930"/>
                    <a:pt x="2415" y="2931"/>
                    <a:pt x="2410" y="2930"/>
                  </a:cubicBezTo>
                  <a:lnTo>
                    <a:pt x="13" y="2472"/>
                  </a:lnTo>
                  <a:close/>
                </a:path>
              </a:pathLst>
            </a:custGeom>
            <a:solidFill>
              <a:srgbClr val="FFFFFF"/>
            </a:solidFill>
            <a:ln w="9525" cap="flat">
              <a:solidFill>
                <a:srgbClr val="FFFFFF"/>
              </a:solidFill>
              <a:prstDash val="solid"/>
              <a:bevel/>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50" name="Freeform 30"/>
            <p:cNvSpPr>
              <a:spLocks/>
            </p:cNvSpPr>
            <p:nvPr/>
          </p:nvSpPr>
          <p:spPr bwMode="auto">
            <a:xfrm>
              <a:off x="2231" y="2160"/>
              <a:ext cx="1441" cy="912"/>
            </a:xfrm>
            <a:custGeom>
              <a:avLst/>
              <a:gdLst/>
              <a:ahLst/>
              <a:cxnLst>
                <a:cxn ang="0">
                  <a:pos x="0" y="1435"/>
                </a:cxn>
                <a:cxn ang="0">
                  <a:pos x="3409" y="1974"/>
                </a:cxn>
                <a:cxn ang="0">
                  <a:pos x="4371" y="458"/>
                </a:cxn>
                <a:cxn ang="0">
                  <a:pos x="1974" y="0"/>
                </a:cxn>
                <a:cxn ang="0">
                  <a:pos x="0" y="1435"/>
                </a:cxn>
              </a:cxnLst>
              <a:rect l="0" t="0" r="r" b="b"/>
              <a:pathLst>
                <a:path w="4371" h="2767">
                  <a:moveTo>
                    <a:pt x="0" y="1435"/>
                  </a:moveTo>
                  <a:cubicBezTo>
                    <a:pt x="793" y="2525"/>
                    <a:pt x="2318" y="2767"/>
                    <a:pt x="3409" y="1974"/>
                  </a:cubicBezTo>
                  <a:cubicBezTo>
                    <a:pt x="3911" y="1610"/>
                    <a:pt x="4255" y="1067"/>
                    <a:pt x="4371" y="458"/>
                  </a:cubicBezTo>
                  <a:lnTo>
                    <a:pt x="1974" y="0"/>
                  </a:lnTo>
                  <a:lnTo>
                    <a:pt x="0" y="1435"/>
                  </a:lnTo>
                  <a:close/>
                </a:path>
              </a:pathLst>
            </a:custGeom>
            <a:solidFill>
              <a:srgbClr val="0066CC"/>
            </a:solidFill>
            <a:ln w="0">
              <a:solidFill>
                <a:srgbClr val="000000"/>
              </a:solidFill>
              <a:prstDash val="solid"/>
              <a:round/>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51" name="Freeform 31"/>
            <p:cNvSpPr>
              <a:spLocks noEditPoints="1"/>
            </p:cNvSpPr>
            <p:nvPr/>
          </p:nvSpPr>
          <p:spPr bwMode="auto">
            <a:xfrm>
              <a:off x="2226" y="2154"/>
              <a:ext cx="1451" cy="815"/>
            </a:xfrm>
            <a:custGeom>
              <a:avLst/>
              <a:gdLst/>
              <a:ahLst/>
              <a:cxnLst>
                <a:cxn ang="0">
                  <a:pos x="29" y="1441"/>
                </a:cxn>
                <a:cxn ang="0">
                  <a:pos x="357" y="1809"/>
                </a:cxn>
                <a:cxn ang="0">
                  <a:pos x="739" y="2094"/>
                </a:cxn>
                <a:cxn ang="0">
                  <a:pos x="1162" y="2296"/>
                </a:cxn>
                <a:cxn ang="0">
                  <a:pos x="1613" y="2412"/>
                </a:cxn>
                <a:cxn ang="0">
                  <a:pos x="2077" y="2439"/>
                </a:cxn>
                <a:cxn ang="0">
                  <a:pos x="2542" y="2379"/>
                </a:cxn>
                <a:cxn ang="0">
                  <a:pos x="2993" y="2225"/>
                </a:cxn>
                <a:cxn ang="0">
                  <a:pos x="3313" y="2048"/>
                </a:cxn>
                <a:cxn ang="0">
                  <a:pos x="3596" y="1833"/>
                </a:cxn>
                <a:cxn ang="0">
                  <a:pos x="3907" y="1501"/>
                </a:cxn>
                <a:cxn ang="0">
                  <a:pos x="4151" y="1118"/>
                </a:cxn>
                <a:cxn ang="0">
                  <a:pos x="4318" y="694"/>
                </a:cxn>
                <a:cxn ang="0">
                  <a:pos x="4384" y="490"/>
                </a:cxn>
                <a:cxn ang="0">
                  <a:pos x="2000" y="29"/>
                </a:cxn>
                <a:cxn ang="0">
                  <a:pos x="1981" y="4"/>
                </a:cxn>
                <a:cxn ang="0">
                  <a:pos x="4390" y="459"/>
                </a:cxn>
                <a:cxn ang="0">
                  <a:pos x="4403" y="478"/>
                </a:cxn>
                <a:cxn ang="0">
                  <a:pos x="4273" y="924"/>
                </a:cxn>
                <a:cxn ang="0">
                  <a:pos x="4065" y="1334"/>
                </a:cxn>
                <a:cxn ang="0">
                  <a:pos x="3783" y="1697"/>
                </a:cxn>
                <a:cxn ang="0">
                  <a:pos x="3434" y="2004"/>
                </a:cxn>
                <a:cxn ang="0">
                  <a:pos x="3224" y="2142"/>
                </a:cxn>
                <a:cxn ang="0">
                  <a:pos x="2778" y="2344"/>
                </a:cxn>
                <a:cxn ang="0">
                  <a:pos x="2313" y="2452"/>
                </a:cxn>
                <a:cxn ang="0">
                  <a:pos x="1840" y="2468"/>
                </a:cxn>
                <a:cxn ang="0">
                  <a:pos x="1375" y="2395"/>
                </a:cxn>
                <a:cxn ang="0">
                  <a:pos x="931" y="2234"/>
                </a:cxn>
                <a:cxn ang="0">
                  <a:pos x="522" y="1986"/>
                </a:cxn>
                <a:cxn ang="0">
                  <a:pos x="161" y="1656"/>
                </a:cxn>
                <a:cxn ang="0">
                  <a:pos x="1" y="1449"/>
                </a:cxn>
                <a:cxn ang="0">
                  <a:pos x="1981" y="4"/>
                </a:cxn>
              </a:cxnLst>
              <a:rect l="0" t="0" r="r" b="b"/>
              <a:pathLst>
                <a:path w="4404" h="2471">
                  <a:moveTo>
                    <a:pt x="26" y="1464"/>
                  </a:moveTo>
                  <a:lnTo>
                    <a:pt x="29" y="1441"/>
                  </a:lnTo>
                  <a:lnTo>
                    <a:pt x="186" y="1635"/>
                  </a:lnTo>
                  <a:lnTo>
                    <a:pt x="357" y="1809"/>
                  </a:lnTo>
                  <a:lnTo>
                    <a:pt x="543" y="1961"/>
                  </a:lnTo>
                  <a:lnTo>
                    <a:pt x="739" y="2094"/>
                  </a:lnTo>
                  <a:lnTo>
                    <a:pt x="946" y="2205"/>
                  </a:lnTo>
                  <a:lnTo>
                    <a:pt x="1162" y="2296"/>
                  </a:lnTo>
                  <a:lnTo>
                    <a:pt x="1384" y="2364"/>
                  </a:lnTo>
                  <a:lnTo>
                    <a:pt x="1613" y="2412"/>
                  </a:lnTo>
                  <a:lnTo>
                    <a:pt x="1843" y="2437"/>
                  </a:lnTo>
                  <a:lnTo>
                    <a:pt x="2077" y="2439"/>
                  </a:lnTo>
                  <a:lnTo>
                    <a:pt x="2310" y="2421"/>
                  </a:lnTo>
                  <a:lnTo>
                    <a:pt x="2542" y="2379"/>
                  </a:lnTo>
                  <a:lnTo>
                    <a:pt x="2769" y="2313"/>
                  </a:lnTo>
                  <a:lnTo>
                    <a:pt x="2993" y="2225"/>
                  </a:lnTo>
                  <a:lnTo>
                    <a:pt x="3209" y="2113"/>
                  </a:lnTo>
                  <a:lnTo>
                    <a:pt x="3313" y="2048"/>
                  </a:lnTo>
                  <a:lnTo>
                    <a:pt x="3416" y="1977"/>
                  </a:lnTo>
                  <a:lnTo>
                    <a:pt x="3596" y="1833"/>
                  </a:lnTo>
                  <a:lnTo>
                    <a:pt x="3760" y="1674"/>
                  </a:lnTo>
                  <a:lnTo>
                    <a:pt x="3907" y="1501"/>
                  </a:lnTo>
                  <a:lnTo>
                    <a:pt x="4038" y="1315"/>
                  </a:lnTo>
                  <a:lnTo>
                    <a:pt x="4151" y="1118"/>
                  </a:lnTo>
                  <a:lnTo>
                    <a:pt x="4244" y="911"/>
                  </a:lnTo>
                  <a:lnTo>
                    <a:pt x="4318" y="694"/>
                  </a:lnTo>
                  <a:lnTo>
                    <a:pt x="4372" y="471"/>
                  </a:lnTo>
                  <a:lnTo>
                    <a:pt x="4384" y="490"/>
                  </a:lnTo>
                  <a:lnTo>
                    <a:pt x="1987" y="32"/>
                  </a:lnTo>
                  <a:lnTo>
                    <a:pt x="2000" y="29"/>
                  </a:lnTo>
                  <a:lnTo>
                    <a:pt x="26" y="1464"/>
                  </a:lnTo>
                  <a:close/>
                  <a:moveTo>
                    <a:pt x="1981" y="4"/>
                  </a:moveTo>
                  <a:cubicBezTo>
                    <a:pt x="1985" y="1"/>
                    <a:pt x="1989" y="0"/>
                    <a:pt x="1993" y="1"/>
                  </a:cubicBezTo>
                  <a:lnTo>
                    <a:pt x="4390" y="459"/>
                  </a:lnTo>
                  <a:cubicBezTo>
                    <a:pt x="4395" y="460"/>
                    <a:pt x="4399" y="462"/>
                    <a:pt x="4401" y="466"/>
                  </a:cubicBezTo>
                  <a:cubicBezTo>
                    <a:pt x="4403" y="469"/>
                    <a:pt x="4404" y="474"/>
                    <a:pt x="4403" y="478"/>
                  </a:cubicBezTo>
                  <a:lnTo>
                    <a:pt x="4349" y="705"/>
                  </a:lnTo>
                  <a:lnTo>
                    <a:pt x="4273" y="924"/>
                  </a:lnTo>
                  <a:lnTo>
                    <a:pt x="4178" y="1133"/>
                  </a:lnTo>
                  <a:lnTo>
                    <a:pt x="4065" y="1334"/>
                  </a:lnTo>
                  <a:lnTo>
                    <a:pt x="3932" y="1522"/>
                  </a:lnTo>
                  <a:lnTo>
                    <a:pt x="3783" y="1697"/>
                  </a:lnTo>
                  <a:lnTo>
                    <a:pt x="3616" y="1858"/>
                  </a:lnTo>
                  <a:lnTo>
                    <a:pt x="3434" y="2004"/>
                  </a:lnTo>
                  <a:lnTo>
                    <a:pt x="3330" y="2075"/>
                  </a:lnTo>
                  <a:lnTo>
                    <a:pt x="3224" y="2142"/>
                  </a:lnTo>
                  <a:lnTo>
                    <a:pt x="3004" y="2254"/>
                  </a:lnTo>
                  <a:lnTo>
                    <a:pt x="2778" y="2344"/>
                  </a:lnTo>
                  <a:lnTo>
                    <a:pt x="2547" y="2410"/>
                  </a:lnTo>
                  <a:lnTo>
                    <a:pt x="2313" y="2452"/>
                  </a:lnTo>
                  <a:lnTo>
                    <a:pt x="2076" y="2471"/>
                  </a:lnTo>
                  <a:lnTo>
                    <a:pt x="1840" y="2468"/>
                  </a:lnTo>
                  <a:lnTo>
                    <a:pt x="1606" y="2443"/>
                  </a:lnTo>
                  <a:lnTo>
                    <a:pt x="1375" y="2395"/>
                  </a:lnTo>
                  <a:lnTo>
                    <a:pt x="1149" y="2325"/>
                  </a:lnTo>
                  <a:lnTo>
                    <a:pt x="931" y="2234"/>
                  </a:lnTo>
                  <a:lnTo>
                    <a:pt x="722" y="2121"/>
                  </a:lnTo>
                  <a:lnTo>
                    <a:pt x="522" y="1986"/>
                  </a:lnTo>
                  <a:lnTo>
                    <a:pt x="334" y="1832"/>
                  </a:lnTo>
                  <a:lnTo>
                    <a:pt x="161" y="1656"/>
                  </a:lnTo>
                  <a:lnTo>
                    <a:pt x="4" y="1462"/>
                  </a:lnTo>
                  <a:cubicBezTo>
                    <a:pt x="1" y="1458"/>
                    <a:pt x="0" y="1454"/>
                    <a:pt x="1" y="1449"/>
                  </a:cubicBezTo>
                  <a:cubicBezTo>
                    <a:pt x="1" y="1445"/>
                    <a:pt x="4" y="1441"/>
                    <a:pt x="7" y="1439"/>
                  </a:cubicBezTo>
                  <a:lnTo>
                    <a:pt x="1981" y="4"/>
                  </a:lnTo>
                  <a:close/>
                </a:path>
              </a:pathLst>
            </a:custGeom>
            <a:solidFill>
              <a:srgbClr val="FFFFFF"/>
            </a:solidFill>
            <a:ln w="9525" cap="flat">
              <a:solidFill>
                <a:srgbClr val="FFFFFF"/>
              </a:solidFill>
              <a:prstDash val="solid"/>
              <a:bevel/>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52" name="Freeform 32"/>
            <p:cNvSpPr>
              <a:spLocks noEditPoints="1"/>
            </p:cNvSpPr>
            <p:nvPr/>
          </p:nvSpPr>
          <p:spPr bwMode="auto">
            <a:xfrm>
              <a:off x="2072" y="1375"/>
              <a:ext cx="816" cy="1263"/>
            </a:xfrm>
            <a:custGeom>
              <a:avLst/>
              <a:gdLst/>
              <a:ahLst/>
              <a:cxnLst>
                <a:cxn ang="0">
                  <a:pos x="1835" y="20"/>
                </a:cxn>
                <a:cxn ang="0">
                  <a:pos x="1855" y="32"/>
                </a:cxn>
                <a:cxn ang="0">
                  <a:pos x="1616" y="106"/>
                </a:cxn>
                <a:cxn ang="0">
                  <a:pos x="1393" y="201"/>
                </a:cxn>
                <a:cxn ang="0">
                  <a:pos x="1182" y="317"/>
                </a:cxn>
                <a:cxn ang="0">
                  <a:pos x="987" y="452"/>
                </a:cxn>
                <a:cxn ang="0">
                  <a:pos x="807" y="603"/>
                </a:cxn>
                <a:cxn ang="0">
                  <a:pos x="644" y="771"/>
                </a:cxn>
                <a:cxn ang="0">
                  <a:pos x="498" y="952"/>
                </a:cxn>
                <a:cxn ang="0">
                  <a:pos x="370" y="1146"/>
                </a:cxn>
                <a:cxn ang="0">
                  <a:pos x="262" y="1352"/>
                </a:cxn>
                <a:cxn ang="0">
                  <a:pos x="172" y="1568"/>
                </a:cxn>
                <a:cxn ang="0">
                  <a:pos x="105" y="1791"/>
                </a:cxn>
                <a:cxn ang="0">
                  <a:pos x="59" y="2023"/>
                </a:cxn>
                <a:cxn ang="0">
                  <a:pos x="35" y="2258"/>
                </a:cxn>
                <a:cxn ang="0">
                  <a:pos x="32" y="2377"/>
                </a:cxn>
                <a:cxn ang="0">
                  <a:pos x="35" y="2497"/>
                </a:cxn>
                <a:cxn ang="0">
                  <a:pos x="44" y="2618"/>
                </a:cxn>
                <a:cxn ang="0">
                  <a:pos x="59" y="2740"/>
                </a:cxn>
                <a:cxn ang="0">
                  <a:pos x="81" y="2862"/>
                </a:cxn>
                <a:cxn ang="0">
                  <a:pos x="109" y="2983"/>
                </a:cxn>
                <a:cxn ang="0">
                  <a:pos x="177" y="3202"/>
                </a:cxn>
                <a:cxn ang="0">
                  <a:pos x="264" y="3412"/>
                </a:cxn>
                <a:cxn ang="0">
                  <a:pos x="371" y="3614"/>
                </a:cxn>
                <a:cxn ang="0">
                  <a:pos x="496" y="3806"/>
                </a:cxn>
                <a:cxn ang="0">
                  <a:pos x="473" y="3802"/>
                </a:cxn>
                <a:cxn ang="0">
                  <a:pos x="2447" y="2367"/>
                </a:cxn>
                <a:cxn ang="0">
                  <a:pos x="2441" y="2383"/>
                </a:cxn>
                <a:cxn ang="0">
                  <a:pos x="1835" y="20"/>
                </a:cxn>
                <a:cxn ang="0">
                  <a:pos x="2472" y="2375"/>
                </a:cxn>
                <a:cxn ang="0">
                  <a:pos x="2466" y="2392"/>
                </a:cxn>
                <a:cxn ang="0">
                  <a:pos x="492" y="3827"/>
                </a:cxn>
                <a:cxn ang="0">
                  <a:pos x="480" y="3830"/>
                </a:cxn>
                <a:cxn ang="0">
                  <a:pos x="469" y="3823"/>
                </a:cxn>
                <a:cxn ang="0">
                  <a:pos x="342" y="3629"/>
                </a:cxn>
                <a:cxn ang="0">
                  <a:pos x="235" y="3425"/>
                </a:cxn>
                <a:cxn ang="0">
                  <a:pos x="146" y="3211"/>
                </a:cxn>
                <a:cxn ang="0">
                  <a:pos x="78" y="2990"/>
                </a:cxn>
                <a:cxn ang="0">
                  <a:pos x="50" y="2867"/>
                </a:cxn>
                <a:cxn ang="0">
                  <a:pos x="28" y="2743"/>
                </a:cxn>
                <a:cxn ang="0">
                  <a:pos x="13" y="2621"/>
                </a:cxn>
                <a:cxn ang="0">
                  <a:pos x="3" y="2498"/>
                </a:cxn>
                <a:cxn ang="0">
                  <a:pos x="0" y="2376"/>
                </a:cxn>
                <a:cxn ang="0">
                  <a:pos x="4" y="2255"/>
                </a:cxn>
                <a:cxn ang="0">
                  <a:pos x="28" y="2016"/>
                </a:cxn>
                <a:cxn ang="0">
                  <a:pos x="74" y="1782"/>
                </a:cxn>
                <a:cxn ang="0">
                  <a:pos x="143" y="1555"/>
                </a:cxn>
                <a:cxn ang="0">
                  <a:pos x="233" y="1337"/>
                </a:cxn>
                <a:cxn ang="0">
                  <a:pos x="343" y="1129"/>
                </a:cxn>
                <a:cxn ang="0">
                  <a:pos x="473" y="932"/>
                </a:cxn>
                <a:cxn ang="0">
                  <a:pos x="621" y="748"/>
                </a:cxn>
                <a:cxn ang="0">
                  <a:pos x="786" y="578"/>
                </a:cxn>
                <a:cxn ang="0">
                  <a:pos x="968" y="425"/>
                </a:cxn>
                <a:cxn ang="0">
                  <a:pos x="1167" y="289"/>
                </a:cxn>
                <a:cxn ang="0">
                  <a:pos x="1380" y="172"/>
                </a:cxn>
                <a:cxn ang="0">
                  <a:pos x="1607" y="75"/>
                </a:cxn>
                <a:cxn ang="0">
                  <a:pos x="1846" y="1"/>
                </a:cxn>
                <a:cxn ang="0">
                  <a:pos x="1858" y="3"/>
                </a:cxn>
                <a:cxn ang="0">
                  <a:pos x="1866" y="12"/>
                </a:cxn>
                <a:cxn ang="0">
                  <a:pos x="2472" y="2375"/>
                </a:cxn>
              </a:cxnLst>
              <a:rect l="0" t="0" r="r" b="b"/>
              <a:pathLst>
                <a:path w="2474" h="3831">
                  <a:moveTo>
                    <a:pt x="1835" y="20"/>
                  </a:moveTo>
                  <a:lnTo>
                    <a:pt x="1855" y="32"/>
                  </a:lnTo>
                  <a:lnTo>
                    <a:pt x="1616" y="106"/>
                  </a:lnTo>
                  <a:lnTo>
                    <a:pt x="1393" y="201"/>
                  </a:lnTo>
                  <a:lnTo>
                    <a:pt x="1182" y="317"/>
                  </a:lnTo>
                  <a:lnTo>
                    <a:pt x="987" y="452"/>
                  </a:lnTo>
                  <a:lnTo>
                    <a:pt x="807" y="603"/>
                  </a:lnTo>
                  <a:lnTo>
                    <a:pt x="644" y="771"/>
                  </a:lnTo>
                  <a:lnTo>
                    <a:pt x="498" y="952"/>
                  </a:lnTo>
                  <a:lnTo>
                    <a:pt x="370" y="1146"/>
                  </a:lnTo>
                  <a:lnTo>
                    <a:pt x="262" y="1352"/>
                  </a:lnTo>
                  <a:lnTo>
                    <a:pt x="172" y="1568"/>
                  </a:lnTo>
                  <a:lnTo>
                    <a:pt x="105" y="1791"/>
                  </a:lnTo>
                  <a:lnTo>
                    <a:pt x="59" y="2023"/>
                  </a:lnTo>
                  <a:lnTo>
                    <a:pt x="35" y="2258"/>
                  </a:lnTo>
                  <a:lnTo>
                    <a:pt x="32" y="2377"/>
                  </a:lnTo>
                  <a:lnTo>
                    <a:pt x="35" y="2497"/>
                  </a:lnTo>
                  <a:lnTo>
                    <a:pt x="44" y="2618"/>
                  </a:lnTo>
                  <a:lnTo>
                    <a:pt x="59" y="2740"/>
                  </a:lnTo>
                  <a:lnTo>
                    <a:pt x="81" y="2862"/>
                  </a:lnTo>
                  <a:lnTo>
                    <a:pt x="109" y="2983"/>
                  </a:lnTo>
                  <a:lnTo>
                    <a:pt x="177" y="3202"/>
                  </a:lnTo>
                  <a:lnTo>
                    <a:pt x="264" y="3412"/>
                  </a:lnTo>
                  <a:lnTo>
                    <a:pt x="371" y="3614"/>
                  </a:lnTo>
                  <a:lnTo>
                    <a:pt x="496" y="3806"/>
                  </a:lnTo>
                  <a:lnTo>
                    <a:pt x="473" y="3802"/>
                  </a:lnTo>
                  <a:lnTo>
                    <a:pt x="2447" y="2367"/>
                  </a:lnTo>
                  <a:lnTo>
                    <a:pt x="2441" y="2383"/>
                  </a:lnTo>
                  <a:lnTo>
                    <a:pt x="1835" y="20"/>
                  </a:lnTo>
                  <a:close/>
                  <a:moveTo>
                    <a:pt x="2472" y="2375"/>
                  </a:moveTo>
                  <a:cubicBezTo>
                    <a:pt x="2474" y="2382"/>
                    <a:pt x="2471" y="2389"/>
                    <a:pt x="2466" y="2392"/>
                  </a:cubicBezTo>
                  <a:lnTo>
                    <a:pt x="492" y="3827"/>
                  </a:lnTo>
                  <a:cubicBezTo>
                    <a:pt x="488" y="3830"/>
                    <a:pt x="484" y="3831"/>
                    <a:pt x="480" y="3830"/>
                  </a:cubicBezTo>
                  <a:cubicBezTo>
                    <a:pt x="475" y="3829"/>
                    <a:pt x="471" y="3827"/>
                    <a:pt x="469" y="3823"/>
                  </a:cubicBezTo>
                  <a:lnTo>
                    <a:pt x="342" y="3629"/>
                  </a:lnTo>
                  <a:lnTo>
                    <a:pt x="235" y="3425"/>
                  </a:lnTo>
                  <a:lnTo>
                    <a:pt x="146" y="3211"/>
                  </a:lnTo>
                  <a:lnTo>
                    <a:pt x="78" y="2990"/>
                  </a:lnTo>
                  <a:lnTo>
                    <a:pt x="50" y="2867"/>
                  </a:lnTo>
                  <a:lnTo>
                    <a:pt x="28" y="2743"/>
                  </a:lnTo>
                  <a:lnTo>
                    <a:pt x="13" y="2621"/>
                  </a:lnTo>
                  <a:lnTo>
                    <a:pt x="3" y="2498"/>
                  </a:lnTo>
                  <a:lnTo>
                    <a:pt x="0" y="2376"/>
                  </a:lnTo>
                  <a:lnTo>
                    <a:pt x="4" y="2255"/>
                  </a:lnTo>
                  <a:lnTo>
                    <a:pt x="28" y="2016"/>
                  </a:lnTo>
                  <a:lnTo>
                    <a:pt x="74" y="1782"/>
                  </a:lnTo>
                  <a:lnTo>
                    <a:pt x="143" y="1555"/>
                  </a:lnTo>
                  <a:lnTo>
                    <a:pt x="233" y="1337"/>
                  </a:lnTo>
                  <a:lnTo>
                    <a:pt x="343" y="1129"/>
                  </a:lnTo>
                  <a:lnTo>
                    <a:pt x="473" y="932"/>
                  </a:lnTo>
                  <a:lnTo>
                    <a:pt x="621" y="748"/>
                  </a:lnTo>
                  <a:lnTo>
                    <a:pt x="786" y="578"/>
                  </a:lnTo>
                  <a:lnTo>
                    <a:pt x="968" y="425"/>
                  </a:lnTo>
                  <a:lnTo>
                    <a:pt x="1167" y="289"/>
                  </a:lnTo>
                  <a:lnTo>
                    <a:pt x="1380" y="172"/>
                  </a:lnTo>
                  <a:lnTo>
                    <a:pt x="1607" y="75"/>
                  </a:lnTo>
                  <a:lnTo>
                    <a:pt x="1846" y="1"/>
                  </a:lnTo>
                  <a:cubicBezTo>
                    <a:pt x="1850" y="0"/>
                    <a:pt x="1854" y="0"/>
                    <a:pt x="1858" y="3"/>
                  </a:cubicBezTo>
                  <a:cubicBezTo>
                    <a:pt x="1862" y="5"/>
                    <a:pt x="1865" y="8"/>
                    <a:pt x="1866" y="12"/>
                  </a:cubicBezTo>
                  <a:lnTo>
                    <a:pt x="2472" y="2375"/>
                  </a:lnTo>
                  <a:close/>
                </a:path>
              </a:pathLst>
            </a:custGeom>
            <a:solidFill>
              <a:srgbClr val="FFFFFF"/>
            </a:solidFill>
            <a:ln w="9525" cap="flat">
              <a:solidFill>
                <a:srgbClr val="FFFFFF"/>
              </a:solidFill>
              <a:prstDash val="solid"/>
              <a:bevel/>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53" name="Freeform 33"/>
            <p:cNvSpPr>
              <a:spLocks/>
            </p:cNvSpPr>
            <p:nvPr/>
          </p:nvSpPr>
          <p:spPr bwMode="auto">
            <a:xfrm>
              <a:off x="2682" y="1355"/>
              <a:ext cx="203" cy="805"/>
            </a:xfrm>
            <a:custGeom>
              <a:avLst/>
              <a:gdLst/>
              <a:ahLst/>
              <a:cxnLst>
                <a:cxn ang="0">
                  <a:pos x="606" y="0"/>
                </a:cxn>
                <a:cxn ang="0">
                  <a:pos x="0" y="77"/>
                </a:cxn>
                <a:cxn ang="0">
                  <a:pos x="606" y="2440"/>
                </a:cxn>
                <a:cxn ang="0">
                  <a:pos x="606" y="0"/>
                </a:cxn>
              </a:cxnLst>
              <a:rect l="0" t="0" r="r" b="b"/>
              <a:pathLst>
                <a:path w="606" h="2440">
                  <a:moveTo>
                    <a:pt x="606" y="0"/>
                  </a:moveTo>
                  <a:cubicBezTo>
                    <a:pt x="402" y="0"/>
                    <a:pt x="198" y="26"/>
                    <a:pt x="0" y="77"/>
                  </a:cubicBezTo>
                  <a:lnTo>
                    <a:pt x="606" y="2440"/>
                  </a:lnTo>
                  <a:lnTo>
                    <a:pt x="606" y="0"/>
                  </a:lnTo>
                  <a:close/>
                </a:path>
              </a:pathLst>
            </a:custGeom>
            <a:solidFill>
              <a:srgbClr val="AAAAAA"/>
            </a:solidFill>
            <a:ln w="0">
              <a:solidFill>
                <a:srgbClr val="000000"/>
              </a:solidFill>
              <a:prstDash val="solid"/>
              <a:round/>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54" name="Freeform 34"/>
            <p:cNvSpPr>
              <a:spLocks noEditPoints="1"/>
            </p:cNvSpPr>
            <p:nvPr/>
          </p:nvSpPr>
          <p:spPr bwMode="auto">
            <a:xfrm>
              <a:off x="2677" y="1350"/>
              <a:ext cx="210" cy="815"/>
            </a:xfrm>
            <a:custGeom>
              <a:avLst/>
              <a:gdLst/>
              <a:ahLst/>
              <a:cxnLst>
                <a:cxn ang="0">
                  <a:pos x="606" y="16"/>
                </a:cxn>
                <a:cxn ang="0">
                  <a:pos x="623" y="32"/>
                </a:cxn>
                <a:cxn ang="0">
                  <a:pos x="470" y="37"/>
                </a:cxn>
                <a:cxn ang="0">
                  <a:pos x="319" y="51"/>
                </a:cxn>
                <a:cxn ang="0">
                  <a:pos x="169" y="75"/>
                </a:cxn>
                <a:cxn ang="0">
                  <a:pos x="20" y="109"/>
                </a:cxn>
                <a:cxn ang="0">
                  <a:pos x="32" y="89"/>
                </a:cxn>
                <a:cxn ang="0">
                  <a:pos x="638" y="2452"/>
                </a:cxn>
                <a:cxn ang="0">
                  <a:pos x="606" y="2456"/>
                </a:cxn>
                <a:cxn ang="0">
                  <a:pos x="606" y="16"/>
                </a:cxn>
                <a:cxn ang="0">
                  <a:pos x="638" y="2456"/>
                </a:cxn>
                <a:cxn ang="0">
                  <a:pos x="624" y="2472"/>
                </a:cxn>
                <a:cxn ang="0">
                  <a:pos x="607" y="2460"/>
                </a:cxn>
                <a:cxn ang="0">
                  <a:pos x="1" y="97"/>
                </a:cxn>
                <a:cxn ang="0">
                  <a:pos x="3" y="85"/>
                </a:cxn>
                <a:cxn ang="0">
                  <a:pos x="13" y="78"/>
                </a:cxn>
                <a:cxn ang="0">
                  <a:pos x="164" y="44"/>
                </a:cxn>
                <a:cxn ang="0">
                  <a:pos x="316" y="20"/>
                </a:cxn>
                <a:cxn ang="0">
                  <a:pos x="469" y="5"/>
                </a:cxn>
                <a:cxn ang="0">
                  <a:pos x="622" y="0"/>
                </a:cxn>
                <a:cxn ang="0">
                  <a:pos x="634" y="5"/>
                </a:cxn>
                <a:cxn ang="0">
                  <a:pos x="638" y="16"/>
                </a:cxn>
                <a:cxn ang="0">
                  <a:pos x="638" y="2456"/>
                </a:cxn>
              </a:cxnLst>
              <a:rect l="0" t="0" r="r" b="b"/>
              <a:pathLst>
                <a:path w="638" h="2473">
                  <a:moveTo>
                    <a:pt x="606" y="16"/>
                  </a:moveTo>
                  <a:lnTo>
                    <a:pt x="623" y="32"/>
                  </a:lnTo>
                  <a:lnTo>
                    <a:pt x="470" y="37"/>
                  </a:lnTo>
                  <a:lnTo>
                    <a:pt x="319" y="51"/>
                  </a:lnTo>
                  <a:lnTo>
                    <a:pt x="169" y="75"/>
                  </a:lnTo>
                  <a:lnTo>
                    <a:pt x="20" y="109"/>
                  </a:lnTo>
                  <a:lnTo>
                    <a:pt x="32" y="89"/>
                  </a:lnTo>
                  <a:lnTo>
                    <a:pt x="638" y="2452"/>
                  </a:lnTo>
                  <a:lnTo>
                    <a:pt x="606" y="2456"/>
                  </a:lnTo>
                  <a:lnTo>
                    <a:pt x="606" y="16"/>
                  </a:lnTo>
                  <a:close/>
                  <a:moveTo>
                    <a:pt x="638" y="2456"/>
                  </a:moveTo>
                  <a:cubicBezTo>
                    <a:pt x="638" y="2465"/>
                    <a:pt x="632" y="2471"/>
                    <a:pt x="624" y="2472"/>
                  </a:cubicBezTo>
                  <a:cubicBezTo>
                    <a:pt x="616" y="2473"/>
                    <a:pt x="609" y="2468"/>
                    <a:pt x="607" y="2460"/>
                  </a:cubicBezTo>
                  <a:lnTo>
                    <a:pt x="1" y="97"/>
                  </a:lnTo>
                  <a:cubicBezTo>
                    <a:pt x="0" y="93"/>
                    <a:pt x="1" y="89"/>
                    <a:pt x="3" y="85"/>
                  </a:cubicBezTo>
                  <a:cubicBezTo>
                    <a:pt x="5" y="81"/>
                    <a:pt x="9" y="79"/>
                    <a:pt x="13" y="78"/>
                  </a:cubicBezTo>
                  <a:lnTo>
                    <a:pt x="164" y="44"/>
                  </a:lnTo>
                  <a:lnTo>
                    <a:pt x="316" y="20"/>
                  </a:lnTo>
                  <a:lnTo>
                    <a:pt x="469" y="5"/>
                  </a:lnTo>
                  <a:lnTo>
                    <a:pt x="622" y="0"/>
                  </a:lnTo>
                  <a:cubicBezTo>
                    <a:pt x="626" y="0"/>
                    <a:pt x="630" y="2"/>
                    <a:pt x="634" y="5"/>
                  </a:cubicBezTo>
                  <a:cubicBezTo>
                    <a:pt x="637" y="8"/>
                    <a:pt x="638" y="12"/>
                    <a:pt x="638" y="16"/>
                  </a:cubicBezTo>
                  <a:lnTo>
                    <a:pt x="638" y="2456"/>
                  </a:lnTo>
                  <a:close/>
                </a:path>
              </a:pathLst>
            </a:custGeom>
            <a:solidFill>
              <a:srgbClr val="FFFFFF"/>
            </a:solidFill>
            <a:ln w="9525" cap="flat">
              <a:solidFill>
                <a:srgbClr val="FFFFFF"/>
              </a:solidFill>
              <a:prstDash val="solid"/>
              <a:bevel/>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55" name="Freeform 35"/>
            <p:cNvSpPr>
              <a:spLocks/>
            </p:cNvSpPr>
            <p:nvPr/>
          </p:nvSpPr>
          <p:spPr bwMode="auto">
            <a:xfrm>
              <a:off x="2711" y="1292"/>
              <a:ext cx="97" cy="73"/>
            </a:xfrm>
            <a:custGeom>
              <a:avLst/>
              <a:gdLst/>
              <a:ahLst/>
              <a:cxnLst>
                <a:cxn ang="0">
                  <a:pos x="283" y="222"/>
                </a:cxn>
                <a:cxn ang="0">
                  <a:pos x="86" y="14"/>
                </a:cxn>
                <a:cxn ang="0">
                  <a:pos x="92" y="16"/>
                </a:cxn>
                <a:cxn ang="0">
                  <a:pos x="0" y="16"/>
                </a:cxn>
                <a:cxn ang="0">
                  <a:pos x="0" y="0"/>
                </a:cxn>
                <a:cxn ang="0">
                  <a:pos x="92" y="0"/>
                </a:cxn>
                <a:cxn ang="0">
                  <a:pos x="98" y="3"/>
                </a:cxn>
                <a:cxn ang="0">
                  <a:pos x="294" y="211"/>
                </a:cxn>
                <a:cxn ang="0">
                  <a:pos x="283" y="222"/>
                </a:cxn>
              </a:cxnLst>
              <a:rect l="0" t="0" r="r" b="b"/>
              <a:pathLst>
                <a:path w="294" h="222">
                  <a:moveTo>
                    <a:pt x="283" y="222"/>
                  </a:moveTo>
                  <a:lnTo>
                    <a:pt x="86" y="14"/>
                  </a:lnTo>
                  <a:lnTo>
                    <a:pt x="92" y="16"/>
                  </a:lnTo>
                  <a:lnTo>
                    <a:pt x="0" y="16"/>
                  </a:lnTo>
                  <a:lnTo>
                    <a:pt x="0" y="0"/>
                  </a:lnTo>
                  <a:lnTo>
                    <a:pt x="92" y="0"/>
                  </a:lnTo>
                  <a:cubicBezTo>
                    <a:pt x="94" y="0"/>
                    <a:pt x="96" y="1"/>
                    <a:pt x="98" y="3"/>
                  </a:cubicBezTo>
                  <a:lnTo>
                    <a:pt x="294" y="211"/>
                  </a:lnTo>
                  <a:lnTo>
                    <a:pt x="283" y="222"/>
                  </a:lnTo>
                  <a:close/>
                </a:path>
              </a:pathLst>
            </a:custGeom>
            <a:solidFill>
              <a:srgbClr val="3C3C3C"/>
            </a:solidFill>
            <a:ln w="0" cap="flat">
              <a:solidFill>
                <a:srgbClr val="3C3C3C"/>
              </a:solidFill>
              <a:prstDash val="solid"/>
              <a:round/>
              <a:headEnd/>
              <a:tailEnd/>
            </a:ln>
          </p:spPr>
          <p:txBody>
            <a:bodyPr/>
            <a:lstStyle/>
            <a:p>
              <a:pPr>
                <a:lnSpc>
                  <a:spcPct val="90000"/>
                </a:lnSpc>
                <a:defRPr/>
              </a:pPr>
              <a:endParaRPr lang="en-US">
                <a:solidFill>
                  <a:srgbClr val="3C3C3C"/>
                </a:solidFill>
                <a:latin typeface="Arial" charset="0"/>
                <a:ea typeface="+mn-ea"/>
                <a:cs typeface="+mn-cs"/>
              </a:endParaRPr>
            </a:p>
          </p:txBody>
        </p:sp>
        <p:sp>
          <p:nvSpPr>
            <p:cNvPr id="2309156" name="Rectangle 36"/>
            <p:cNvSpPr>
              <a:spLocks noChangeArrowheads="1"/>
            </p:cNvSpPr>
            <p:nvPr/>
          </p:nvSpPr>
          <p:spPr bwMode="auto">
            <a:xfrm>
              <a:off x="3099" y="1836"/>
              <a:ext cx="7" cy="129"/>
            </a:xfrm>
            <a:prstGeom prst="rect">
              <a:avLst/>
            </a:prstGeom>
            <a:noFill/>
            <a:ln w="9525">
              <a:noFill/>
              <a:miter lim="800000"/>
              <a:headEnd/>
              <a:tailEnd/>
            </a:ln>
          </p:spPr>
          <p:txBody>
            <a:bodyPr wrap="none" lIns="0" tIns="0" rIns="0" bIns="0">
              <a:spAutoFit/>
            </a:bodyPr>
            <a:lstStyle/>
            <a:p>
              <a:pPr>
                <a:lnSpc>
                  <a:spcPct val="90000"/>
                </a:lnSpc>
                <a:defRPr/>
              </a:pPr>
              <a:endParaRPr lang="en-US">
                <a:solidFill>
                  <a:srgbClr val="3C3C3C"/>
                </a:solidFill>
                <a:latin typeface="Arial" charset="0"/>
                <a:ea typeface="+mn-ea"/>
                <a:cs typeface="+mn-cs"/>
              </a:endParaRPr>
            </a:p>
          </p:txBody>
        </p:sp>
        <p:sp>
          <p:nvSpPr>
            <p:cNvPr id="2309157" name="Rectangle 37"/>
            <p:cNvSpPr>
              <a:spLocks noChangeArrowheads="1"/>
            </p:cNvSpPr>
            <p:nvPr/>
          </p:nvSpPr>
          <p:spPr bwMode="auto">
            <a:xfrm>
              <a:off x="2354" y="2070"/>
              <a:ext cx="203" cy="105"/>
            </a:xfrm>
            <a:prstGeom prst="rect">
              <a:avLst/>
            </a:prstGeom>
            <a:noFill/>
            <a:ln w="9525">
              <a:noFill/>
              <a:miter lim="800000"/>
              <a:headEnd/>
              <a:tailEnd/>
            </a:ln>
          </p:spPr>
          <p:txBody>
            <a:bodyPr wrap="none" lIns="0" tIns="0" rIns="0" bIns="0">
              <a:spAutoFit/>
            </a:bodyPr>
            <a:lstStyle/>
            <a:p>
              <a:pPr>
                <a:lnSpc>
                  <a:spcPct val="90000"/>
                </a:lnSpc>
                <a:defRPr/>
              </a:pPr>
              <a:r>
                <a:rPr lang="en-US" sz="1200" b="1">
                  <a:solidFill>
                    <a:srgbClr val="FFFFFF"/>
                  </a:solidFill>
                  <a:latin typeface="Arial" charset="0"/>
                  <a:ea typeface="+mn-ea"/>
                  <a:cs typeface="+mn-cs"/>
                </a:rPr>
                <a:t>31%</a:t>
              </a:r>
            </a:p>
          </p:txBody>
        </p:sp>
        <p:sp>
          <p:nvSpPr>
            <p:cNvPr id="2309158" name="Rectangle 38"/>
            <p:cNvSpPr>
              <a:spLocks noChangeArrowheads="1"/>
            </p:cNvSpPr>
            <p:nvPr/>
          </p:nvSpPr>
          <p:spPr bwMode="auto">
            <a:xfrm>
              <a:off x="2366" y="1073"/>
              <a:ext cx="650" cy="92"/>
            </a:xfrm>
            <a:prstGeom prst="rect">
              <a:avLst/>
            </a:prstGeom>
            <a:noFill/>
            <a:ln w="9525">
              <a:noFill/>
              <a:miter lim="800000"/>
              <a:headEnd/>
              <a:tailEnd/>
            </a:ln>
          </p:spPr>
          <p:txBody>
            <a:bodyPr wrap="none" lIns="0" tIns="0" rIns="0" bIns="0">
              <a:prstTxWarp prst="textNoShape">
                <a:avLst/>
              </a:prstTxWarp>
              <a:spAutoFit/>
            </a:bodyPr>
            <a:lstStyle/>
            <a:p>
              <a:pPr>
                <a:lnSpc>
                  <a:spcPct val="90000"/>
                </a:lnSpc>
              </a:pPr>
              <a:r>
                <a:rPr lang="en-US" sz="1000">
                  <a:solidFill>
                    <a:srgbClr val="3C3C3C"/>
                  </a:solidFill>
                </a:rPr>
                <a:t>Always go to the </a:t>
              </a:r>
              <a:endParaRPr lang="en-US">
                <a:solidFill>
                  <a:srgbClr val="3C3C3C"/>
                </a:solidFill>
              </a:endParaRPr>
            </a:p>
          </p:txBody>
        </p:sp>
        <p:sp>
          <p:nvSpPr>
            <p:cNvPr id="2309159" name="Rectangle 39"/>
            <p:cNvSpPr>
              <a:spLocks noChangeArrowheads="1"/>
            </p:cNvSpPr>
            <p:nvPr/>
          </p:nvSpPr>
          <p:spPr bwMode="auto">
            <a:xfrm>
              <a:off x="2445" y="1152"/>
              <a:ext cx="433" cy="91"/>
            </a:xfrm>
            <a:prstGeom prst="rect">
              <a:avLst/>
            </a:prstGeom>
            <a:noFill/>
            <a:ln w="9525">
              <a:noFill/>
              <a:miter lim="800000"/>
              <a:headEnd/>
              <a:tailEnd/>
            </a:ln>
          </p:spPr>
          <p:txBody>
            <a:bodyPr wrap="none" lIns="0" tIns="0" rIns="0" bIns="0">
              <a:prstTxWarp prst="textNoShape">
                <a:avLst/>
              </a:prstTxWarp>
              <a:spAutoFit/>
            </a:bodyPr>
            <a:lstStyle/>
            <a:p>
              <a:pPr>
                <a:lnSpc>
                  <a:spcPct val="90000"/>
                </a:lnSpc>
              </a:pPr>
              <a:r>
                <a:rPr lang="en-US" sz="1000">
                  <a:solidFill>
                    <a:srgbClr val="3C3C3C"/>
                  </a:solidFill>
                </a:rPr>
                <a:t>same place</a:t>
              </a:r>
              <a:endParaRPr lang="en-US">
                <a:solidFill>
                  <a:srgbClr val="3C3C3C"/>
                </a:solidFill>
              </a:endParaRPr>
            </a:p>
          </p:txBody>
        </p:sp>
        <p:sp>
          <p:nvSpPr>
            <p:cNvPr id="2309160" name="Rectangle 40"/>
            <p:cNvSpPr>
              <a:spLocks noChangeArrowheads="1"/>
            </p:cNvSpPr>
            <p:nvPr/>
          </p:nvSpPr>
          <p:spPr bwMode="auto">
            <a:xfrm>
              <a:off x="2572" y="1231"/>
              <a:ext cx="122" cy="92"/>
            </a:xfrm>
            <a:prstGeom prst="rect">
              <a:avLst/>
            </a:prstGeom>
            <a:noFill/>
            <a:ln w="9525">
              <a:noFill/>
              <a:miter lim="800000"/>
              <a:headEnd/>
              <a:tailEnd/>
            </a:ln>
          </p:spPr>
          <p:txBody>
            <a:bodyPr wrap="none" lIns="0" tIns="0" rIns="0" bIns="0">
              <a:prstTxWarp prst="textNoShape">
                <a:avLst/>
              </a:prstTxWarp>
              <a:spAutoFit/>
            </a:bodyPr>
            <a:lstStyle/>
            <a:p>
              <a:pPr>
                <a:lnSpc>
                  <a:spcPct val="90000"/>
                </a:lnSpc>
              </a:pPr>
              <a:r>
                <a:rPr lang="en-US" sz="1000">
                  <a:solidFill>
                    <a:srgbClr val="3C3C3C"/>
                  </a:solidFill>
                </a:rPr>
                <a:t>4%</a:t>
              </a:r>
              <a:endParaRPr lang="en-US">
                <a:solidFill>
                  <a:srgbClr val="3C3C3C"/>
                </a:solidFill>
              </a:endParaRPr>
            </a:p>
          </p:txBody>
        </p:sp>
        <p:sp>
          <p:nvSpPr>
            <p:cNvPr id="2309161" name="Rectangle 41"/>
            <p:cNvSpPr>
              <a:spLocks noChangeArrowheads="1"/>
            </p:cNvSpPr>
            <p:nvPr/>
          </p:nvSpPr>
          <p:spPr bwMode="auto">
            <a:xfrm>
              <a:off x="2677" y="768"/>
              <a:ext cx="417" cy="166"/>
            </a:xfrm>
            <a:prstGeom prst="rect">
              <a:avLst/>
            </a:prstGeom>
            <a:noFill/>
            <a:ln w="9525">
              <a:noFill/>
              <a:miter lim="800000"/>
              <a:headEnd/>
              <a:tailEnd/>
            </a:ln>
          </p:spPr>
          <p:txBody>
            <a:bodyPr wrap="none" lIns="0" tIns="0" rIns="0" bIns="0">
              <a:spAutoFit/>
            </a:bodyPr>
            <a:lstStyle/>
            <a:p>
              <a:pPr>
                <a:lnSpc>
                  <a:spcPct val="90000"/>
                </a:lnSpc>
                <a:defRPr/>
              </a:pPr>
              <a:r>
                <a:rPr lang="en-US">
                  <a:solidFill>
                    <a:srgbClr val="3C3C3C"/>
                  </a:solidFill>
                  <a:latin typeface="Arial" charset="0"/>
                  <a:ea typeface="+mn-ea"/>
                  <a:cs typeface="+mn-cs"/>
                </a:rPr>
                <a:t>Lunch</a:t>
              </a:r>
            </a:p>
          </p:txBody>
        </p:sp>
        <p:sp>
          <p:nvSpPr>
            <p:cNvPr id="2309162" name="Oval 42"/>
            <p:cNvSpPr>
              <a:spLocks noChangeArrowheads="1"/>
            </p:cNvSpPr>
            <p:nvPr/>
          </p:nvSpPr>
          <p:spPr bwMode="gray">
            <a:xfrm>
              <a:off x="2081" y="3024"/>
              <a:ext cx="1584" cy="172"/>
            </a:xfrm>
            <a:prstGeom prst="ellipse">
              <a:avLst/>
            </a:prstGeom>
            <a:gradFill rotWithShape="0">
              <a:gsLst>
                <a:gs pos="0">
                  <a:srgbClr val="BCBCBC"/>
                </a:gs>
                <a:gs pos="100000">
                  <a:srgbClr val="BCBCBC">
                    <a:gamma/>
                    <a:tint val="0"/>
                    <a:invGamma/>
                  </a:srgbClr>
                </a:gs>
              </a:gsLst>
              <a:path path="shape">
                <a:fillToRect l="50000" t="50000" r="50000" b="50000"/>
              </a:path>
            </a:gradFill>
            <a:ln w="9525" algn="ctr">
              <a:noFill/>
              <a:round/>
              <a:headEnd/>
              <a:tailEnd/>
            </a:ln>
            <a:effectLst/>
          </p:spPr>
          <p:txBody>
            <a:bodyPr wrap="none" anchor="ctr"/>
            <a:lstStyle/>
            <a:p>
              <a:pPr>
                <a:lnSpc>
                  <a:spcPct val="90000"/>
                </a:lnSpc>
                <a:defRPr/>
              </a:pPr>
              <a:endParaRPr lang="en-US">
                <a:solidFill>
                  <a:srgbClr val="3C3C3C"/>
                </a:solidFill>
                <a:latin typeface="Arial" charset="0"/>
                <a:ea typeface="+mn-ea"/>
                <a:cs typeface="+mn-cs"/>
              </a:endParaRPr>
            </a:p>
          </p:txBody>
        </p:sp>
        <p:sp>
          <p:nvSpPr>
            <p:cNvPr id="2309163" name="Rectangle 43"/>
            <p:cNvSpPr>
              <a:spLocks noChangeArrowheads="1"/>
            </p:cNvSpPr>
            <p:nvPr/>
          </p:nvSpPr>
          <p:spPr bwMode="auto">
            <a:xfrm>
              <a:off x="2866" y="2339"/>
              <a:ext cx="476" cy="332"/>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r>
                <a:rPr lang="en-US" sz="1200" b="1">
                  <a:solidFill>
                    <a:srgbClr val="FFFFFF"/>
                  </a:solidFill>
                </a:rPr>
                <a:t>Less than</a:t>
              </a:r>
            </a:p>
            <a:p>
              <a:pPr algn="ctr">
                <a:lnSpc>
                  <a:spcPct val="90000"/>
                </a:lnSpc>
              </a:pPr>
              <a:r>
                <a:rPr lang="en-US" sz="1200" b="1">
                  <a:solidFill>
                    <a:srgbClr val="FFFFFF"/>
                  </a:solidFill>
                </a:rPr>
                <a:t>1 hour</a:t>
              </a:r>
            </a:p>
            <a:p>
              <a:pPr algn="ctr">
                <a:lnSpc>
                  <a:spcPct val="90000"/>
                </a:lnSpc>
              </a:pPr>
              <a:r>
                <a:rPr lang="en-US" sz="1200" b="1">
                  <a:solidFill>
                    <a:srgbClr val="FFFFFF"/>
                  </a:solidFill>
                </a:rPr>
                <a:t>37% </a:t>
              </a:r>
              <a:endParaRPr lang="en-US">
                <a:solidFill>
                  <a:srgbClr val="3C3C3C"/>
                </a:solidFill>
              </a:endParaRPr>
            </a:p>
          </p:txBody>
        </p:sp>
        <p:sp>
          <p:nvSpPr>
            <p:cNvPr id="2309164" name="Rectangle 44"/>
            <p:cNvSpPr>
              <a:spLocks noChangeArrowheads="1"/>
            </p:cNvSpPr>
            <p:nvPr/>
          </p:nvSpPr>
          <p:spPr bwMode="auto">
            <a:xfrm>
              <a:off x="3061" y="1728"/>
              <a:ext cx="386" cy="332"/>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pPr>
              <a:r>
                <a:rPr lang="en-US" sz="1200" b="1">
                  <a:solidFill>
                    <a:srgbClr val="FFFFFF"/>
                  </a:solidFill>
                </a:rPr>
                <a:t>An hour</a:t>
              </a:r>
            </a:p>
            <a:p>
              <a:pPr algn="ctr">
                <a:lnSpc>
                  <a:spcPct val="90000"/>
                </a:lnSpc>
              </a:pPr>
              <a:r>
                <a:rPr lang="en-US" sz="1200" b="1">
                  <a:solidFill>
                    <a:srgbClr val="FFFFFF"/>
                  </a:solidFill>
                </a:rPr>
                <a:t>or more</a:t>
              </a:r>
            </a:p>
            <a:p>
              <a:pPr algn="ctr">
                <a:lnSpc>
                  <a:spcPct val="90000"/>
                </a:lnSpc>
              </a:pPr>
              <a:r>
                <a:rPr lang="en-US" sz="1200" b="1">
                  <a:solidFill>
                    <a:srgbClr val="FFFFFF"/>
                  </a:solidFill>
                </a:rPr>
                <a:t>28% </a:t>
              </a:r>
              <a:endParaRPr lang="en-US">
                <a:solidFill>
                  <a:srgbClr val="3C3C3C"/>
                </a:solidFill>
              </a:endParaRPr>
            </a:p>
          </p:txBody>
        </p:sp>
      </p:grpSp>
      <p:sp>
        <p:nvSpPr>
          <p:cNvPr id="64519" name="Text Box 45"/>
          <p:cNvSpPr txBox="1">
            <a:spLocks noChangeArrowheads="1"/>
          </p:cNvSpPr>
          <p:nvPr/>
        </p:nvSpPr>
        <p:spPr bwMode="auto">
          <a:xfrm>
            <a:off x="676275" y="5703888"/>
            <a:ext cx="7772400" cy="646112"/>
          </a:xfrm>
          <a:prstGeom prst="rect">
            <a:avLst/>
          </a:prstGeom>
          <a:noFill/>
          <a:ln w="9525">
            <a:noFill/>
            <a:miter lim="800000"/>
            <a:headEnd/>
            <a:tailEnd/>
          </a:ln>
        </p:spPr>
        <p:txBody>
          <a:bodyPr>
            <a:prstTxWarp prst="textNoShape">
              <a:avLst/>
            </a:prstTxWarp>
            <a:spAutoFit/>
          </a:bodyPr>
          <a:lstStyle/>
          <a:p>
            <a:pPr algn="ctr">
              <a:lnSpc>
                <a:spcPct val="90000"/>
              </a:lnSpc>
              <a:spcBef>
                <a:spcPct val="50000"/>
              </a:spcBef>
            </a:pPr>
            <a:r>
              <a:rPr lang="en-AU" sz="2000">
                <a:solidFill>
                  <a:srgbClr val="000000"/>
                </a:solidFill>
              </a:rPr>
              <a:t>The Internet is the </a:t>
            </a:r>
            <a:r>
              <a:rPr lang="en-AU" sz="2000">
                <a:solidFill>
                  <a:srgbClr val="0066CC"/>
                </a:solidFill>
              </a:rPr>
              <a:t>#1 media used during working hours,</a:t>
            </a:r>
            <a:r>
              <a:rPr lang="en-AU" sz="2000">
                <a:solidFill>
                  <a:srgbClr val="000000"/>
                </a:solidFill>
              </a:rPr>
              <a:t/>
            </a:r>
            <a:br>
              <a:rPr lang="en-AU" sz="2000">
                <a:solidFill>
                  <a:srgbClr val="000000"/>
                </a:solidFill>
              </a:rPr>
            </a:br>
            <a:r>
              <a:rPr lang="en-AU" sz="2000">
                <a:solidFill>
                  <a:srgbClr val="000000"/>
                </a:solidFill>
              </a:rPr>
              <a:t>when consumers are choosing where to go for lunch &amp; dinner</a:t>
            </a:r>
            <a:endParaRPr lang="en-US" sz="2000">
              <a:solidFill>
                <a:srgbClr val="00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3"/>
          <p:cNvSpPr txBox="1">
            <a:spLocks noChangeArrowheads="1"/>
          </p:cNvSpPr>
          <p:nvPr/>
        </p:nvSpPr>
        <p:spPr bwMode="auto">
          <a:xfrm>
            <a:off x="457200" y="6416675"/>
            <a:ext cx="4800600" cy="203200"/>
          </a:xfrm>
          <a:prstGeom prst="rect">
            <a:avLst/>
          </a:prstGeom>
          <a:noFill/>
          <a:ln w="9525">
            <a:noFill/>
            <a:miter lim="800000"/>
            <a:headEnd/>
            <a:tailEnd/>
          </a:ln>
        </p:spPr>
        <p:txBody>
          <a:bodyPr>
            <a:prstTxWarp prst="textNoShape">
              <a:avLst/>
            </a:prstTxWarp>
            <a:spAutoFit/>
          </a:bodyPr>
          <a:lstStyle/>
          <a:p>
            <a:pPr>
              <a:lnSpc>
                <a:spcPct val="90000"/>
              </a:lnSpc>
            </a:pPr>
            <a:r>
              <a:rPr lang="en-US" sz="800">
                <a:solidFill>
                  <a:srgbClr val="8E8E8E"/>
                </a:solidFill>
              </a:rPr>
              <a:t>Source: 2008 Spring Mediamark Research &amp; Intelligence weighted to Population (000) </a:t>
            </a:r>
          </a:p>
        </p:txBody>
      </p:sp>
      <p:sp>
        <p:nvSpPr>
          <p:cNvPr id="2228228" name="Rectangle 4"/>
          <p:cNvSpPr>
            <a:spLocks noChangeArrowheads="1"/>
          </p:cNvSpPr>
          <p:nvPr/>
        </p:nvSpPr>
        <p:spPr bwMode="gray">
          <a:xfrm>
            <a:off x="5862638" y="4705350"/>
            <a:ext cx="1509712" cy="1341438"/>
          </a:xfrm>
          <a:prstGeom prst="rect">
            <a:avLst/>
          </a:prstGeom>
          <a:solidFill>
            <a:schemeClr val="tx2"/>
          </a:solidFill>
          <a:ln w="19050">
            <a:solidFill>
              <a:schemeClr val="bg1"/>
            </a:solidFill>
            <a:miter lim="800000"/>
            <a:headEnd/>
            <a:tailEnd/>
          </a:ln>
        </p:spPr>
        <p:txBody>
          <a:bodyPr>
            <a:prstTxWarp prst="textNoShape">
              <a:avLst/>
            </a:prstTxWarp>
          </a:bodyPr>
          <a:lstStyle/>
          <a:p>
            <a:pPr>
              <a:lnSpc>
                <a:spcPct val="90000"/>
              </a:lnSpc>
            </a:pPr>
            <a:endParaRPr lang="en-US"/>
          </a:p>
        </p:txBody>
      </p:sp>
      <p:sp>
        <p:nvSpPr>
          <p:cNvPr id="2228229" name="Rectangle 5"/>
          <p:cNvSpPr>
            <a:spLocks noChangeArrowheads="1"/>
          </p:cNvSpPr>
          <p:nvPr/>
        </p:nvSpPr>
        <p:spPr bwMode="gray">
          <a:xfrm>
            <a:off x="5862638" y="3078163"/>
            <a:ext cx="1509712" cy="1976437"/>
          </a:xfrm>
          <a:prstGeom prst="rect">
            <a:avLst/>
          </a:prstGeom>
          <a:solidFill>
            <a:schemeClr val="tx2"/>
          </a:solidFill>
          <a:ln w="19050">
            <a:solidFill>
              <a:schemeClr val="bg1"/>
            </a:solidFill>
            <a:miter lim="800000"/>
            <a:headEnd/>
            <a:tailEnd/>
          </a:ln>
        </p:spPr>
        <p:txBody>
          <a:bodyPr>
            <a:prstTxWarp prst="textNoShape">
              <a:avLst/>
            </a:prstTxWarp>
          </a:bodyPr>
          <a:lstStyle/>
          <a:p>
            <a:pPr>
              <a:lnSpc>
                <a:spcPct val="90000"/>
              </a:lnSpc>
            </a:pPr>
            <a:endParaRPr lang="en-US"/>
          </a:p>
        </p:txBody>
      </p:sp>
      <p:sp>
        <p:nvSpPr>
          <p:cNvPr id="2228230" name="Rectangle 6"/>
          <p:cNvSpPr>
            <a:spLocks noChangeArrowheads="1"/>
          </p:cNvSpPr>
          <p:nvPr/>
        </p:nvSpPr>
        <p:spPr bwMode="gray">
          <a:xfrm>
            <a:off x="5862638" y="2033588"/>
            <a:ext cx="1509712" cy="144462"/>
          </a:xfrm>
          <a:prstGeom prst="rect">
            <a:avLst/>
          </a:prstGeom>
          <a:solidFill>
            <a:schemeClr val="accent1"/>
          </a:solidFill>
          <a:ln w="19050">
            <a:solidFill>
              <a:schemeClr val="bg1"/>
            </a:solidFill>
            <a:miter lim="800000"/>
            <a:headEnd/>
            <a:tailEnd/>
          </a:ln>
        </p:spPr>
        <p:txBody>
          <a:bodyPr>
            <a:prstTxWarp prst="textNoShape">
              <a:avLst/>
            </a:prstTxWarp>
          </a:bodyPr>
          <a:lstStyle/>
          <a:p>
            <a:pPr>
              <a:lnSpc>
                <a:spcPct val="90000"/>
              </a:lnSpc>
            </a:pPr>
            <a:endParaRPr lang="en-US"/>
          </a:p>
        </p:txBody>
      </p:sp>
      <p:sp>
        <p:nvSpPr>
          <p:cNvPr id="2228232" name="Rectangle 8"/>
          <p:cNvSpPr>
            <a:spLocks noChangeArrowheads="1"/>
          </p:cNvSpPr>
          <p:nvPr/>
        </p:nvSpPr>
        <p:spPr bwMode="auto">
          <a:xfrm>
            <a:off x="5187950" y="1749425"/>
            <a:ext cx="2946400" cy="215900"/>
          </a:xfrm>
          <a:prstGeom prst="rect">
            <a:avLst/>
          </a:prstGeom>
          <a:noFill/>
          <a:ln w="9525">
            <a:noFill/>
            <a:miter lim="800000"/>
            <a:headEnd/>
            <a:tailEnd/>
          </a:ln>
        </p:spPr>
        <p:txBody>
          <a:bodyPr lIns="0" tIns="0" rIns="0" bIns="0">
            <a:prstTxWarp prst="textNoShape">
              <a:avLst/>
            </a:prstTxWarp>
            <a:spAutoFit/>
          </a:bodyPr>
          <a:lstStyle/>
          <a:p>
            <a:pPr algn="ctr" eaLnBrk="0" hangingPunct="0">
              <a:spcBef>
                <a:spcPct val="50000"/>
              </a:spcBef>
            </a:pPr>
            <a:r>
              <a:rPr kumimoji="1" lang="en-US" b="1">
                <a:solidFill>
                  <a:srgbClr val="3C3C3C"/>
                </a:solidFill>
              </a:rPr>
              <a:t>$</a:t>
            </a:r>
            <a:r>
              <a:rPr kumimoji="1" lang="en-US" sz="1200" b="1">
                <a:solidFill>
                  <a:srgbClr val="3C3C3C"/>
                </a:solidFill>
              </a:rPr>
              <a:t>292 Million</a:t>
            </a:r>
            <a:r>
              <a:rPr kumimoji="1" lang="en-US" sz="1200">
                <a:solidFill>
                  <a:srgbClr val="3C3C3C"/>
                </a:solidFill>
              </a:rPr>
              <a:t>(Q1-Q3 2008)</a:t>
            </a:r>
          </a:p>
        </p:txBody>
      </p:sp>
      <p:sp>
        <p:nvSpPr>
          <p:cNvPr id="59399" name="Text Box 7"/>
          <p:cNvSpPr txBox="1">
            <a:spLocks noChangeArrowheads="1"/>
          </p:cNvSpPr>
          <p:nvPr/>
        </p:nvSpPr>
        <p:spPr bwMode="auto">
          <a:xfrm>
            <a:off x="4645025" y="1250950"/>
            <a:ext cx="4032250" cy="534988"/>
          </a:xfrm>
          <a:prstGeom prst="rect">
            <a:avLst/>
          </a:prstGeom>
          <a:noFill/>
          <a:ln w="9525">
            <a:noFill/>
            <a:miter lim="800000"/>
            <a:headEnd/>
            <a:tailEnd/>
          </a:ln>
        </p:spPr>
        <p:txBody>
          <a:bodyPr>
            <a:prstTxWarp prst="textNoShape">
              <a:avLst/>
            </a:prstTxWarp>
            <a:spAutoFit/>
          </a:bodyPr>
          <a:lstStyle/>
          <a:p>
            <a:pPr algn="ctr">
              <a:lnSpc>
                <a:spcPct val="80000"/>
              </a:lnSpc>
              <a:spcBef>
                <a:spcPct val="40000"/>
              </a:spcBef>
            </a:pPr>
            <a:r>
              <a:rPr lang="en-US" sz="1800">
                <a:solidFill>
                  <a:srgbClr val="0066CC"/>
                </a:solidFill>
              </a:rPr>
              <a:t>Casual Dining Restaurants Advertising Investments</a:t>
            </a:r>
          </a:p>
        </p:txBody>
      </p:sp>
      <p:sp>
        <p:nvSpPr>
          <p:cNvPr id="59400" name="Text Box 9"/>
          <p:cNvSpPr txBox="1">
            <a:spLocks noChangeArrowheads="1"/>
          </p:cNvSpPr>
          <p:nvPr/>
        </p:nvSpPr>
        <p:spPr bwMode="auto">
          <a:xfrm>
            <a:off x="515938" y="1262063"/>
            <a:ext cx="3613150" cy="534987"/>
          </a:xfrm>
          <a:prstGeom prst="rect">
            <a:avLst/>
          </a:prstGeom>
          <a:noFill/>
          <a:ln w="9525">
            <a:noFill/>
            <a:miter lim="800000"/>
            <a:headEnd/>
            <a:tailEnd/>
          </a:ln>
        </p:spPr>
        <p:txBody>
          <a:bodyPr>
            <a:prstTxWarp prst="textNoShape">
              <a:avLst/>
            </a:prstTxWarp>
            <a:spAutoFit/>
          </a:bodyPr>
          <a:lstStyle/>
          <a:p>
            <a:pPr algn="ctr">
              <a:lnSpc>
                <a:spcPct val="80000"/>
              </a:lnSpc>
              <a:spcBef>
                <a:spcPct val="40000"/>
              </a:spcBef>
            </a:pPr>
            <a:r>
              <a:rPr lang="en-US" sz="1800">
                <a:solidFill>
                  <a:srgbClr val="0066CC"/>
                </a:solidFill>
              </a:rPr>
              <a:t>Restaurant Visitors’ Media Consumption</a:t>
            </a:r>
          </a:p>
        </p:txBody>
      </p:sp>
      <p:sp>
        <p:nvSpPr>
          <p:cNvPr id="2228234" name="Rectangle 10"/>
          <p:cNvSpPr>
            <a:spLocks noChangeArrowheads="1"/>
          </p:cNvSpPr>
          <p:nvPr/>
        </p:nvSpPr>
        <p:spPr bwMode="gray">
          <a:xfrm>
            <a:off x="5862638" y="5868988"/>
            <a:ext cx="1509712" cy="520700"/>
          </a:xfrm>
          <a:prstGeom prst="rect">
            <a:avLst/>
          </a:prstGeom>
          <a:solidFill>
            <a:schemeClr val="tx2"/>
          </a:solidFill>
          <a:ln w="19050">
            <a:solidFill>
              <a:schemeClr val="bg1"/>
            </a:solidFill>
            <a:miter lim="800000"/>
            <a:headEnd/>
            <a:tailEnd/>
          </a:ln>
        </p:spPr>
        <p:txBody>
          <a:bodyPr>
            <a:prstTxWarp prst="textNoShape">
              <a:avLst/>
            </a:prstTxWarp>
          </a:bodyPr>
          <a:lstStyle/>
          <a:p>
            <a:pPr>
              <a:lnSpc>
                <a:spcPct val="90000"/>
              </a:lnSpc>
            </a:pPr>
            <a:endParaRPr lang="en-US"/>
          </a:p>
        </p:txBody>
      </p:sp>
      <p:sp>
        <p:nvSpPr>
          <p:cNvPr id="2228236" name="Text Box 12"/>
          <p:cNvSpPr txBox="1">
            <a:spLocks noChangeArrowheads="1"/>
          </p:cNvSpPr>
          <p:nvPr/>
        </p:nvSpPr>
        <p:spPr bwMode="auto">
          <a:xfrm>
            <a:off x="7348538" y="5962650"/>
            <a:ext cx="1795462" cy="307975"/>
          </a:xfrm>
          <a:prstGeom prst="rect">
            <a:avLst/>
          </a:prstGeom>
          <a:noFill/>
          <a:ln w="9525">
            <a:noFill/>
            <a:miter lim="800000"/>
            <a:headEnd/>
            <a:tailEnd/>
          </a:ln>
        </p:spPr>
        <p:txBody>
          <a:bodyPr>
            <a:prstTxWarp prst="textNoShape">
              <a:avLst/>
            </a:prstTxWarp>
            <a:spAutoFit/>
          </a:bodyPr>
          <a:lstStyle/>
          <a:p>
            <a:r>
              <a:rPr lang="en-US" b="1"/>
              <a:t>9%</a:t>
            </a:r>
            <a:r>
              <a:rPr lang="en-US"/>
              <a:t> Outdoor</a:t>
            </a:r>
          </a:p>
        </p:txBody>
      </p:sp>
      <p:sp>
        <p:nvSpPr>
          <p:cNvPr id="2228238" name="Text Box 14"/>
          <p:cNvSpPr txBox="1">
            <a:spLocks noChangeArrowheads="1"/>
          </p:cNvSpPr>
          <p:nvPr/>
        </p:nvSpPr>
        <p:spPr bwMode="auto">
          <a:xfrm>
            <a:off x="7462838" y="3822700"/>
            <a:ext cx="1289050" cy="304800"/>
          </a:xfrm>
          <a:prstGeom prst="rect">
            <a:avLst/>
          </a:prstGeom>
          <a:noFill/>
          <a:ln w="9525">
            <a:noFill/>
            <a:miter lim="800000"/>
            <a:headEnd/>
            <a:tailEnd/>
          </a:ln>
        </p:spPr>
        <p:txBody>
          <a:bodyPr>
            <a:prstTxWarp prst="textNoShape">
              <a:avLst/>
            </a:prstTxWarp>
            <a:spAutoFit/>
          </a:bodyPr>
          <a:lstStyle/>
          <a:p>
            <a:r>
              <a:rPr lang="en-US" b="1"/>
              <a:t>53%</a:t>
            </a:r>
            <a:r>
              <a:rPr lang="en-US"/>
              <a:t> Print</a:t>
            </a:r>
          </a:p>
        </p:txBody>
      </p:sp>
      <p:sp>
        <p:nvSpPr>
          <p:cNvPr id="2228239" name="Text Box 15"/>
          <p:cNvSpPr txBox="1">
            <a:spLocks noChangeArrowheads="1"/>
          </p:cNvSpPr>
          <p:nvPr/>
        </p:nvSpPr>
        <p:spPr bwMode="auto">
          <a:xfrm>
            <a:off x="7210425" y="2025650"/>
            <a:ext cx="1206500" cy="301625"/>
          </a:xfrm>
          <a:prstGeom prst="rect">
            <a:avLst/>
          </a:prstGeom>
          <a:noFill/>
          <a:ln w="9525">
            <a:noFill/>
            <a:miter lim="800000"/>
            <a:headEnd/>
            <a:tailEnd/>
          </a:ln>
        </p:spPr>
        <p:txBody>
          <a:bodyPr>
            <a:prstTxWarp prst="textNoShape">
              <a:avLst/>
            </a:prstTxWarp>
            <a:spAutoFit/>
          </a:bodyPr>
          <a:lstStyle/>
          <a:p>
            <a:pPr algn="r" defTabSz="457200">
              <a:lnSpc>
                <a:spcPct val="85000"/>
              </a:lnSpc>
              <a:buClr>
                <a:srgbClr val="389CED"/>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66CC"/>
                </a:solidFill>
                <a:ea typeface="Arial Unicode MS" pitchFamily="-109" charset="0"/>
                <a:cs typeface="Arial Unicode MS" pitchFamily="-109" charset="0"/>
              </a:rPr>
              <a:t>1% Online</a:t>
            </a:r>
          </a:p>
        </p:txBody>
      </p:sp>
      <p:sp>
        <p:nvSpPr>
          <p:cNvPr id="59405" name="Rectangle 17"/>
          <p:cNvSpPr>
            <a:spLocks noGrp="1" noChangeArrowheads="1"/>
          </p:cNvSpPr>
          <p:nvPr>
            <p:ph type="title"/>
          </p:nvPr>
        </p:nvSpPr>
        <p:spPr/>
        <p:txBody>
          <a:bodyPr/>
          <a:lstStyle/>
          <a:p>
            <a:pPr eaLnBrk="1" hangingPunct="1"/>
            <a:r>
              <a:rPr lang="en-GB">
                <a:ea typeface="ＭＳ Ｐゴシック" pitchFamily="-109" charset="-128"/>
                <a:cs typeface="ＭＳ Ｐゴシック" pitchFamily="-109" charset="-128"/>
              </a:rPr>
              <a:t>Casual Diners Spending More Time Online </a:t>
            </a:r>
          </a:p>
        </p:txBody>
      </p:sp>
      <p:sp>
        <p:nvSpPr>
          <p:cNvPr id="2228242" name="Rectangle 18"/>
          <p:cNvSpPr>
            <a:spLocks noChangeArrowheads="1"/>
          </p:cNvSpPr>
          <p:nvPr/>
        </p:nvSpPr>
        <p:spPr bwMode="gray">
          <a:xfrm>
            <a:off x="5867400" y="2178050"/>
            <a:ext cx="1509713" cy="911225"/>
          </a:xfrm>
          <a:prstGeom prst="rect">
            <a:avLst/>
          </a:prstGeom>
          <a:solidFill>
            <a:schemeClr val="tx2"/>
          </a:solidFill>
          <a:ln w="19050">
            <a:solidFill>
              <a:schemeClr val="bg1"/>
            </a:solidFill>
            <a:miter lim="800000"/>
            <a:headEnd/>
            <a:tailEnd/>
          </a:ln>
        </p:spPr>
        <p:txBody>
          <a:bodyPr>
            <a:prstTxWarp prst="textNoShape">
              <a:avLst/>
            </a:prstTxWarp>
          </a:bodyPr>
          <a:lstStyle/>
          <a:p>
            <a:pPr>
              <a:lnSpc>
                <a:spcPct val="90000"/>
              </a:lnSpc>
            </a:pPr>
            <a:endParaRPr lang="en-US"/>
          </a:p>
        </p:txBody>
      </p:sp>
      <p:sp>
        <p:nvSpPr>
          <p:cNvPr id="2228246" name="Text Box 22"/>
          <p:cNvSpPr txBox="1">
            <a:spLocks noChangeArrowheads="1"/>
          </p:cNvSpPr>
          <p:nvPr/>
        </p:nvSpPr>
        <p:spPr bwMode="auto">
          <a:xfrm>
            <a:off x="7348538" y="2525713"/>
            <a:ext cx="1795462" cy="307975"/>
          </a:xfrm>
          <a:prstGeom prst="rect">
            <a:avLst/>
          </a:prstGeom>
          <a:noFill/>
          <a:ln w="9525">
            <a:noFill/>
            <a:miter lim="800000"/>
            <a:headEnd/>
            <a:tailEnd/>
          </a:ln>
        </p:spPr>
        <p:txBody>
          <a:bodyPr>
            <a:prstTxWarp prst="textNoShape">
              <a:avLst/>
            </a:prstTxWarp>
            <a:spAutoFit/>
          </a:bodyPr>
          <a:lstStyle/>
          <a:p>
            <a:r>
              <a:rPr lang="en-US" b="1"/>
              <a:t>15%</a:t>
            </a:r>
            <a:r>
              <a:rPr lang="en-US"/>
              <a:t> TV</a:t>
            </a:r>
          </a:p>
        </p:txBody>
      </p:sp>
      <p:sp>
        <p:nvSpPr>
          <p:cNvPr id="2228247" name="Text Box 23"/>
          <p:cNvSpPr txBox="1">
            <a:spLocks noChangeArrowheads="1"/>
          </p:cNvSpPr>
          <p:nvPr/>
        </p:nvSpPr>
        <p:spPr bwMode="auto">
          <a:xfrm>
            <a:off x="7348538" y="5210175"/>
            <a:ext cx="1795462" cy="307975"/>
          </a:xfrm>
          <a:prstGeom prst="rect">
            <a:avLst/>
          </a:prstGeom>
          <a:noFill/>
          <a:ln w="9525">
            <a:noFill/>
            <a:miter lim="800000"/>
            <a:headEnd/>
            <a:tailEnd/>
          </a:ln>
        </p:spPr>
        <p:txBody>
          <a:bodyPr>
            <a:prstTxWarp prst="textNoShape">
              <a:avLst/>
            </a:prstTxWarp>
            <a:spAutoFit/>
          </a:bodyPr>
          <a:lstStyle/>
          <a:p>
            <a:r>
              <a:rPr lang="en-US" b="1"/>
              <a:t>18%</a:t>
            </a:r>
            <a:r>
              <a:rPr lang="en-US"/>
              <a:t> Radio</a:t>
            </a:r>
          </a:p>
        </p:txBody>
      </p:sp>
      <p:sp>
        <p:nvSpPr>
          <p:cNvPr id="2228248" name="Freeform 24"/>
          <p:cNvSpPr>
            <a:spLocks noEditPoints="1"/>
          </p:cNvSpPr>
          <p:nvPr/>
        </p:nvSpPr>
        <p:spPr bwMode="gray">
          <a:xfrm>
            <a:off x="5826125" y="1973263"/>
            <a:ext cx="1565275" cy="4405312"/>
          </a:xfrm>
          <a:custGeom>
            <a:avLst/>
            <a:gdLst>
              <a:gd name="T0" fmla="*/ 2147483647 w 858"/>
              <a:gd name="T1" fmla="*/ 2147483647 h 2414"/>
              <a:gd name="T2" fmla="*/ 2147483647 w 858"/>
              <a:gd name="T3" fmla="*/ 2147483647 h 2414"/>
              <a:gd name="T4" fmla="*/ 2147483647 w 858"/>
              <a:gd name="T5" fmla="*/ 2147483647 h 2414"/>
              <a:gd name="T6" fmla="*/ 2147483647 w 858"/>
              <a:gd name="T7" fmla="*/ 2147483647 h 2414"/>
              <a:gd name="T8" fmla="*/ 2147483647 w 858"/>
              <a:gd name="T9" fmla="*/ 2147483647 h 2414"/>
              <a:gd name="T10" fmla="*/ 2147483647 w 858"/>
              <a:gd name="T11" fmla="*/ 2147483647 h 2414"/>
              <a:gd name="T12" fmla="*/ 2147483647 w 858"/>
              <a:gd name="T13" fmla="*/ 2147483647 h 2414"/>
              <a:gd name="T14" fmla="*/ 2147483647 w 858"/>
              <a:gd name="T15" fmla="*/ 2147483647 h 2414"/>
              <a:gd name="T16" fmla="*/ 2147483647 w 858"/>
              <a:gd name="T17" fmla="*/ 2147483647 h 2414"/>
              <a:gd name="T18" fmla="*/ 2147483647 w 858"/>
              <a:gd name="T19" fmla="*/ 2147483647 h 2414"/>
              <a:gd name="T20" fmla="*/ 2147483647 w 858"/>
              <a:gd name="T21" fmla="*/ 2147483647 h 2414"/>
              <a:gd name="T22" fmla="*/ 2147483647 w 858"/>
              <a:gd name="T23" fmla="*/ 2147483647 h 2414"/>
              <a:gd name="T24" fmla="*/ 2147483647 w 858"/>
              <a:gd name="T25" fmla="*/ 2147483647 h 2414"/>
              <a:gd name="T26" fmla="*/ 2147483647 w 858"/>
              <a:gd name="T27" fmla="*/ 2147483647 h 2414"/>
              <a:gd name="T28" fmla="*/ 2147483647 w 858"/>
              <a:gd name="T29" fmla="*/ 2147483647 h 2414"/>
              <a:gd name="T30" fmla="*/ 2147483647 w 858"/>
              <a:gd name="T31" fmla="*/ 2147483647 h 2414"/>
              <a:gd name="T32" fmla="*/ 0 w 858"/>
              <a:gd name="T33" fmla="*/ 0 h 2414"/>
              <a:gd name="T34" fmla="*/ 2147483647 w 858"/>
              <a:gd name="T35" fmla="*/ 2147483647 h 2414"/>
              <a:gd name="T36" fmla="*/ 2147483647 w 858"/>
              <a:gd name="T37" fmla="*/ 2147483647 h 2414"/>
              <a:gd name="T38" fmla="*/ 2147483647 w 858"/>
              <a:gd name="T39" fmla="*/ 2147483647 h 2414"/>
              <a:gd name="T40" fmla="*/ 2147483647 w 858"/>
              <a:gd name="T41" fmla="*/ 2147483647 h 2414"/>
              <a:gd name="T42" fmla="*/ 2147483647 w 858"/>
              <a:gd name="T43" fmla="*/ 2147483647 h 2414"/>
              <a:gd name="T44" fmla="*/ 2147483647 w 858"/>
              <a:gd name="T45" fmla="*/ 2147483647 h 2414"/>
              <a:gd name="T46" fmla="*/ 2147483647 w 858"/>
              <a:gd name="T47" fmla="*/ 2147483647 h 2414"/>
              <a:gd name="T48" fmla="*/ 2147483647 w 858"/>
              <a:gd name="T49" fmla="*/ 2147483647 h 2414"/>
              <a:gd name="T50" fmla="*/ 2147483647 w 858"/>
              <a:gd name="T51" fmla="*/ 2147483647 h 2414"/>
              <a:gd name="T52" fmla="*/ 2147483647 w 858"/>
              <a:gd name="T53" fmla="*/ 2147483647 h 2414"/>
              <a:gd name="T54" fmla="*/ 2147483647 w 858"/>
              <a:gd name="T55" fmla="*/ 2147483647 h 2414"/>
              <a:gd name="T56" fmla="*/ 2147483647 w 858"/>
              <a:gd name="T57" fmla="*/ 2147483647 h 2414"/>
              <a:gd name="T58" fmla="*/ 2147483647 w 858"/>
              <a:gd name="T59" fmla="*/ 2147483647 h 2414"/>
              <a:gd name="T60" fmla="*/ 2147483647 w 858"/>
              <a:gd name="T61" fmla="*/ 2147483647 h 2414"/>
              <a:gd name="T62" fmla="*/ 2147483647 w 858"/>
              <a:gd name="T63" fmla="*/ 2147483647 h 2414"/>
              <a:gd name="T64" fmla="*/ 2147483647 w 858"/>
              <a:gd name="T65" fmla="*/ 2147483647 h 2414"/>
              <a:gd name="T66" fmla="*/ 2147483647 w 858"/>
              <a:gd name="T67" fmla="*/ 2147483647 h 2414"/>
              <a:gd name="T68" fmla="*/ 2147483647 w 858"/>
              <a:gd name="T69" fmla="*/ 2147483647 h 2414"/>
              <a:gd name="T70" fmla="*/ 2147483647 w 858"/>
              <a:gd name="T71" fmla="*/ 2147483647 h 2414"/>
              <a:gd name="T72" fmla="*/ 2147483647 w 858"/>
              <a:gd name="T73" fmla="*/ 2147483647 h 2414"/>
              <a:gd name="T74" fmla="*/ 2147483647 w 858"/>
              <a:gd name="T75" fmla="*/ 2147483647 h 2414"/>
              <a:gd name="T76" fmla="*/ 2147483647 w 858"/>
              <a:gd name="T77" fmla="*/ 2147483647 h 2414"/>
              <a:gd name="T78" fmla="*/ 2147483647 w 858"/>
              <a:gd name="T79" fmla="*/ 2147483647 h 2414"/>
              <a:gd name="T80" fmla="*/ 2147483647 w 858"/>
              <a:gd name="T81" fmla="*/ 2147483647 h 2414"/>
              <a:gd name="T82" fmla="*/ 2147483647 w 858"/>
              <a:gd name="T83" fmla="*/ 2147483647 h 2414"/>
              <a:gd name="T84" fmla="*/ 2147483647 w 858"/>
              <a:gd name="T85" fmla="*/ 2147483647 h 2414"/>
              <a:gd name="T86" fmla="*/ 2147483647 w 858"/>
              <a:gd name="T87" fmla="*/ 2147483647 h 2414"/>
              <a:gd name="T88" fmla="*/ 2147483647 w 858"/>
              <a:gd name="T89" fmla="*/ 2147483647 h 2414"/>
              <a:gd name="T90" fmla="*/ 2147483647 w 858"/>
              <a:gd name="T91" fmla="*/ 2147483647 h 2414"/>
              <a:gd name="T92" fmla="*/ 2147483647 w 858"/>
              <a:gd name="T93" fmla="*/ 2147483647 h 2414"/>
              <a:gd name="T94" fmla="*/ 2147483647 w 858"/>
              <a:gd name="T95" fmla="*/ 2147483647 h 2414"/>
              <a:gd name="T96" fmla="*/ 2147483647 w 858"/>
              <a:gd name="T97" fmla="*/ 2147483647 h 2414"/>
              <a:gd name="T98" fmla="*/ 2147483647 w 858"/>
              <a:gd name="T99" fmla="*/ 2147483647 h 2414"/>
              <a:gd name="T100" fmla="*/ 2147483647 w 858"/>
              <a:gd name="T101" fmla="*/ 2147483647 h 2414"/>
              <a:gd name="T102" fmla="*/ 2147483647 w 858"/>
              <a:gd name="T103" fmla="*/ 2147483647 h 2414"/>
              <a:gd name="T104" fmla="*/ 2147483647 w 858"/>
              <a:gd name="T105" fmla="*/ 2147483647 h 2414"/>
              <a:gd name="T106" fmla="*/ 2147483647 w 858"/>
              <a:gd name="T107" fmla="*/ 2147483647 h 2414"/>
              <a:gd name="T108" fmla="*/ 2147483647 w 858"/>
              <a:gd name="T109" fmla="*/ 2147483647 h 2414"/>
              <a:gd name="T110" fmla="*/ 2147483647 w 858"/>
              <a:gd name="T111" fmla="*/ 2147483647 h 2414"/>
              <a:gd name="T112" fmla="*/ 2147483647 w 858"/>
              <a:gd name="T113" fmla="*/ 2147483647 h 2414"/>
              <a:gd name="T114" fmla="*/ 2147483647 w 858"/>
              <a:gd name="T115" fmla="*/ 2147483647 h 2414"/>
              <a:gd name="T116" fmla="*/ 2147483647 w 858"/>
              <a:gd name="T117" fmla="*/ 2147483647 h 2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58"/>
              <a:gd name="T178" fmla="*/ 0 h 2414"/>
              <a:gd name="T179" fmla="*/ 858 w 858"/>
              <a:gd name="T180" fmla="*/ 2414 h 24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58" h="2414">
                <a:moveTo>
                  <a:pt x="660" y="1207"/>
                </a:moveTo>
                <a:cubicBezTo>
                  <a:pt x="660" y="1207"/>
                  <a:pt x="666" y="1203"/>
                  <a:pt x="667" y="1201"/>
                </a:cubicBezTo>
                <a:cubicBezTo>
                  <a:pt x="669" y="1198"/>
                  <a:pt x="671" y="1194"/>
                  <a:pt x="672" y="1190"/>
                </a:cubicBezTo>
                <a:cubicBezTo>
                  <a:pt x="673" y="1187"/>
                  <a:pt x="669" y="1184"/>
                  <a:pt x="667" y="1182"/>
                </a:cubicBezTo>
                <a:cubicBezTo>
                  <a:pt x="663" y="1176"/>
                  <a:pt x="663" y="1174"/>
                  <a:pt x="665" y="1167"/>
                </a:cubicBezTo>
                <a:cubicBezTo>
                  <a:pt x="667" y="1162"/>
                  <a:pt x="665" y="1155"/>
                  <a:pt x="665" y="1149"/>
                </a:cubicBezTo>
                <a:cubicBezTo>
                  <a:pt x="665" y="1143"/>
                  <a:pt x="667" y="1137"/>
                  <a:pt x="667" y="1130"/>
                </a:cubicBezTo>
                <a:cubicBezTo>
                  <a:pt x="669" y="1121"/>
                  <a:pt x="663" y="1112"/>
                  <a:pt x="664" y="1102"/>
                </a:cubicBezTo>
                <a:cubicBezTo>
                  <a:pt x="666" y="1093"/>
                  <a:pt x="668" y="1087"/>
                  <a:pt x="666" y="1078"/>
                </a:cubicBezTo>
                <a:cubicBezTo>
                  <a:pt x="664" y="1067"/>
                  <a:pt x="664" y="1055"/>
                  <a:pt x="662" y="1043"/>
                </a:cubicBezTo>
                <a:cubicBezTo>
                  <a:pt x="661" y="1029"/>
                  <a:pt x="655" y="1018"/>
                  <a:pt x="655" y="1004"/>
                </a:cubicBezTo>
                <a:cubicBezTo>
                  <a:pt x="654" y="992"/>
                  <a:pt x="655" y="976"/>
                  <a:pt x="651" y="965"/>
                </a:cubicBezTo>
                <a:cubicBezTo>
                  <a:pt x="648" y="956"/>
                  <a:pt x="647" y="948"/>
                  <a:pt x="646" y="939"/>
                </a:cubicBezTo>
                <a:cubicBezTo>
                  <a:pt x="644" y="927"/>
                  <a:pt x="642" y="914"/>
                  <a:pt x="643" y="902"/>
                </a:cubicBezTo>
                <a:cubicBezTo>
                  <a:pt x="643" y="888"/>
                  <a:pt x="645" y="876"/>
                  <a:pt x="644" y="862"/>
                </a:cubicBezTo>
                <a:cubicBezTo>
                  <a:pt x="642" y="850"/>
                  <a:pt x="644" y="839"/>
                  <a:pt x="642" y="827"/>
                </a:cubicBezTo>
                <a:cubicBezTo>
                  <a:pt x="640" y="818"/>
                  <a:pt x="639" y="809"/>
                  <a:pt x="639" y="800"/>
                </a:cubicBezTo>
                <a:cubicBezTo>
                  <a:pt x="638" y="789"/>
                  <a:pt x="638" y="779"/>
                  <a:pt x="635" y="769"/>
                </a:cubicBezTo>
                <a:cubicBezTo>
                  <a:pt x="634" y="767"/>
                  <a:pt x="626" y="750"/>
                  <a:pt x="627" y="749"/>
                </a:cubicBezTo>
                <a:cubicBezTo>
                  <a:pt x="626" y="750"/>
                  <a:pt x="626" y="755"/>
                  <a:pt x="626" y="757"/>
                </a:cubicBezTo>
                <a:cubicBezTo>
                  <a:pt x="626" y="762"/>
                  <a:pt x="625" y="768"/>
                  <a:pt x="624" y="773"/>
                </a:cubicBezTo>
                <a:cubicBezTo>
                  <a:pt x="623" y="781"/>
                  <a:pt x="623" y="790"/>
                  <a:pt x="623" y="798"/>
                </a:cubicBezTo>
                <a:cubicBezTo>
                  <a:pt x="622" y="818"/>
                  <a:pt x="623" y="837"/>
                  <a:pt x="623" y="857"/>
                </a:cubicBezTo>
                <a:cubicBezTo>
                  <a:pt x="623" y="880"/>
                  <a:pt x="622" y="903"/>
                  <a:pt x="622" y="925"/>
                </a:cubicBezTo>
                <a:cubicBezTo>
                  <a:pt x="622" y="944"/>
                  <a:pt x="624" y="964"/>
                  <a:pt x="624" y="983"/>
                </a:cubicBezTo>
                <a:cubicBezTo>
                  <a:pt x="623" y="1009"/>
                  <a:pt x="632" y="1034"/>
                  <a:pt x="635" y="1060"/>
                </a:cubicBezTo>
                <a:cubicBezTo>
                  <a:pt x="638" y="1082"/>
                  <a:pt x="644" y="1102"/>
                  <a:pt x="650" y="1123"/>
                </a:cubicBezTo>
                <a:cubicBezTo>
                  <a:pt x="651" y="1127"/>
                  <a:pt x="653" y="1125"/>
                  <a:pt x="656" y="1128"/>
                </a:cubicBezTo>
                <a:cubicBezTo>
                  <a:pt x="660" y="1133"/>
                  <a:pt x="654" y="1135"/>
                  <a:pt x="652" y="1137"/>
                </a:cubicBezTo>
                <a:cubicBezTo>
                  <a:pt x="646" y="1143"/>
                  <a:pt x="650" y="1149"/>
                  <a:pt x="651" y="1156"/>
                </a:cubicBezTo>
                <a:cubicBezTo>
                  <a:pt x="653" y="1173"/>
                  <a:pt x="656" y="1192"/>
                  <a:pt x="654" y="1209"/>
                </a:cubicBezTo>
                <a:cubicBezTo>
                  <a:pt x="654" y="1211"/>
                  <a:pt x="653" y="1220"/>
                  <a:pt x="657" y="1217"/>
                </a:cubicBezTo>
                <a:cubicBezTo>
                  <a:pt x="661" y="1213"/>
                  <a:pt x="660" y="1211"/>
                  <a:pt x="660" y="1207"/>
                </a:cubicBezTo>
                <a:close/>
                <a:moveTo>
                  <a:pt x="236" y="772"/>
                </a:moveTo>
                <a:cubicBezTo>
                  <a:pt x="236" y="771"/>
                  <a:pt x="236" y="761"/>
                  <a:pt x="236" y="760"/>
                </a:cubicBezTo>
                <a:cubicBezTo>
                  <a:pt x="234" y="762"/>
                  <a:pt x="233" y="771"/>
                  <a:pt x="233" y="773"/>
                </a:cubicBezTo>
                <a:cubicBezTo>
                  <a:pt x="231" y="783"/>
                  <a:pt x="229" y="793"/>
                  <a:pt x="226" y="804"/>
                </a:cubicBezTo>
                <a:cubicBezTo>
                  <a:pt x="222" y="824"/>
                  <a:pt x="226" y="845"/>
                  <a:pt x="220" y="865"/>
                </a:cubicBezTo>
                <a:cubicBezTo>
                  <a:pt x="218" y="872"/>
                  <a:pt x="221" y="882"/>
                  <a:pt x="222" y="889"/>
                </a:cubicBezTo>
                <a:cubicBezTo>
                  <a:pt x="222" y="900"/>
                  <a:pt x="224" y="908"/>
                  <a:pt x="221" y="919"/>
                </a:cubicBezTo>
                <a:cubicBezTo>
                  <a:pt x="218" y="928"/>
                  <a:pt x="213" y="937"/>
                  <a:pt x="215" y="946"/>
                </a:cubicBezTo>
                <a:cubicBezTo>
                  <a:pt x="219" y="958"/>
                  <a:pt x="215" y="964"/>
                  <a:pt x="213" y="976"/>
                </a:cubicBezTo>
                <a:cubicBezTo>
                  <a:pt x="211" y="987"/>
                  <a:pt x="212" y="998"/>
                  <a:pt x="210" y="1009"/>
                </a:cubicBezTo>
                <a:cubicBezTo>
                  <a:pt x="209" y="1013"/>
                  <a:pt x="207" y="1017"/>
                  <a:pt x="206" y="1022"/>
                </a:cubicBezTo>
                <a:cubicBezTo>
                  <a:pt x="204" y="1028"/>
                  <a:pt x="206" y="1034"/>
                  <a:pt x="206" y="1040"/>
                </a:cubicBezTo>
                <a:cubicBezTo>
                  <a:pt x="207" y="1048"/>
                  <a:pt x="201" y="1058"/>
                  <a:pt x="199" y="1066"/>
                </a:cubicBezTo>
                <a:cubicBezTo>
                  <a:pt x="197" y="1074"/>
                  <a:pt x="195" y="1082"/>
                  <a:pt x="193" y="1090"/>
                </a:cubicBezTo>
                <a:cubicBezTo>
                  <a:pt x="189" y="1105"/>
                  <a:pt x="187" y="1120"/>
                  <a:pt x="181" y="1135"/>
                </a:cubicBezTo>
                <a:cubicBezTo>
                  <a:pt x="180" y="1139"/>
                  <a:pt x="182" y="1144"/>
                  <a:pt x="182" y="1148"/>
                </a:cubicBezTo>
                <a:cubicBezTo>
                  <a:pt x="181" y="1154"/>
                  <a:pt x="180" y="1159"/>
                  <a:pt x="180" y="1165"/>
                </a:cubicBezTo>
                <a:cubicBezTo>
                  <a:pt x="180" y="1168"/>
                  <a:pt x="185" y="1182"/>
                  <a:pt x="188" y="1182"/>
                </a:cubicBezTo>
                <a:cubicBezTo>
                  <a:pt x="190" y="1181"/>
                  <a:pt x="192" y="1160"/>
                  <a:pt x="192" y="1158"/>
                </a:cubicBezTo>
                <a:cubicBezTo>
                  <a:pt x="193" y="1153"/>
                  <a:pt x="197" y="1139"/>
                  <a:pt x="193" y="1135"/>
                </a:cubicBezTo>
                <a:cubicBezTo>
                  <a:pt x="185" y="1130"/>
                  <a:pt x="193" y="1127"/>
                  <a:pt x="195" y="1120"/>
                </a:cubicBezTo>
                <a:cubicBezTo>
                  <a:pt x="197" y="1105"/>
                  <a:pt x="199" y="1090"/>
                  <a:pt x="203" y="1076"/>
                </a:cubicBezTo>
                <a:cubicBezTo>
                  <a:pt x="205" y="1069"/>
                  <a:pt x="209" y="1063"/>
                  <a:pt x="211" y="1056"/>
                </a:cubicBezTo>
                <a:cubicBezTo>
                  <a:pt x="212" y="1047"/>
                  <a:pt x="214" y="1039"/>
                  <a:pt x="217" y="1031"/>
                </a:cubicBezTo>
                <a:cubicBezTo>
                  <a:pt x="220" y="1020"/>
                  <a:pt x="226" y="1009"/>
                  <a:pt x="228" y="998"/>
                </a:cubicBezTo>
                <a:cubicBezTo>
                  <a:pt x="231" y="988"/>
                  <a:pt x="224" y="980"/>
                  <a:pt x="224" y="971"/>
                </a:cubicBezTo>
                <a:cubicBezTo>
                  <a:pt x="223" y="962"/>
                  <a:pt x="226" y="953"/>
                  <a:pt x="227" y="944"/>
                </a:cubicBezTo>
                <a:cubicBezTo>
                  <a:pt x="228" y="933"/>
                  <a:pt x="228" y="922"/>
                  <a:pt x="228" y="912"/>
                </a:cubicBezTo>
                <a:cubicBezTo>
                  <a:pt x="229" y="902"/>
                  <a:pt x="233" y="893"/>
                  <a:pt x="234" y="884"/>
                </a:cubicBezTo>
                <a:cubicBezTo>
                  <a:pt x="236" y="876"/>
                  <a:pt x="235" y="868"/>
                  <a:pt x="234" y="861"/>
                </a:cubicBezTo>
                <a:cubicBezTo>
                  <a:pt x="232" y="850"/>
                  <a:pt x="230" y="840"/>
                  <a:pt x="231" y="830"/>
                </a:cubicBezTo>
                <a:cubicBezTo>
                  <a:pt x="232" y="821"/>
                  <a:pt x="235" y="812"/>
                  <a:pt x="235" y="804"/>
                </a:cubicBezTo>
                <a:cubicBezTo>
                  <a:pt x="236" y="796"/>
                  <a:pt x="239" y="789"/>
                  <a:pt x="237" y="782"/>
                </a:cubicBezTo>
                <a:cubicBezTo>
                  <a:pt x="237" y="778"/>
                  <a:pt x="236" y="776"/>
                  <a:pt x="236" y="772"/>
                </a:cubicBezTo>
                <a:close/>
                <a:moveTo>
                  <a:pt x="185" y="1323"/>
                </a:moveTo>
                <a:cubicBezTo>
                  <a:pt x="185" y="1318"/>
                  <a:pt x="187" y="1307"/>
                  <a:pt x="184" y="1302"/>
                </a:cubicBezTo>
                <a:cubicBezTo>
                  <a:pt x="183" y="1300"/>
                  <a:pt x="176" y="1305"/>
                  <a:pt x="175" y="1305"/>
                </a:cubicBezTo>
                <a:cubicBezTo>
                  <a:pt x="168" y="1306"/>
                  <a:pt x="169" y="1312"/>
                  <a:pt x="170" y="1318"/>
                </a:cubicBezTo>
                <a:cubicBezTo>
                  <a:pt x="170" y="1321"/>
                  <a:pt x="173" y="1326"/>
                  <a:pt x="172" y="1330"/>
                </a:cubicBezTo>
                <a:cubicBezTo>
                  <a:pt x="171" y="1331"/>
                  <a:pt x="169" y="1332"/>
                  <a:pt x="171" y="1334"/>
                </a:cubicBezTo>
                <a:cubicBezTo>
                  <a:pt x="174" y="1341"/>
                  <a:pt x="174" y="1350"/>
                  <a:pt x="175" y="1358"/>
                </a:cubicBezTo>
                <a:cubicBezTo>
                  <a:pt x="176" y="1363"/>
                  <a:pt x="180" y="1359"/>
                  <a:pt x="184" y="1358"/>
                </a:cubicBezTo>
                <a:cubicBezTo>
                  <a:pt x="191" y="1356"/>
                  <a:pt x="188" y="1353"/>
                  <a:pt x="187" y="1347"/>
                </a:cubicBezTo>
                <a:cubicBezTo>
                  <a:pt x="186" y="1339"/>
                  <a:pt x="186" y="1331"/>
                  <a:pt x="185" y="1323"/>
                </a:cubicBezTo>
                <a:close/>
                <a:moveTo>
                  <a:pt x="664" y="1282"/>
                </a:moveTo>
                <a:cubicBezTo>
                  <a:pt x="658" y="1284"/>
                  <a:pt x="660" y="1297"/>
                  <a:pt x="661" y="1301"/>
                </a:cubicBezTo>
                <a:cubicBezTo>
                  <a:pt x="661" y="1306"/>
                  <a:pt x="663" y="1311"/>
                  <a:pt x="664" y="1316"/>
                </a:cubicBezTo>
                <a:cubicBezTo>
                  <a:pt x="665" y="1319"/>
                  <a:pt x="665" y="1328"/>
                  <a:pt x="668" y="1330"/>
                </a:cubicBezTo>
                <a:cubicBezTo>
                  <a:pt x="667" y="1329"/>
                  <a:pt x="672" y="1313"/>
                  <a:pt x="672" y="1311"/>
                </a:cubicBezTo>
                <a:cubicBezTo>
                  <a:pt x="672" y="1305"/>
                  <a:pt x="669" y="1299"/>
                  <a:pt x="673" y="1292"/>
                </a:cubicBezTo>
                <a:cubicBezTo>
                  <a:pt x="674" y="1289"/>
                  <a:pt x="666" y="1281"/>
                  <a:pt x="664" y="1282"/>
                </a:cubicBezTo>
                <a:close/>
                <a:moveTo>
                  <a:pt x="0" y="0"/>
                </a:moveTo>
                <a:cubicBezTo>
                  <a:pt x="0" y="2414"/>
                  <a:pt x="0" y="2414"/>
                  <a:pt x="0" y="2414"/>
                </a:cubicBezTo>
                <a:cubicBezTo>
                  <a:pt x="858" y="2414"/>
                  <a:pt x="858" y="2414"/>
                  <a:pt x="858" y="2414"/>
                </a:cubicBezTo>
                <a:cubicBezTo>
                  <a:pt x="858" y="0"/>
                  <a:pt x="858" y="0"/>
                  <a:pt x="858" y="0"/>
                </a:cubicBezTo>
                <a:lnTo>
                  <a:pt x="0" y="0"/>
                </a:lnTo>
                <a:close/>
                <a:moveTo>
                  <a:pt x="765" y="1075"/>
                </a:moveTo>
                <a:cubicBezTo>
                  <a:pt x="765" y="1081"/>
                  <a:pt x="765" y="1086"/>
                  <a:pt x="764" y="1092"/>
                </a:cubicBezTo>
                <a:cubicBezTo>
                  <a:pt x="763" y="1098"/>
                  <a:pt x="759" y="1102"/>
                  <a:pt x="756" y="1108"/>
                </a:cubicBezTo>
                <a:cubicBezTo>
                  <a:pt x="753" y="1116"/>
                  <a:pt x="759" y="1122"/>
                  <a:pt x="760" y="1129"/>
                </a:cubicBezTo>
                <a:cubicBezTo>
                  <a:pt x="762" y="1136"/>
                  <a:pt x="760" y="1143"/>
                  <a:pt x="758" y="1149"/>
                </a:cubicBezTo>
                <a:cubicBezTo>
                  <a:pt x="756" y="1152"/>
                  <a:pt x="750" y="1159"/>
                  <a:pt x="752" y="1163"/>
                </a:cubicBezTo>
                <a:cubicBezTo>
                  <a:pt x="754" y="1167"/>
                  <a:pt x="756" y="1167"/>
                  <a:pt x="757" y="1171"/>
                </a:cubicBezTo>
                <a:cubicBezTo>
                  <a:pt x="759" y="1178"/>
                  <a:pt x="760" y="1190"/>
                  <a:pt x="756" y="1196"/>
                </a:cubicBezTo>
                <a:cubicBezTo>
                  <a:pt x="753" y="1200"/>
                  <a:pt x="748" y="1198"/>
                  <a:pt x="752" y="1204"/>
                </a:cubicBezTo>
                <a:cubicBezTo>
                  <a:pt x="755" y="1207"/>
                  <a:pt x="755" y="1213"/>
                  <a:pt x="756" y="1218"/>
                </a:cubicBezTo>
                <a:cubicBezTo>
                  <a:pt x="756" y="1225"/>
                  <a:pt x="753" y="1229"/>
                  <a:pt x="752" y="1236"/>
                </a:cubicBezTo>
                <a:cubicBezTo>
                  <a:pt x="752" y="1239"/>
                  <a:pt x="754" y="1240"/>
                  <a:pt x="754" y="1243"/>
                </a:cubicBezTo>
                <a:cubicBezTo>
                  <a:pt x="755" y="1245"/>
                  <a:pt x="752" y="1247"/>
                  <a:pt x="750" y="1247"/>
                </a:cubicBezTo>
                <a:cubicBezTo>
                  <a:pt x="748" y="1247"/>
                  <a:pt x="750" y="1258"/>
                  <a:pt x="750" y="1260"/>
                </a:cubicBezTo>
                <a:cubicBezTo>
                  <a:pt x="750" y="1272"/>
                  <a:pt x="752" y="1287"/>
                  <a:pt x="749" y="1298"/>
                </a:cubicBezTo>
                <a:cubicBezTo>
                  <a:pt x="746" y="1308"/>
                  <a:pt x="745" y="1318"/>
                  <a:pt x="743" y="1328"/>
                </a:cubicBezTo>
                <a:cubicBezTo>
                  <a:pt x="741" y="1333"/>
                  <a:pt x="740" y="1340"/>
                  <a:pt x="734" y="1342"/>
                </a:cubicBezTo>
                <a:cubicBezTo>
                  <a:pt x="730" y="1344"/>
                  <a:pt x="728" y="1345"/>
                  <a:pt x="726" y="1349"/>
                </a:cubicBezTo>
                <a:cubicBezTo>
                  <a:pt x="725" y="1354"/>
                  <a:pt x="724" y="1358"/>
                  <a:pt x="718" y="1359"/>
                </a:cubicBezTo>
                <a:cubicBezTo>
                  <a:pt x="713" y="1359"/>
                  <a:pt x="711" y="1361"/>
                  <a:pt x="708" y="1364"/>
                </a:cubicBezTo>
                <a:cubicBezTo>
                  <a:pt x="704" y="1368"/>
                  <a:pt x="696" y="1369"/>
                  <a:pt x="690" y="1372"/>
                </a:cubicBezTo>
                <a:cubicBezTo>
                  <a:pt x="686" y="1375"/>
                  <a:pt x="681" y="1376"/>
                  <a:pt x="677" y="1378"/>
                </a:cubicBezTo>
                <a:cubicBezTo>
                  <a:pt x="672" y="1381"/>
                  <a:pt x="673" y="1392"/>
                  <a:pt x="673" y="1397"/>
                </a:cubicBezTo>
                <a:cubicBezTo>
                  <a:pt x="673" y="1452"/>
                  <a:pt x="685" y="1505"/>
                  <a:pt x="681" y="1560"/>
                </a:cubicBezTo>
                <a:cubicBezTo>
                  <a:pt x="678" y="1593"/>
                  <a:pt x="673" y="1626"/>
                  <a:pt x="673" y="1659"/>
                </a:cubicBezTo>
                <a:cubicBezTo>
                  <a:pt x="672" y="1682"/>
                  <a:pt x="668" y="1706"/>
                  <a:pt x="671" y="1729"/>
                </a:cubicBezTo>
                <a:cubicBezTo>
                  <a:pt x="674" y="1751"/>
                  <a:pt x="673" y="1772"/>
                  <a:pt x="675" y="1794"/>
                </a:cubicBezTo>
                <a:cubicBezTo>
                  <a:pt x="676" y="1813"/>
                  <a:pt x="679" y="1832"/>
                  <a:pt x="680" y="1850"/>
                </a:cubicBezTo>
                <a:cubicBezTo>
                  <a:pt x="684" y="1891"/>
                  <a:pt x="685" y="1931"/>
                  <a:pt x="685" y="1972"/>
                </a:cubicBezTo>
                <a:cubicBezTo>
                  <a:pt x="686" y="2009"/>
                  <a:pt x="687" y="2046"/>
                  <a:pt x="687" y="2083"/>
                </a:cubicBezTo>
                <a:cubicBezTo>
                  <a:pt x="686" y="2097"/>
                  <a:pt x="688" y="2114"/>
                  <a:pt x="682" y="2127"/>
                </a:cubicBezTo>
                <a:cubicBezTo>
                  <a:pt x="673" y="2146"/>
                  <a:pt x="681" y="2172"/>
                  <a:pt x="683" y="2192"/>
                </a:cubicBezTo>
                <a:cubicBezTo>
                  <a:pt x="684" y="2203"/>
                  <a:pt x="685" y="2214"/>
                  <a:pt x="687" y="2224"/>
                </a:cubicBezTo>
                <a:cubicBezTo>
                  <a:pt x="689" y="2236"/>
                  <a:pt x="693" y="2248"/>
                  <a:pt x="686" y="2259"/>
                </a:cubicBezTo>
                <a:cubicBezTo>
                  <a:pt x="680" y="2268"/>
                  <a:pt x="679" y="2268"/>
                  <a:pt x="683" y="2278"/>
                </a:cubicBezTo>
                <a:cubicBezTo>
                  <a:pt x="686" y="2289"/>
                  <a:pt x="695" y="2295"/>
                  <a:pt x="700" y="2305"/>
                </a:cubicBezTo>
                <a:cubicBezTo>
                  <a:pt x="704" y="2315"/>
                  <a:pt x="714" y="2323"/>
                  <a:pt x="718" y="2333"/>
                </a:cubicBezTo>
                <a:cubicBezTo>
                  <a:pt x="719" y="2338"/>
                  <a:pt x="719" y="2344"/>
                  <a:pt x="719" y="2349"/>
                </a:cubicBezTo>
                <a:cubicBezTo>
                  <a:pt x="719" y="2353"/>
                  <a:pt x="720" y="2352"/>
                  <a:pt x="723" y="2354"/>
                </a:cubicBezTo>
                <a:cubicBezTo>
                  <a:pt x="729" y="2359"/>
                  <a:pt x="734" y="2371"/>
                  <a:pt x="723" y="2371"/>
                </a:cubicBezTo>
                <a:cubicBezTo>
                  <a:pt x="709" y="2371"/>
                  <a:pt x="696" y="2373"/>
                  <a:pt x="683" y="2374"/>
                </a:cubicBezTo>
                <a:cubicBezTo>
                  <a:pt x="661" y="2375"/>
                  <a:pt x="639" y="2374"/>
                  <a:pt x="618" y="2370"/>
                </a:cubicBezTo>
                <a:cubicBezTo>
                  <a:pt x="608" y="2369"/>
                  <a:pt x="594" y="2369"/>
                  <a:pt x="586" y="2363"/>
                </a:cubicBezTo>
                <a:cubicBezTo>
                  <a:pt x="577" y="2357"/>
                  <a:pt x="590" y="2345"/>
                  <a:pt x="587" y="2342"/>
                </a:cubicBezTo>
                <a:cubicBezTo>
                  <a:pt x="586" y="2341"/>
                  <a:pt x="580" y="2345"/>
                  <a:pt x="578" y="2344"/>
                </a:cubicBezTo>
                <a:cubicBezTo>
                  <a:pt x="573" y="2343"/>
                  <a:pt x="569" y="2340"/>
                  <a:pt x="565" y="2338"/>
                </a:cubicBezTo>
                <a:cubicBezTo>
                  <a:pt x="557" y="2335"/>
                  <a:pt x="556" y="2329"/>
                  <a:pt x="557" y="2322"/>
                </a:cubicBezTo>
                <a:cubicBezTo>
                  <a:pt x="557" y="2314"/>
                  <a:pt x="557" y="2306"/>
                  <a:pt x="558" y="2299"/>
                </a:cubicBezTo>
                <a:cubicBezTo>
                  <a:pt x="558" y="2296"/>
                  <a:pt x="558" y="2288"/>
                  <a:pt x="560" y="2286"/>
                </a:cubicBezTo>
                <a:cubicBezTo>
                  <a:pt x="562" y="2285"/>
                  <a:pt x="566" y="2286"/>
                  <a:pt x="566" y="2283"/>
                </a:cubicBezTo>
                <a:cubicBezTo>
                  <a:pt x="567" y="2278"/>
                  <a:pt x="566" y="2274"/>
                  <a:pt x="567" y="2270"/>
                </a:cubicBezTo>
                <a:cubicBezTo>
                  <a:pt x="568" y="2263"/>
                  <a:pt x="561" y="2258"/>
                  <a:pt x="561" y="2250"/>
                </a:cubicBezTo>
                <a:cubicBezTo>
                  <a:pt x="560" y="2241"/>
                  <a:pt x="561" y="2232"/>
                  <a:pt x="560" y="2223"/>
                </a:cubicBezTo>
                <a:cubicBezTo>
                  <a:pt x="557" y="2203"/>
                  <a:pt x="549" y="2184"/>
                  <a:pt x="548" y="2164"/>
                </a:cubicBezTo>
                <a:cubicBezTo>
                  <a:pt x="546" y="2136"/>
                  <a:pt x="547" y="2107"/>
                  <a:pt x="544" y="2079"/>
                </a:cubicBezTo>
                <a:cubicBezTo>
                  <a:pt x="540" y="2044"/>
                  <a:pt x="536" y="2010"/>
                  <a:pt x="532" y="1976"/>
                </a:cubicBezTo>
                <a:cubicBezTo>
                  <a:pt x="529" y="1941"/>
                  <a:pt x="525" y="1907"/>
                  <a:pt x="522" y="1872"/>
                </a:cubicBezTo>
                <a:cubicBezTo>
                  <a:pt x="519" y="1840"/>
                  <a:pt x="518" y="1808"/>
                  <a:pt x="513" y="1776"/>
                </a:cubicBezTo>
                <a:cubicBezTo>
                  <a:pt x="511" y="1755"/>
                  <a:pt x="507" y="1735"/>
                  <a:pt x="504" y="1714"/>
                </a:cubicBezTo>
                <a:cubicBezTo>
                  <a:pt x="500" y="1692"/>
                  <a:pt x="493" y="1673"/>
                  <a:pt x="485" y="1653"/>
                </a:cubicBezTo>
                <a:cubicBezTo>
                  <a:pt x="479" y="1637"/>
                  <a:pt x="477" y="1618"/>
                  <a:pt x="473" y="1601"/>
                </a:cubicBezTo>
                <a:cubicBezTo>
                  <a:pt x="470" y="1584"/>
                  <a:pt x="467" y="1566"/>
                  <a:pt x="465" y="1547"/>
                </a:cubicBezTo>
                <a:cubicBezTo>
                  <a:pt x="461" y="1510"/>
                  <a:pt x="454" y="1473"/>
                  <a:pt x="450" y="1436"/>
                </a:cubicBezTo>
                <a:cubicBezTo>
                  <a:pt x="448" y="1415"/>
                  <a:pt x="446" y="1394"/>
                  <a:pt x="441" y="1374"/>
                </a:cubicBezTo>
                <a:cubicBezTo>
                  <a:pt x="438" y="1363"/>
                  <a:pt x="436" y="1351"/>
                  <a:pt x="433" y="1340"/>
                </a:cubicBezTo>
                <a:cubicBezTo>
                  <a:pt x="432" y="1335"/>
                  <a:pt x="430" y="1335"/>
                  <a:pt x="426" y="1333"/>
                </a:cubicBezTo>
                <a:cubicBezTo>
                  <a:pt x="425" y="1333"/>
                  <a:pt x="421" y="1330"/>
                  <a:pt x="421" y="1329"/>
                </a:cubicBezTo>
                <a:cubicBezTo>
                  <a:pt x="418" y="1332"/>
                  <a:pt x="416" y="1344"/>
                  <a:pt x="414" y="1349"/>
                </a:cubicBezTo>
                <a:cubicBezTo>
                  <a:pt x="411" y="1358"/>
                  <a:pt x="411" y="1366"/>
                  <a:pt x="411" y="1375"/>
                </a:cubicBezTo>
                <a:cubicBezTo>
                  <a:pt x="412" y="1385"/>
                  <a:pt x="409" y="1395"/>
                  <a:pt x="408" y="1405"/>
                </a:cubicBezTo>
                <a:cubicBezTo>
                  <a:pt x="407" y="1415"/>
                  <a:pt x="409" y="1424"/>
                  <a:pt x="408" y="1434"/>
                </a:cubicBezTo>
                <a:cubicBezTo>
                  <a:pt x="404" y="1455"/>
                  <a:pt x="401" y="1475"/>
                  <a:pt x="398" y="1496"/>
                </a:cubicBezTo>
                <a:cubicBezTo>
                  <a:pt x="394" y="1528"/>
                  <a:pt x="391" y="1560"/>
                  <a:pt x="385" y="1592"/>
                </a:cubicBezTo>
                <a:cubicBezTo>
                  <a:pt x="381" y="1620"/>
                  <a:pt x="378" y="1649"/>
                  <a:pt x="375" y="1678"/>
                </a:cubicBezTo>
                <a:cubicBezTo>
                  <a:pt x="372" y="1701"/>
                  <a:pt x="376" y="1723"/>
                  <a:pt x="378" y="1746"/>
                </a:cubicBezTo>
                <a:cubicBezTo>
                  <a:pt x="379" y="1758"/>
                  <a:pt x="377" y="1769"/>
                  <a:pt x="378" y="1780"/>
                </a:cubicBezTo>
                <a:cubicBezTo>
                  <a:pt x="379" y="1792"/>
                  <a:pt x="383" y="1799"/>
                  <a:pt x="387" y="1810"/>
                </a:cubicBezTo>
                <a:cubicBezTo>
                  <a:pt x="398" y="1836"/>
                  <a:pt x="402" y="1864"/>
                  <a:pt x="405" y="1892"/>
                </a:cubicBezTo>
                <a:cubicBezTo>
                  <a:pt x="407" y="1917"/>
                  <a:pt x="406" y="1942"/>
                  <a:pt x="408" y="1968"/>
                </a:cubicBezTo>
                <a:cubicBezTo>
                  <a:pt x="410" y="1987"/>
                  <a:pt x="411" y="2006"/>
                  <a:pt x="412" y="2025"/>
                </a:cubicBezTo>
                <a:cubicBezTo>
                  <a:pt x="412" y="2046"/>
                  <a:pt x="410" y="2067"/>
                  <a:pt x="413" y="2087"/>
                </a:cubicBezTo>
                <a:cubicBezTo>
                  <a:pt x="415" y="2107"/>
                  <a:pt x="417" y="2126"/>
                  <a:pt x="419" y="2146"/>
                </a:cubicBezTo>
                <a:cubicBezTo>
                  <a:pt x="420" y="2164"/>
                  <a:pt x="421" y="2182"/>
                  <a:pt x="422" y="2199"/>
                </a:cubicBezTo>
                <a:cubicBezTo>
                  <a:pt x="423" y="2207"/>
                  <a:pt x="422" y="2215"/>
                  <a:pt x="423" y="2223"/>
                </a:cubicBezTo>
                <a:cubicBezTo>
                  <a:pt x="424" y="2228"/>
                  <a:pt x="426" y="2234"/>
                  <a:pt x="424" y="2239"/>
                </a:cubicBezTo>
                <a:cubicBezTo>
                  <a:pt x="422" y="2244"/>
                  <a:pt x="419" y="2247"/>
                  <a:pt x="421" y="2251"/>
                </a:cubicBezTo>
                <a:cubicBezTo>
                  <a:pt x="423" y="2255"/>
                  <a:pt x="423" y="2261"/>
                  <a:pt x="423" y="2265"/>
                </a:cubicBezTo>
                <a:cubicBezTo>
                  <a:pt x="423" y="2270"/>
                  <a:pt x="421" y="2279"/>
                  <a:pt x="423" y="2283"/>
                </a:cubicBezTo>
                <a:cubicBezTo>
                  <a:pt x="424" y="2284"/>
                  <a:pt x="428" y="2283"/>
                  <a:pt x="430" y="2286"/>
                </a:cubicBezTo>
                <a:cubicBezTo>
                  <a:pt x="432" y="2290"/>
                  <a:pt x="431" y="2297"/>
                  <a:pt x="431" y="2302"/>
                </a:cubicBezTo>
                <a:cubicBezTo>
                  <a:pt x="431" y="2308"/>
                  <a:pt x="431" y="2315"/>
                  <a:pt x="432" y="2322"/>
                </a:cubicBezTo>
                <a:cubicBezTo>
                  <a:pt x="433" y="2333"/>
                  <a:pt x="412" y="2335"/>
                  <a:pt x="405" y="2338"/>
                </a:cubicBezTo>
                <a:cubicBezTo>
                  <a:pt x="394" y="2341"/>
                  <a:pt x="387" y="2342"/>
                  <a:pt x="376" y="2338"/>
                </a:cubicBezTo>
                <a:cubicBezTo>
                  <a:pt x="366" y="2334"/>
                  <a:pt x="364" y="2339"/>
                  <a:pt x="362" y="2349"/>
                </a:cubicBezTo>
                <a:cubicBezTo>
                  <a:pt x="360" y="2360"/>
                  <a:pt x="349" y="2360"/>
                  <a:pt x="340" y="2360"/>
                </a:cubicBezTo>
                <a:cubicBezTo>
                  <a:pt x="322" y="2362"/>
                  <a:pt x="304" y="2363"/>
                  <a:pt x="286" y="2363"/>
                </a:cubicBezTo>
                <a:cubicBezTo>
                  <a:pt x="266" y="2363"/>
                  <a:pt x="246" y="2363"/>
                  <a:pt x="227" y="2360"/>
                </a:cubicBezTo>
                <a:cubicBezTo>
                  <a:pt x="222" y="2358"/>
                  <a:pt x="217" y="2356"/>
                  <a:pt x="211" y="2356"/>
                </a:cubicBezTo>
                <a:cubicBezTo>
                  <a:pt x="206" y="2355"/>
                  <a:pt x="201" y="2355"/>
                  <a:pt x="200" y="2348"/>
                </a:cubicBezTo>
                <a:cubicBezTo>
                  <a:pt x="200" y="2343"/>
                  <a:pt x="206" y="2343"/>
                  <a:pt x="209" y="2341"/>
                </a:cubicBezTo>
                <a:cubicBezTo>
                  <a:pt x="214" y="2338"/>
                  <a:pt x="212" y="2331"/>
                  <a:pt x="213" y="2327"/>
                </a:cubicBezTo>
                <a:cubicBezTo>
                  <a:pt x="217" y="2315"/>
                  <a:pt x="231" y="2313"/>
                  <a:pt x="240" y="2308"/>
                </a:cubicBezTo>
                <a:cubicBezTo>
                  <a:pt x="254" y="2301"/>
                  <a:pt x="261" y="2289"/>
                  <a:pt x="272" y="2279"/>
                </a:cubicBezTo>
                <a:cubicBezTo>
                  <a:pt x="272" y="2278"/>
                  <a:pt x="294" y="2258"/>
                  <a:pt x="285" y="2257"/>
                </a:cubicBezTo>
                <a:cubicBezTo>
                  <a:pt x="281" y="2256"/>
                  <a:pt x="276" y="2261"/>
                  <a:pt x="273" y="2256"/>
                </a:cubicBezTo>
                <a:cubicBezTo>
                  <a:pt x="269" y="2250"/>
                  <a:pt x="269" y="2242"/>
                  <a:pt x="268" y="2236"/>
                </a:cubicBezTo>
                <a:cubicBezTo>
                  <a:pt x="265" y="2219"/>
                  <a:pt x="264" y="2202"/>
                  <a:pt x="262" y="2184"/>
                </a:cubicBezTo>
                <a:cubicBezTo>
                  <a:pt x="262" y="2180"/>
                  <a:pt x="260" y="2178"/>
                  <a:pt x="258" y="2173"/>
                </a:cubicBezTo>
                <a:cubicBezTo>
                  <a:pt x="254" y="2164"/>
                  <a:pt x="259" y="2154"/>
                  <a:pt x="256" y="2145"/>
                </a:cubicBezTo>
                <a:cubicBezTo>
                  <a:pt x="253" y="2130"/>
                  <a:pt x="249" y="2117"/>
                  <a:pt x="249" y="2102"/>
                </a:cubicBezTo>
                <a:cubicBezTo>
                  <a:pt x="249" y="2097"/>
                  <a:pt x="248" y="2093"/>
                  <a:pt x="248" y="2088"/>
                </a:cubicBezTo>
                <a:cubicBezTo>
                  <a:pt x="248" y="2069"/>
                  <a:pt x="247" y="2051"/>
                  <a:pt x="246" y="2032"/>
                </a:cubicBezTo>
                <a:cubicBezTo>
                  <a:pt x="242" y="1966"/>
                  <a:pt x="239" y="1900"/>
                  <a:pt x="234" y="1833"/>
                </a:cubicBezTo>
                <a:cubicBezTo>
                  <a:pt x="229" y="1760"/>
                  <a:pt x="232" y="1687"/>
                  <a:pt x="229" y="1613"/>
                </a:cubicBezTo>
                <a:cubicBezTo>
                  <a:pt x="228" y="1593"/>
                  <a:pt x="227" y="1572"/>
                  <a:pt x="224" y="1552"/>
                </a:cubicBezTo>
                <a:cubicBezTo>
                  <a:pt x="220" y="1532"/>
                  <a:pt x="213" y="1513"/>
                  <a:pt x="209" y="1493"/>
                </a:cubicBezTo>
                <a:cubicBezTo>
                  <a:pt x="204" y="1469"/>
                  <a:pt x="200" y="1444"/>
                  <a:pt x="197" y="1419"/>
                </a:cubicBezTo>
                <a:cubicBezTo>
                  <a:pt x="196" y="1413"/>
                  <a:pt x="198" y="1399"/>
                  <a:pt x="191" y="1398"/>
                </a:cubicBezTo>
                <a:cubicBezTo>
                  <a:pt x="187" y="1397"/>
                  <a:pt x="185" y="1397"/>
                  <a:pt x="181" y="1398"/>
                </a:cubicBezTo>
                <a:cubicBezTo>
                  <a:pt x="177" y="1399"/>
                  <a:pt x="169" y="1396"/>
                  <a:pt x="165" y="1395"/>
                </a:cubicBezTo>
                <a:cubicBezTo>
                  <a:pt x="146" y="1389"/>
                  <a:pt x="130" y="1383"/>
                  <a:pt x="123" y="1364"/>
                </a:cubicBezTo>
                <a:cubicBezTo>
                  <a:pt x="118" y="1353"/>
                  <a:pt x="115" y="1342"/>
                  <a:pt x="111" y="1331"/>
                </a:cubicBezTo>
                <a:cubicBezTo>
                  <a:pt x="109" y="1324"/>
                  <a:pt x="102" y="1315"/>
                  <a:pt x="103" y="1307"/>
                </a:cubicBezTo>
                <a:cubicBezTo>
                  <a:pt x="105" y="1296"/>
                  <a:pt x="106" y="1285"/>
                  <a:pt x="105" y="1273"/>
                </a:cubicBezTo>
                <a:cubicBezTo>
                  <a:pt x="105" y="1269"/>
                  <a:pt x="102" y="1267"/>
                  <a:pt x="101" y="1263"/>
                </a:cubicBezTo>
                <a:cubicBezTo>
                  <a:pt x="101" y="1260"/>
                  <a:pt x="105" y="1260"/>
                  <a:pt x="104" y="1255"/>
                </a:cubicBezTo>
                <a:cubicBezTo>
                  <a:pt x="103" y="1250"/>
                  <a:pt x="102" y="1244"/>
                  <a:pt x="103" y="1238"/>
                </a:cubicBezTo>
                <a:cubicBezTo>
                  <a:pt x="104" y="1235"/>
                  <a:pt x="111" y="1228"/>
                  <a:pt x="108" y="1226"/>
                </a:cubicBezTo>
                <a:cubicBezTo>
                  <a:pt x="103" y="1223"/>
                  <a:pt x="97" y="1225"/>
                  <a:pt x="93" y="1219"/>
                </a:cubicBezTo>
                <a:cubicBezTo>
                  <a:pt x="89" y="1212"/>
                  <a:pt x="94" y="1207"/>
                  <a:pt x="96" y="1201"/>
                </a:cubicBezTo>
                <a:cubicBezTo>
                  <a:pt x="97" y="1198"/>
                  <a:pt x="93" y="1193"/>
                  <a:pt x="92" y="1190"/>
                </a:cubicBezTo>
                <a:cubicBezTo>
                  <a:pt x="92" y="1186"/>
                  <a:pt x="92" y="1183"/>
                  <a:pt x="92" y="1180"/>
                </a:cubicBezTo>
                <a:cubicBezTo>
                  <a:pt x="92" y="1174"/>
                  <a:pt x="93" y="1169"/>
                  <a:pt x="97" y="1165"/>
                </a:cubicBezTo>
                <a:cubicBezTo>
                  <a:pt x="106" y="1155"/>
                  <a:pt x="101" y="1145"/>
                  <a:pt x="99" y="1134"/>
                </a:cubicBezTo>
                <a:cubicBezTo>
                  <a:pt x="97" y="1123"/>
                  <a:pt x="93" y="1109"/>
                  <a:pt x="96" y="1099"/>
                </a:cubicBezTo>
                <a:cubicBezTo>
                  <a:pt x="98" y="1091"/>
                  <a:pt x="92" y="1081"/>
                  <a:pt x="92" y="1072"/>
                </a:cubicBezTo>
                <a:cubicBezTo>
                  <a:pt x="91" y="1064"/>
                  <a:pt x="93" y="1056"/>
                  <a:pt x="93" y="1047"/>
                </a:cubicBezTo>
                <a:cubicBezTo>
                  <a:pt x="94" y="1042"/>
                  <a:pt x="93" y="1037"/>
                  <a:pt x="93" y="1032"/>
                </a:cubicBezTo>
                <a:cubicBezTo>
                  <a:pt x="93" y="1022"/>
                  <a:pt x="94" y="1012"/>
                  <a:pt x="94" y="1002"/>
                </a:cubicBezTo>
                <a:cubicBezTo>
                  <a:pt x="95" y="979"/>
                  <a:pt x="93" y="956"/>
                  <a:pt x="96" y="933"/>
                </a:cubicBezTo>
                <a:cubicBezTo>
                  <a:pt x="98" y="908"/>
                  <a:pt x="103" y="882"/>
                  <a:pt x="105" y="857"/>
                </a:cubicBezTo>
                <a:cubicBezTo>
                  <a:pt x="107" y="837"/>
                  <a:pt x="108" y="817"/>
                  <a:pt x="110" y="797"/>
                </a:cubicBezTo>
                <a:cubicBezTo>
                  <a:pt x="114" y="759"/>
                  <a:pt x="117" y="721"/>
                  <a:pt x="122" y="684"/>
                </a:cubicBezTo>
                <a:cubicBezTo>
                  <a:pt x="127" y="645"/>
                  <a:pt x="133" y="605"/>
                  <a:pt x="139" y="566"/>
                </a:cubicBezTo>
                <a:cubicBezTo>
                  <a:pt x="142" y="551"/>
                  <a:pt x="146" y="537"/>
                  <a:pt x="150" y="522"/>
                </a:cubicBezTo>
                <a:cubicBezTo>
                  <a:pt x="155" y="500"/>
                  <a:pt x="165" y="479"/>
                  <a:pt x="185" y="466"/>
                </a:cubicBezTo>
                <a:cubicBezTo>
                  <a:pt x="204" y="453"/>
                  <a:pt x="227" y="452"/>
                  <a:pt x="246" y="440"/>
                </a:cubicBezTo>
                <a:cubicBezTo>
                  <a:pt x="262" y="432"/>
                  <a:pt x="277" y="422"/>
                  <a:pt x="293" y="414"/>
                </a:cubicBezTo>
                <a:cubicBezTo>
                  <a:pt x="305" y="409"/>
                  <a:pt x="312" y="399"/>
                  <a:pt x="323" y="392"/>
                </a:cubicBezTo>
                <a:cubicBezTo>
                  <a:pt x="327" y="390"/>
                  <a:pt x="331" y="390"/>
                  <a:pt x="335" y="388"/>
                </a:cubicBezTo>
                <a:cubicBezTo>
                  <a:pt x="341" y="386"/>
                  <a:pt x="346" y="383"/>
                  <a:pt x="350" y="380"/>
                </a:cubicBezTo>
                <a:cubicBezTo>
                  <a:pt x="359" y="374"/>
                  <a:pt x="357" y="363"/>
                  <a:pt x="357" y="354"/>
                </a:cubicBezTo>
                <a:cubicBezTo>
                  <a:pt x="357" y="344"/>
                  <a:pt x="357" y="333"/>
                  <a:pt x="357" y="323"/>
                </a:cubicBezTo>
                <a:cubicBezTo>
                  <a:pt x="357" y="318"/>
                  <a:pt x="357" y="314"/>
                  <a:pt x="358" y="309"/>
                </a:cubicBezTo>
                <a:cubicBezTo>
                  <a:pt x="358" y="303"/>
                  <a:pt x="355" y="299"/>
                  <a:pt x="352" y="294"/>
                </a:cubicBezTo>
                <a:cubicBezTo>
                  <a:pt x="347" y="285"/>
                  <a:pt x="346" y="275"/>
                  <a:pt x="346" y="264"/>
                </a:cubicBezTo>
                <a:cubicBezTo>
                  <a:pt x="346" y="259"/>
                  <a:pt x="347" y="252"/>
                  <a:pt x="346" y="247"/>
                </a:cubicBezTo>
                <a:cubicBezTo>
                  <a:pt x="345" y="243"/>
                  <a:pt x="343" y="244"/>
                  <a:pt x="339" y="244"/>
                </a:cubicBezTo>
                <a:cubicBezTo>
                  <a:pt x="327" y="243"/>
                  <a:pt x="322" y="234"/>
                  <a:pt x="318" y="223"/>
                </a:cubicBezTo>
                <a:cubicBezTo>
                  <a:pt x="315" y="210"/>
                  <a:pt x="317" y="195"/>
                  <a:pt x="319" y="182"/>
                </a:cubicBezTo>
                <a:cubicBezTo>
                  <a:pt x="320" y="178"/>
                  <a:pt x="320" y="170"/>
                  <a:pt x="325" y="167"/>
                </a:cubicBezTo>
                <a:cubicBezTo>
                  <a:pt x="328" y="166"/>
                  <a:pt x="334" y="169"/>
                  <a:pt x="333" y="164"/>
                </a:cubicBezTo>
                <a:cubicBezTo>
                  <a:pt x="329" y="155"/>
                  <a:pt x="334" y="144"/>
                  <a:pt x="330" y="135"/>
                </a:cubicBezTo>
                <a:cubicBezTo>
                  <a:pt x="326" y="127"/>
                  <a:pt x="331" y="109"/>
                  <a:pt x="334" y="101"/>
                </a:cubicBezTo>
                <a:cubicBezTo>
                  <a:pt x="336" y="97"/>
                  <a:pt x="339" y="96"/>
                  <a:pt x="340" y="93"/>
                </a:cubicBezTo>
                <a:cubicBezTo>
                  <a:pt x="342" y="90"/>
                  <a:pt x="342" y="87"/>
                  <a:pt x="343" y="84"/>
                </a:cubicBezTo>
                <a:cubicBezTo>
                  <a:pt x="346" y="79"/>
                  <a:pt x="351" y="75"/>
                  <a:pt x="355" y="72"/>
                </a:cubicBezTo>
                <a:cubicBezTo>
                  <a:pt x="357" y="70"/>
                  <a:pt x="358" y="67"/>
                  <a:pt x="361" y="65"/>
                </a:cubicBezTo>
                <a:cubicBezTo>
                  <a:pt x="365" y="62"/>
                  <a:pt x="369" y="60"/>
                  <a:pt x="374" y="57"/>
                </a:cubicBezTo>
                <a:cubicBezTo>
                  <a:pt x="377" y="56"/>
                  <a:pt x="381" y="55"/>
                  <a:pt x="384" y="54"/>
                </a:cubicBezTo>
                <a:cubicBezTo>
                  <a:pt x="386" y="53"/>
                  <a:pt x="388" y="51"/>
                  <a:pt x="390" y="50"/>
                </a:cubicBezTo>
                <a:cubicBezTo>
                  <a:pt x="396" y="49"/>
                  <a:pt x="400" y="43"/>
                  <a:pt x="405" y="43"/>
                </a:cubicBezTo>
                <a:cubicBezTo>
                  <a:pt x="409" y="43"/>
                  <a:pt x="411" y="45"/>
                  <a:pt x="414" y="44"/>
                </a:cubicBezTo>
                <a:cubicBezTo>
                  <a:pt x="417" y="44"/>
                  <a:pt x="419" y="42"/>
                  <a:pt x="421" y="41"/>
                </a:cubicBezTo>
                <a:cubicBezTo>
                  <a:pt x="427" y="41"/>
                  <a:pt x="435" y="40"/>
                  <a:pt x="441" y="40"/>
                </a:cubicBezTo>
                <a:cubicBezTo>
                  <a:pt x="445" y="40"/>
                  <a:pt x="449" y="43"/>
                  <a:pt x="453" y="43"/>
                </a:cubicBezTo>
                <a:cubicBezTo>
                  <a:pt x="455" y="43"/>
                  <a:pt x="458" y="43"/>
                  <a:pt x="460" y="43"/>
                </a:cubicBezTo>
                <a:cubicBezTo>
                  <a:pt x="465" y="45"/>
                  <a:pt x="470" y="49"/>
                  <a:pt x="475" y="47"/>
                </a:cubicBezTo>
                <a:cubicBezTo>
                  <a:pt x="486" y="45"/>
                  <a:pt x="497" y="57"/>
                  <a:pt x="505" y="64"/>
                </a:cubicBezTo>
                <a:cubicBezTo>
                  <a:pt x="510" y="68"/>
                  <a:pt x="512" y="72"/>
                  <a:pt x="518" y="75"/>
                </a:cubicBezTo>
                <a:cubicBezTo>
                  <a:pt x="524" y="78"/>
                  <a:pt x="524" y="83"/>
                  <a:pt x="527" y="88"/>
                </a:cubicBezTo>
                <a:cubicBezTo>
                  <a:pt x="531" y="97"/>
                  <a:pt x="538" y="106"/>
                  <a:pt x="539" y="116"/>
                </a:cubicBezTo>
                <a:cubicBezTo>
                  <a:pt x="541" y="126"/>
                  <a:pt x="537" y="135"/>
                  <a:pt x="540" y="146"/>
                </a:cubicBezTo>
                <a:cubicBezTo>
                  <a:pt x="542" y="154"/>
                  <a:pt x="539" y="161"/>
                  <a:pt x="538" y="168"/>
                </a:cubicBezTo>
                <a:cubicBezTo>
                  <a:pt x="538" y="170"/>
                  <a:pt x="535" y="181"/>
                  <a:pt x="538" y="180"/>
                </a:cubicBezTo>
                <a:cubicBezTo>
                  <a:pt x="563" y="174"/>
                  <a:pt x="550" y="230"/>
                  <a:pt x="545" y="240"/>
                </a:cubicBezTo>
                <a:cubicBezTo>
                  <a:pt x="540" y="251"/>
                  <a:pt x="539" y="259"/>
                  <a:pt x="525" y="256"/>
                </a:cubicBezTo>
                <a:cubicBezTo>
                  <a:pt x="520" y="255"/>
                  <a:pt x="520" y="254"/>
                  <a:pt x="520" y="260"/>
                </a:cubicBezTo>
                <a:cubicBezTo>
                  <a:pt x="520" y="267"/>
                  <a:pt x="519" y="274"/>
                  <a:pt x="518" y="281"/>
                </a:cubicBezTo>
                <a:cubicBezTo>
                  <a:pt x="517" y="292"/>
                  <a:pt x="515" y="303"/>
                  <a:pt x="508" y="312"/>
                </a:cubicBezTo>
                <a:cubicBezTo>
                  <a:pt x="501" y="319"/>
                  <a:pt x="502" y="325"/>
                  <a:pt x="503" y="334"/>
                </a:cubicBezTo>
                <a:cubicBezTo>
                  <a:pt x="504" y="344"/>
                  <a:pt x="504" y="354"/>
                  <a:pt x="504" y="363"/>
                </a:cubicBezTo>
                <a:cubicBezTo>
                  <a:pt x="504" y="372"/>
                  <a:pt x="509" y="376"/>
                  <a:pt x="519" y="379"/>
                </a:cubicBezTo>
                <a:cubicBezTo>
                  <a:pt x="527" y="382"/>
                  <a:pt x="532" y="384"/>
                  <a:pt x="538" y="391"/>
                </a:cubicBezTo>
                <a:cubicBezTo>
                  <a:pt x="544" y="397"/>
                  <a:pt x="552" y="401"/>
                  <a:pt x="560" y="404"/>
                </a:cubicBezTo>
                <a:cubicBezTo>
                  <a:pt x="578" y="413"/>
                  <a:pt x="595" y="424"/>
                  <a:pt x="613" y="432"/>
                </a:cubicBezTo>
                <a:cubicBezTo>
                  <a:pt x="636" y="443"/>
                  <a:pt x="661" y="445"/>
                  <a:pt x="681" y="463"/>
                </a:cubicBezTo>
                <a:cubicBezTo>
                  <a:pt x="696" y="476"/>
                  <a:pt x="702" y="493"/>
                  <a:pt x="707" y="512"/>
                </a:cubicBezTo>
                <a:cubicBezTo>
                  <a:pt x="712" y="532"/>
                  <a:pt x="717" y="553"/>
                  <a:pt x="721" y="573"/>
                </a:cubicBezTo>
                <a:cubicBezTo>
                  <a:pt x="734" y="630"/>
                  <a:pt x="746" y="687"/>
                  <a:pt x="751" y="746"/>
                </a:cubicBezTo>
                <a:cubicBezTo>
                  <a:pt x="753" y="772"/>
                  <a:pt x="752" y="799"/>
                  <a:pt x="751" y="825"/>
                </a:cubicBezTo>
                <a:cubicBezTo>
                  <a:pt x="751" y="850"/>
                  <a:pt x="755" y="874"/>
                  <a:pt x="756" y="899"/>
                </a:cubicBezTo>
                <a:cubicBezTo>
                  <a:pt x="756" y="912"/>
                  <a:pt x="755" y="925"/>
                  <a:pt x="757" y="938"/>
                </a:cubicBezTo>
                <a:cubicBezTo>
                  <a:pt x="759" y="949"/>
                  <a:pt x="762" y="959"/>
                  <a:pt x="763" y="969"/>
                </a:cubicBezTo>
                <a:cubicBezTo>
                  <a:pt x="766" y="992"/>
                  <a:pt x="759" y="1016"/>
                  <a:pt x="765" y="1038"/>
                </a:cubicBezTo>
                <a:cubicBezTo>
                  <a:pt x="769" y="1051"/>
                  <a:pt x="765" y="1062"/>
                  <a:pt x="765" y="1075"/>
                </a:cubicBezTo>
                <a:close/>
              </a:path>
            </a:pathLst>
          </a:custGeom>
          <a:solidFill>
            <a:schemeClr val="bg1"/>
          </a:solidFill>
          <a:ln w="9525">
            <a:noFill/>
            <a:round/>
            <a:headEnd/>
            <a:tailEnd/>
          </a:ln>
        </p:spPr>
        <p:txBody>
          <a:bodyPr>
            <a:prstTxWarp prst="textNoShape">
              <a:avLst/>
            </a:prstTxWarp>
          </a:bodyPr>
          <a:lstStyle/>
          <a:p>
            <a:endParaRPr lang="en-US"/>
          </a:p>
        </p:txBody>
      </p:sp>
      <p:sp>
        <p:nvSpPr>
          <p:cNvPr id="59410" name="Freeform 25"/>
          <p:cNvSpPr>
            <a:spLocks noEditPoints="1"/>
          </p:cNvSpPr>
          <p:nvPr/>
        </p:nvSpPr>
        <p:spPr bwMode="gray">
          <a:xfrm>
            <a:off x="2057400" y="1924050"/>
            <a:ext cx="1565275" cy="4405313"/>
          </a:xfrm>
          <a:custGeom>
            <a:avLst/>
            <a:gdLst>
              <a:gd name="T0" fmla="*/ 2147483647 w 858"/>
              <a:gd name="T1" fmla="*/ 2147483647 h 2414"/>
              <a:gd name="T2" fmla="*/ 2147483647 w 858"/>
              <a:gd name="T3" fmla="*/ 2147483647 h 2414"/>
              <a:gd name="T4" fmla="*/ 2147483647 w 858"/>
              <a:gd name="T5" fmla="*/ 2147483647 h 2414"/>
              <a:gd name="T6" fmla="*/ 2147483647 w 858"/>
              <a:gd name="T7" fmla="*/ 2147483647 h 2414"/>
              <a:gd name="T8" fmla="*/ 2147483647 w 858"/>
              <a:gd name="T9" fmla="*/ 2147483647 h 2414"/>
              <a:gd name="T10" fmla="*/ 2147483647 w 858"/>
              <a:gd name="T11" fmla="*/ 2147483647 h 2414"/>
              <a:gd name="T12" fmla="*/ 2147483647 w 858"/>
              <a:gd name="T13" fmla="*/ 2147483647 h 2414"/>
              <a:gd name="T14" fmla="*/ 2147483647 w 858"/>
              <a:gd name="T15" fmla="*/ 2147483647 h 2414"/>
              <a:gd name="T16" fmla="*/ 2147483647 w 858"/>
              <a:gd name="T17" fmla="*/ 2147483647 h 2414"/>
              <a:gd name="T18" fmla="*/ 2147483647 w 858"/>
              <a:gd name="T19" fmla="*/ 2147483647 h 2414"/>
              <a:gd name="T20" fmla="*/ 2147483647 w 858"/>
              <a:gd name="T21" fmla="*/ 2147483647 h 2414"/>
              <a:gd name="T22" fmla="*/ 2147483647 w 858"/>
              <a:gd name="T23" fmla="*/ 2147483647 h 2414"/>
              <a:gd name="T24" fmla="*/ 2147483647 w 858"/>
              <a:gd name="T25" fmla="*/ 2147483647 h 2414"/>
              <a:gd name="T26" fmla="*/ 2147483647 w 858"/>
              <a:gd name="T27" fmla="*/ 2147483647 h 2414"/>
              <a:gd name="T28" fmla="*/ 2147483647 w 858"/>
              <a:gd name="T29" fmla="*/ 2147483647 h 2414"/>
              <a:gd name="T30" fmla="*/ 2147483647 w 858"/>
              <a:gd name="T31" fmla="*/ 2147483647 h 2414"/>
              <a:gd name="T32" fmla="*/ 0 w 858"/>
              <a:gd name="T33" fmla="*/ 0 h 2414"/>
              <a:gd name="T34" fmla="*/ 2147483647 w 858"/>
              <a:gd name="T35" fmla="*/ 2147483647 h 2414"/>
              <a:gd name="T36" fmla="*/ 2147483647 w 858"/>
              <a:gd name="T37" fmla="*/ 2147483647 h 2414"/>
              <a:gd name="T38" fmla="*/ 2147483647 w 858"/>
              <a:gd name="T39" fmla="*/ 2147483647 h 2414"/>
              <a:gd name="T40" fmla="*/ 2147483647 w 858"/>
              <a:gd name="T41" fmla="*/ 2147483647 h 2414"/>
              <a:gd name="T42" fmla="*/ 2147483647 w 858"/>
              <a:gd name="T43" fmla="*/ 2147483647 h 2414"/>
              <a:gd name="T44" fmla="*/ 2147483647 w 858"/>
              <a:gd name="T45" fmla="*/ 2147483647 h 2414"/>
              <a:gd name="T46" fmla="*/ 2147483647 w 858"/>
              <a:gd name="T47" fmla="*/ 2147483647 h 2414"/>
              <a:gd name="T48" fmla="*/ 2147483647 w 858"/>
              <a:gd name="T49" fmla="*/ 2147483647 h 2414"/>
              <a:gd name="T50" fmla="*/ 2147483647 w 858"/>
              <a:gd name="T51" fmla="*/ 2147483647 h 2414"/>
              <a:gd name="T52" fmla="*/ 2147483647 w 858"/>
              <a:gd name="T53" fmla="*/ 2147483647 h 2414"/>
              <a:gd name="T54" fmla="*/ 2147483647 w 858"/>
              <a:gd name="T55" fmla="*/ 2147483647 h 2414"/>
              <a:gd name="T56" fmla="*/ 2147483647 w 858"/>
              <a:gd name="T57" fmla="*/ 2147483647 h 2414"/>
              <a:gd name="T58" fmla="*/ 2147483647 w 858"/>
              <a:gd name="T59" fmla="*/ 2147483647 h 2414"/>
              <a:gd name="T60" fmla="*/ 2147483647 w 858"/>
              <a:gd name="T61" fmla="*/ 2147483647 h 2414"/>
              <a:gd name="T62" fmla="*/ 2147483647 w 858"/>
              <a:gd name="T63" fmla="*/ 2147483647 h 2414"/>
              <a:gd name="T64" fmla="*/ 2147483647 w 858"/>
              <a:gd name="T65" fmla="*/ 2147483647 h 2414"/>
              <a:gd name="T66" fmla="*/ 2147483647 w 858"/>
              <a:gd name="T67" fmla="*/ 2147483647 h 2414"/>
              <a:gd name="T68" fmla="*/ 2147483647 w 858"/>
              <a:gd name="T69" fmla="*/ 2147483647 h 2414"/>
              <a:gd name="T70" fmla="*/ 2147483647 w 858"/>
              <a:gd name="T71" fmla="*/ 2147483647 h 2414"/>
              <a:gd name="T72" fmla="*/ 2147483647 w 858"/>
              <a:gd name="T73" fmla="*/ 2147483647 h 2414"/>
              <a:gd name="T74" fmla="*/ 2147483647 w 858"/>
              <a:gd name="T75" fmla="*/ 2147483647 h 2414"/>
              <a:gd name="T76" fmla="*/ 2147483647 w 858"/>
              <a:gd name="T77" fmla="*/ 2147483647 h 2414"/>
              <a:gd name="T78" fmla="*/ 2147483647 w 858"/>
              <a:gd name="T79" fmla="*/ 2147483647 h 2414"/>
              <a:gd name="T80" fmla="*/ 2147483647 w 858"/>
              <a:gd name="T81" fmla="*/ 2147483647 h 2414"/>
              <a:gd name="T82" fmla="*/ 2147483647 w 858"/>
              <a:gd name="T83" fmla="*/ 2147483647 h 2414"/>
              <a:gd name="T84" fmla="*/ 2147483647 w 858"/>
              <a:gd name="T85" fmla="*/ 2147483647 h 2414"/>
              <a:gd name="T86" fmla="*/ 2147483647 w 858"/>
              <a:gd name="T87" fmla="*/ 2147483647 h 2414"/>
              <a:gd name="T88" fmla="*/ 2147483647 w 858"/>
              <a:gd name="T89" fmla="*/ 2147483647 h 2414"/>
              <a:gd name="T90" fmla="*/ 2147483647 w 858"/>
              <a:gd name="T91" fmla="*/ 2147483647 h 2414"/>
              <a:gd name="T92" fmla="*/ 2147483647 w 858"/>
              <a:gd name="T93" fmla="*/ 2147483647 h 2414"/>
              <a:gd name="T94" fmla="*/ 2147483647 w 858"/>
              <a:gd name="T95" fmla="*/ 2147483647 h 2414"/>
              <a:gd name="T96" fmla="*/ 2147483647 w 858"/>
              <a:gd name="T97" fmla="*/ 2147483647 h 2414"/>
              <a:gd name="T98" fmla="*/ 2147483647 w 858"/>
              <a:gd name="T99" fmla="*/ 2147483647 h 2414"/>
              <a:gd name="T100" fmla="*/ 2147483647 w 858"/>
              <a:gd name="T101" fmla="*/ 2147483647 h 2414"/>
              <a:gd name="T102" fmla="*/ 2147483647 w 858"/>
              <a:gd name="T103" fmla="*/ 2147483647 h 2414"/>
              <a:gd name="T104" fmla="*/ 2147483647 w 858"/>
              <a:gd name="T105" fmla="*/ 2147483647 h 2414"/>
              <a:gd name="T106" fmla="*/ 2147483647 w 858"/>
              <a:gd name="T107" fmla="*/ 2147483647 h 2414"/>
              <a:gd name="T108" fmla="*/ 2147483647 w 858"/>
              <a:gd name="T109" fmla="*/ 2147483647 h 2414"/>
              <a:gd name="T110" fmla="*/ 2147483647 w 858"/>
              <a:gd name="T111" fmla="*/ 2147483647 h 2414"/>
              <a:gd name="T112" fmla="*/ 2147483647 w 858"/>
              <a:gd name="T113" fmla="*/ 2147483647 h 2414"/>
              <a:gd name="T114" fmla="*/ 2147483647 w 858"/>
              <a:gd name="T115" fmla="*/ 2147483647 h 2414"/>
              <a:gd name="T116" fmla="*/ 2147483647 w 858"/>
              <a:gd name="T117" fmla="*/ 2147483647 h 2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58"/>
              <a:gd name="T178" fmla="*/ 0 h 2414"/>
              <a:gd name="T179" fmla="*/ 858 w 858"/>
              <a:gd name="T180" fmla="*/ 2414 h 24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58" h="2414">
                <a:moveTo>
                  <a:pt x="660" y="1207"/>
                </a:moveTo>
                <a:cubicBezTo>
                  <a:pt x="660" y="1207"/>
                  <a:pt x="666" y="1203"/>
                  <a:pt x="667" y="1201"/>
                </a:cubicBezTo>
                <a:cubicBezTo>
                  <a:pt x="669" y="1198"/>
                  <a:pt x="671" y="1194"/>
                  <a:pt x="672" y="1190"/>
                </a:cubicBezTo>
                <a:cubicBezTo>
                  <a:pt x="673" y="1187"/>
                  <a:pt x="669" y="1184"/>
                  <a:pt x="667" y="1182"/>
                </a:cubicBezTo>
                <a:cubicBezTo>
                  <a:pt x="663" y="1176"/>
                  <a:pt x="663" y="1174"/>
                  <a:pt x="665" y="1167"/>
                </a:cubicBezTo>
                <a:cubicBezTo>
                  <a:pt x="667" y="1162"/>
                  <a:pt x="665" y="1155"/>
                  <a:pt x="665" y="1149"/>
                </a:cubicBezTo>
                <a:cubicBezTo>
                  <a:pt x="665" y="1143"/>
                  <a:pt x="667" y="1137"/>
                  <a:pt x="667" y="1130"/>
                </a:cubicBezTo>
                <a:cubicBezTo>
                  <a:pt x="669" y="1121"/>
                  <a:pt x="663" y="1112"/>
                  <a:pt x="664" y="1102"/>
                </a:cubicBezTo>
                <a:cubicBezTo>
                  <a:pt x="666" y="1093"/>
                  <a:pt x="668" y="1087"/>
                  <a:pt x="666" y="1078"/>
                </a:cubicBezTo>
                <a:cubicBezTo>
                  <a:pt x="664" y="1067"/>
                  <a:pt x="664" y="1055"/>
                  <a:pt x="662" y="1043"/>
                </a:cubicBezTo>
                <a:cubicBezTo>
                  <a:pt x="661" y="1029"/>
                  <a:pt x="655" y="1018"/>
                  <a:pt x="655" y="1004"/>
                </a:cubicBezTo>
                <a:cubicBezTo>
                  <a:pt x="654" y="992"/>
                  <a:pt x="655" y="976"/>
                  <a:pt x="651" y="965"/>
                </a:cubicBezTo>
                <a:cubicBezTo>
                  <a:pt x="648" y="956"/>
                  <a:pt x="647" y="948"/>
                  <a:pt x="646" y="939"/>
                </a:cubicBezTo>
                <a:cubicBezTo>
                  <a:pt x="644" y="927"/>
                  <a:pt x="642" y="914"/>
                  <a:pt x="643" y="902"/>
                </a:cubicBezTo>
                <a:cubicBezTo>
                  <a:pt x="643" y="888"/>
                  <a:pt x="645" y="876"/>
                  <a:pt x="644" y="862"/>
                </a:cubicBezTo>
                <a:cubicBezTo>
                  <a:pt x="642" y="850"/>
                  <a:pt x="644" y="839"/>
                  <a:pt x="642" y="827"/>
                </a:cubicBezTo>
                <a:cubicBezTo>
                  <a:pt x="640" y="818"/>
                  <a:pt x="639" y="809"/>
                  <a:pt x="639" y="800"/>
                </a:cubicBezTo>
                <a:cubicBezTo>
                  <a:pt x="638" y="789"/>
                  <a:pt x="638" y="779"/>
                  <a:pt x="635" y="769"/>
                </a:cubicBezTo>
                <a:cubicBezTo>
                  <a:pt x="634" y="767"/>
                  <a:pt x="626" y="750"/>
                  <a:pt x="627" y="749"/>
                </a:cubicBezTo>
                <a:cubicBezTo>
                  <a:pt x="626" y="750"/>
                  <a:pt x="626" y="755"/>
                  <a:pt x="626" y="757"/>
                </a:cubicBezTo>
                <a:cubicBezTo>
                  <a:pt x="626" y="762"/>
                  <a:pt x="625" y="768"/>
                  <a:pt x="624" y="773"/>
                </a:cubicBezTo>
                <a:cubicBezTo>
                  <a:pt x="623" y="781"/>
                  <a:pt x="623" y="790"/>
                  <a:pt x="623" y="798"/>
                </a:cubicBezTo>
                <a:cubicBezTo>
                  <a:pt x="622" y="818"/>
                  <a:pt x="623" y="837"/>
                  <a:pt x="623" y="857"/>
                </a:cubicBezTo>
                <a:cubicBezTo>
                  <a:pt x="623" y="880"/>
                  <a:pt x="622" y="903"/>
                  <a:pt x="622" y="925"/>
                </a:cubicBezTo>
                <a:cubicBezTo>
                  <a:pt x="622" y="944"/>
                  <a:pt x="624" y="964"/>
                  <a:pt x="624" y="983"/>
                </a:cubicBezTo>
                <a:cubicBezTo>
                  <a:pt x="623" y="1009"/>
                  <a:pt x="632" y="1034"/>
                  <a:pt x="635" y="1060"/>
                </a:cubicBezTo>
                <a:cubicBezTo>
                  <a:pt x="638" y="1082"/>
                  <a:pt x="644" y="1102"/>
                  <a:pt x="650" y="1123"/>
                </a:cubicBezTo>
                <a:cubicBezTo>
                  <a:pt x="651" y="1127"/>
                  <a:pt x="653" y="1125"/>
                  <a:pt x="656" y="1128"/>
                </a:cubicBezTo>
                <a:cubicBezTo>
                  <a:pt x="660" y="1133"/>
                  <a:pt x="654" y="1135"/>
                  <a:pt x="652" y="1137"/>
                </a:cubicBezTo>
                <a:cubicBezTo>
                  <a:pt x="646" y="1143"/>
                  <a:pt x="650" y="1149"/>
                  <a:pt x="651" y="1156"/>
                </a:cubicBezTo>
                <a:cubicBezTo>
                  <a:pt x="653" y="1173"/>
                  <a:pt x="656" y="1192"/>
                  <a:pt x="654" y="1209"/>
                </a:cubicBezTo>
                <a:cubicBezTo>
                  <a:pt x="654" y="1211"/>
                  <a:pt x="653" y="1220"/>
                  <a:pt x="657" y="1217"/>
                </a:cubicBezTo>
                <a:cubicBezTo>
                  <a:pt x="661" y="1213"/>
                  <a:pt x="660" y="1211"/>
                  <a:pt x="660" y="1207"/>
                </a:cubicBezTo>
                <a:close/>
                <a:moveTo>
                  <a:pt x="236" y="772"/>
                </a:moveTo>
                <a:cubicBezTo>
                  <a:pt x="236" y="771"/>
                  <a:pt x="236" y="761"/>
                  <a:pt x="236" y="760"/>
                </a:cubicBezTo>
                <a:cubicBezTo>
                  <a:pt x="234" y="762"/>
                  <a:pt x="233" y="771"/>
                  <a:pt x="233" y="773"/>
                </a:cubicBezTo>
                <a:cubicBezTo>
                  <a:pt x="231" y="783"/>
                  <a:pt x="229" y="793"/>
                  <a:pt x="226" y="804"/>
                </a:cubicBezTo>
                <a:cubicBezTo>
                  <a:pt x="222" y="824"/>
                  <a:pt x="226" y="845"/>
                  <a:pt x="220" y="865"/>
                </a:cubicBezTo>
                <a:cubicBezTo>
                  <a:pt x="218" y="872"/>
                  <a:pt x="221" y="882"/>
                  <a:pt x="222" y="889"/>
                </a:cubicBezTo>
                <a:cubicBezTo>
                  <a:pt x="222" y="900"/>
                  <a:pt x="224" y="908"/>
                  <a:pt x="221" y="919"/>
                </a:cubicBezTo>
                <a:cubicBezTo>
                  <a:pt x="218" y="928"/>
                  <a:pt x="213" y="937"/>
                  <a:pt x="215" y="946"/>
                </a:cubicBezTo>
                <a:cubicBezTo>
                  <a:pt x="219" y="958"/>
                  <a:pt x="215" y="964"/>
                  <a:pt x="213" y="976"/>
                </a:cubicBezTo>
                <a:cubicBezTo>
                  <a:pt x="211" y="987"/>
                  <a:pt x="212" y="998"/>
                  <a:pt x="210" y="1009"/>
                </a:cubicBezTo>
                <a:cubicBezTo>
                  <a:pt x="209" y="1013"/>
                  <a:pt x="207" y="1017"/>
                  <a:pt x="206" y="1022"/>
                </a:cubicBezTo>
                <a:cubicBezTo>
                  <a:pt x="204" y="1028"/>
                  <a:pt x="206" y="1034"/>
                  <a:pt x="206" y="1040"/>
                </a:cubicBezTo>
                <a:cubicBezTo>
                  <a:pt x="207" y="1048"/>
                  <a:pt x="201" y="1058"/>
                  <a:pt x="199" y="1066"/>
                </a:cubicBezTo>
                <a:cubicBezTo>
                  <a:pt x="197" y="1074"/>
                  <a:pt x="195" y="1082"/>
                  <a:pt x="193" y="1090"/>
                </a:cubicBezTo>
                <a:cubicBezTo>
                  <a:pt x="189" y="1105"/>
                  <a:pt x="187" y="1120"/>
                  <a:pt x="181" y="1135"/>
                </a:cubicBezTo>
                <a:cubicBezTo>
                  <a:pt x="180" y="1139"/>
                  <a:pt x="182" y="1144"/>
                  <a:pt x="182" y="1148"/>
                </a:cubicBezTo>
                <a:cubicBezTo>
                  <a:pt x="181" y="1154"/>
                  <a:pt x="180" y="1159"/>
                  <a:pt x="180" y="1165"/>
                </a:cubicBezTo>
                <a:cubicBezTo>
                  <a:pt x="180" y="1168"/>
                  <a:pt x="185" y="1182"/>
                  <a:pt x="188" y="1182"/>
                </a:cubicBezTo>
                <a:cubicBezTo>
                  <a:pt x="190" y="1181"/>
                  <a:pt x="192" y="1160"/>
                  <a:pt x="192" y="1158"/>
                </a:cubicBezTo>
                <a:cubicBezTo>
                  <a:pt x="193" y="1153"/>
                  <a:pt x="197" y="1139"/>
                  <a:pt x="193" y="1135"/>
                </a:cubicBezTo>
                <a:cubicBezTo>
                  <a:pt x="185" y="1130"/>
                  <a:pt x="193" y="1127"/>
                  <a:pt x="195" y="1120"/>
                </a:cubicBezTo>
                <a:cubicBezTo>
                  <a:pt x="197" y="1105"/>
                  <a:pt x="199" y="1090"/>
                  <a:pt x="203" y="1076"/>
                </a:cubicBezTo>
                <a:cubicBezTo>
                  <a:pt x="205" y="1069"/>
                  <a:pt x="209" y="1063"/>
                  <a:pt x="211" y="1056"/>
                </a:cubicBezTo>
                <a:cubicBezTo>
                  <a:pt x="212" y="1047"/>
                  <a:pt x="214" y="1039"/>
                  <a:pt x="217" y="1031"/>
                </a:cubicBezTo>
                <a:cubicBezTo>
                  <a:pt x="220" y="1020"/>
                  <a:pt x="226" y="1009"/>
                  <a:pt x="228" y="998"/>
                </a:cubicBezTo>
                <a:cubicBezTo>
                  <a:pt x="231" y="988"/>
                  <a:pt x="224" y="980"/>
                  <a:pt x="224" y="971"/>
                </a:cubicBezTo>
                <a:cubicBezTo>
                  <a:pt x="223" y="962"/>
                  <a:pt x="226" y="953"/>
                  <a:pt x="227" y="944"/>
                </a:cubicBezTo>
                <a:cubicBezTo>
                  <a:pt x="228" y="933"/>
                  <a:pt x="228" y="922"/>
                  <a:pt x="228" y="912"/>
                </a:cubicBezTo>
                <a:cubicBezTo>
                  <a:pt x="229" y="902"/>
                  <a:pt x="233" y="893"/>
                  <a:pt x="234" y="884"/>
                </a:cubicBezTo>
                <a:cubicBezTo>
                  <a:pt x="236" y="876"/>
                  <a:pt x="235" y="868"/>
                  <a:pt x="234" y="861"/>
                </a:cubicBezTo>
                <a:cubicBezTo>
                  <a:pt x="232" y="850"/>
                  <a:pt x="230" y="840"/>
                  <a:pt x="231" y="830"/>
                </a:cubicBezTo>
                <a:cubicBezTo>
                  <a:pt x="232" y="821"/>
                  <a:pt x="235" y="812"/>
                  <a:pt x="235" y="804"/>
                </a:cubicBezTo>
                <a:cubicBezTo>
                  <a:pt x="236" y="796"/>
                  <a:pt x="239" y="789"/>
                  <a:pt x="237" y="782"/>
                </a:cubicBezTo>
                <a:cubicBezTo>
                  <a:pt x="237" y="778"/>
                  <a:pt x="236" y="776"/>
                  <a:pt x="236" y="772"/>
                </a:cubicBezTo>
                <a:close/>
                <a:moveTo>
                  <a:pt x="185" y="1323"/>
                </a:moveTo>
                <a:cubicBezTo>
                  <a:pt x="185" y="1318"/>
                  <a:pt x="187" y="1307"/>
                  <a:pt x="184" y="1302"/>
                </a:cubicBezTo>
                <a:cubicBezTo>
                  <a:pt x="183" y="1300"/>
                  <a:pt x="176" y="1305"/>
                  <a:pt x="175" y="1305"/>
                </a:cubicBezTo>
                <a:cubicBezTo>
                  <a:pt x="168" y="1306"/>
                  <a:pt x="169" y="1312"/>
                  <a:pt x="170" y="1318"/>
                </a:cubicBezTo>
                <a:cubicBezTo>
                  <a:pt x="170" y="1321"/>
                  <a:pt x="173" y="1326"/>
                  <a:pt x="172" y="1330"/>
                </a:cubicBezTo>
                <a:cubicBezTo>
                  <a:pt x="171" y="1331"/>
                  <a:pt x="169" y="1332"/>
                  <a:pt x="171" y="1334"/>
                </a:cubicBezTo>
                <a:cubicBezTo>
                  <a:pt x="174" y="1341"/>
                  <a:pt x="174" y="1350"/>
                  <a:pt x="175" y="1358"/>
                </a:cubicBezTo>
                <a:cubicBezTo>
                  <a:pt x="176" y="1363"/>
                  <a:pt x="180" y="1359"/>
                  <a:pt x="184" y="1358"/>
                </a:cubicBezTo>
                <a:cubicBezTo>
                  <a:pt x="191" y="1356"/>
                  <a:pt x="188" y="1353"/>
                  <a:pt x="187" y="1347"/>
                </a:cubicBezTo>
                <a:cubicBezTo>
                  <a:pt x="186" y="1339"/>
                  <a:pt x="186" y="1331"/>
                  <a:pt x="185" y="1323"/>
                </a:cubicBezTo>
                <a:close/>
                <a:moveTo>
                  <a:pt x="664" y="1282"/>
                </a:moveTo>
                <a:cubicBezTo>
                  <a:pt x="658" y="1284"/>
                  <a:pt x="660" y="1297"/>
                  <a:pt x="661" y="1301"/>
                </a:cubicBezTo>
                <a:cubicBezTo>
                  <a:pt x="661" y="1306"/>
                  <a:pt x="663" y="1311"/>
                  <a:pt x="664" y="1316"/>
                </a:cubicBezTo>
                <a:cubicBezTo>
                  <a:pt x="665" y="1319"/>
                  <a:pt x="665" y="1328"/>
                  <a:pt x="668" y="1330"/>
                </a:cubicBezTo>
                <a:cubicBezTo>
                  <a:pt x="667" y="1329"/>
                  <a:pt x="672" y="1313"/>
                  <a:pt x="672" y="1311"/>
                </a:cubicBezTo>
                <a:cubicBezTo>
                  <a:pt x="672" y="1305"/>
                  <a:pt x="669" y="1299"/>
                  <a:pt x="673" y="1292"/>
                </a:cubicBezTo>
                <a:cubicBezTo>
                  <a:pt x="674" y="1289"/>
                  <a:pt x="666" y="1281"/>
                  <a:pt x="664" y="1282"/>
                </a:cubicBezTo>
                <a:close/>
                <a:moveTo>
                  <a:pt x="0" y="0"/>
                </a:moveTo>
                <a:cubicBezTo>
                  <a:pt x="0" y="2414"/>
                  <a:pt x="0" y="2414"/>
                  <a:pt x="0" y="2414"/>
                </a:cubicBezTo>
                <a:cubicBezTo>
                  <a:pt x="858" y="2414"/>
                  <a:pt x="858" y="2414"/>
                  <a:pt x="858" y="2414"/>
                </a:cubicBezTo>
                <a:cubicBezTo>
                  <a:pt x="858" y="0"/>
                  <a:pt x="858" y="0"/>
                  <a:pt x="858" y="0"/>
                </a:cubicBezTo>
                <a:lnTo>
                  <a:pt x="0" y="0"/>
                </a:lnTo>
                <a:close/>
                <a:moveTo>
                  <a:pt x="765" y="1075"/>
                </a:moveTo>
                <a:cubicBezTo>
                  <a:pt x="765" y="1081"/>
                  <a:pt x="765" y="1086"/>
                  <a:pt x="764" y="1092"/>
                </a:cubicBezTo>
                <a:cubicBezTo>
                  <a:pt x="763" y="1098"/>
                  <a:pt x="759" y="1102"/>
                  <a:pt x="756" y="1108"/>
                </a:cubicBezTo>
                <a:cubicBezTo>
                  <a:pt x="753" y="1116"/>
                  <a:pt x="759" y="1122"/>
                  <a:pt x="760" y="1129"/>
                </a:cubicBezTo>
                <a:cubicBezTo>
                  <a:pt x="762" y="1136"/>
                  <a:pt x="760" y="1143"/>
                  <a:pt x="758" y="1149"/>
                </a:cubicBezTo>
                <a:cubicBezTo>
                  <a:pt x="756" y="1152"/>
                  <a:pt x="750" y="1159"/>
                  <a:pt x="752" y="1163"/>
                </a:cubicBezTo>
                <a:cubicBezTo>
                  <a:pt x="754" y="1167"/>
                  <a:pt x="756" y="1167"/>
                  <a:pt x="757" y="1171"/>
                </a:cubicBezTo>
                <a:cubicBezTo>
                  <a:pt x="759" y="1178"/>
                  <a:pt x="760" y="1190"/>
                  <a:pt x="756" y="1196"/>
                </a:cubicBezTo>
                <a:cubicBezTo>
                  <a:pt x="753" y="1200"/>
                  <a:pt x="748" y="1198"/>
                  <a:pt x="752" y="1204"/>
                </a:cubicBezTo>
                <a:cubicBezTo>
                  <a:pt x="755" y="1207"/>
                  <a:pt x="755" y="1213"/>
                  <a:pt x="756" y="1218"/>
                </a:cubicBezTo>
                <a:cubicBezTo>
                  <a:pt x="756" y="1225"/>
                  <a:pt x="753" y="1229"/>
                  <a:pt x="752" y="1236"/>
                </a:cubicBezTo>
                <a:cubicBezTo>
                  <a:pt x="752" y="1239"/>
                  <a:pt x="754" y="1240"/>
                  <a:pt x="754" y="1243"/>
                </a:cubicBezTo>
                <a:cubicBezTo>
                  <a:pt x="755" y="1245"/>
                  <a:pt x="752" y="1247"/>
                  <a:pt x="750" y="1247"/>
                </a:cubicBezTo>
                <a:cubicBezTo>
                  <a:pt x="748" y="1247"/>
                  <a:pt x="750" y="1258"/>
                  <a:pt x="750" y="1260"/>
                </a:cubicBezTo>
                <a:cubicBezTo>
                  <a:pt x="750" y="1272"/>
                  <a:pt x="752" y="1287"/>
                  <a:pt x="749" y="1298"/>
                </a:cubicBezTo>
                <a:cubicBezTo>
                  <a:pt x="746" y="1308"/>
                  <a:pt x="745" y="1318"/>
                  <a:pt x="743" y="1328"/>
                </a:cubicBezTo>
                <a:cubicBezTo>
                  <a:pt x="741" y="1333"/>
                  <a:pt x="740" y="1340"/>
                  <a:pt x="734" y="1342"/>
                </a:cubicBezTo>
                <a:cubicBezTo>
                  <a:pt x="730" y="1344"/>
                  <a:pt x="728" y="1345"/>
                  <a:pt x="726" y="1349"/>
                </a:cubicBezTo>
                <a:cubicBezTo>
                  <a:pt x="725" y="1354"/>
                  <a:pt x="724" y="1358"/>
                  <a:pt x="718" y="1359"/>
                </a:cubicBezTo>
                <a:cubicBezTo>
                  <a:pt x="713" y="1359"/>
                  <a:pt x="711" y="1361"/>
                  <a:pt x="708" y="1364"/>
                </a:cubicBezTo>
                <a:cubicBezTo>
                  <a:pt x="704" y="1368"/>
                  <a:pt x="696" y="1369"/>
                  <a:pt x="690" y="1372"/>
                </a:cubicBezTo>
                <a:cubicBezTo>
                  <a:pt x="686" y="1375"/>
                  <a:pt x="681" y="1376"/>
                  <a:pt x="677" y="1378"/>
                </a:cubicBezTo>
                <a:cubicBezTo>
                  <a:pt x="672" y="1381"/>
                  <a:pt x="673" y="1392"/>
                  <a:pt x="673" y="1397"/>
                </a:cubicBezTo>
                <a:cubicBezTo>
                  <a:pt x="673" y="1452"/>
                  <a:pt x="685" y="1505"/>
                  <a:pt x="681" y="1560"/>
                </a:cubicBezTo>
                <a:cubicBezTo>
                  <a:pt x="678" y="1593"/>
                  <a:pt x="673" y="1626"/>
                  <a:pt x="673" y="1659"/>
                </a:cubicBezTo>
                <a:cubicBezTo>
                  <a:pt x="672" y="1682"/>
                  <a:pt x="668" y="1706"/>
                  <a:pt x="671" y="1729"/>
                </a:cubicBezTo>
                <a:cubicBezTo>
                  <a:pt x="674" y="1751"/>
                  <a:pt x="673" y="1772"/>
                  <a:pt x="675" y="1794"/>
                </a:cubicBezTo>
                <a:cubicBezTo>
                  <a:pt x="676" y="1813"/>
                  <a:pt x="679" y="1832"/>
                  <a:pt x="680" y="1850"/>
                </a:cubicBezTo>
                <a:cubicBezTo>
                  <a:pt x="684" y="1891"/>
                  <a:pt x="685" y="1931"/>
                  <a:pt x="685" y="1972"/>
                </a:cubicBezTo>
                <a:cubicBezTo>
                  <a:pt x="686" y="2009"/>
                  <a:pt x="687" y="2046"/>
                  <a:pt x="687" y="2083"/>
                </a:cubicBezTo>
                <a:cubicBezTo>
                  <a:pt x="686" y="2097"/>
                  <a:pt x="688" y="2114"/>
                  <a:pt x="682" y="2127"/>
                </a:cubicBezTo>
                <a:cubicBezTo>
                  <a:pt x="673" y="2146"/>
                  <a:pt x="681" y="2172"/>
                  <a:pt x="683" y="2192"/>
                </a:cubicBezTo>
                <a:cubicBezTo>
                  <a:pt x="684" y="2203"/>
                  <a:pt x="685" y="2214"/>
                  <a:pt x="687" y="2224"/>
                </a:cubicBezTo>
                <a:cubicBezTo>
                  <a:pt x="689" y="2236"/>
                  <a:pt x="693" y="2248"/>
                  <a:pt x="686" y="2259"/>
                </a:cubicBezTo>
                <a:cubicBezTo>
                  <a:pt x="680" y="2268"/>
                  <a:pt x="679" y="2268"/>
                  <a:pt x="683" y="2278"/>
                </a:cubicBezTo>
                <a:cubicBezTo>
                  <a:pt x="686" y="2289"/>
                  <a:pt x="695" y="2295"/>
                  <a:pt x="700" y="2305"/>
                </a:cubicBezTo>
                <a:cubicBezTo>
                  <a:pt x="704" y="2315"/>
                  <a:pt x="714" y="2323"/>
                  <a:pt x="718" y="2333"/>
                </a:cubicBezTo>
                <a:cubicBezTo>
                  <a:pt x="719" y="2338"/>
                  <a:pt x="719" y="2344"/>
                  <a:pt x="719" y="2349"/>
                </a:cubicBezTo>
                <a:cubicBezTo>
                  <a:pt x="719" y="2353"/>
                  <a:pt x="720" y="2352"/>
                  <a:pt x="723" y="2354"/>
                </a:cubicBezTo>
                <a:cubicBezTo>
                  <a:pt x="729" y="2359"/>
                  <a:pt x="734" y="2371"/>
                  <a:pt x="723" y="2371"/>
                </a:cubicBezTo>
                <a:cubicBezTo>
                  <a:pt x="709" y="2371"/>
                  <a:pt x="696" y="2373"/>
                  <a:pt x="683" y="2374"/>
                </a:cubicBezTo>
                <a:cubicBezTo>
                  <a:pt x="661" y="2375"/>
                  <a:pt x="639" y="2374"/>
                  <a:pt x="618" y="2370"/>
                </a:cubicBezTo>
                <a:cubicBezTo>
                  <a:pt x="608" y="2369"/>
                  <a:pt x="594" y="2369"/>
                  <a:pt x="586" y="2363"/>
                </a:cubicBezTo>
                <a:cubicBezTo>
                  <a:pt x="577" y="2357"/>
                  <a:pt x="590" y="2345"/>
                  <a:pt x="587" y="2342"/>
                </a:cubicBezTo>
                <a:cubicBezTo>
                  <a:pt x="586" y="2341"/>
                  <a:pt x="580" y="2345"/>
                  <a:pt x="578" y="2344"/>
                </a:cubicBezTo>
                <a:cubicBezTo>
                  <a:pt x="573" y="2343"/>
                  <a:pt x="569" y="2340"/>
                  <a:pt x="565" y="2338"/>
                </a:cubicBezTo>
                <a:cubicBezTo>
                  <a:pt x="557" y="2335"/>
                  <a:pt x="556" y="2329"/>
                  <a:pt x="557" y="2322"/>
                </a:cubicBezTo>
                <a:cubicBezTo>
                  <a:pt x="557" y="2314"/>
                  <a:pt x="557" y="2306"/>
                  <a:pt x="558" y="2299"/>
                </a:cubicBezTo>
                <a:cubicBezTo>
                  <a:pt x="558" y="2296"/>
                  <a:pt x="558" y="2288"/>
                  <a:pt x="560" y="2286"/>
                </a:cubicBezTo>
                <a:cubicBezTo>
                  <a:pt x="562" y="2285"/>
                  <a:pt x="566" y="2286"/>
                  <a:pt x="566" y="2283"/>
                </a:cubicBezTo>
                <a:cubicBezTo>
                  <a:pt x="567" y="2278"/>
                  <a:pt x="566" y="2274"/>
                  <a:pt x="567" y="2270"/>
                </a:cubicBezTo>
                <a:cubicBezTo>
                  <a:pt x="568" y="2263"/>
                  <a:pt x="561" y="2258"/>
                  <a:pt x="561" y="2250"/>
                </a:cubicBezTo>
                <a:cubicBezTo>
                  <a:pt x="560" y="2241"/>
                  <a:pt x="561" y="2232"/>
                  <a:pt x="560" y="2223"/>
                </a:cubicBezTo>
                <a:cubicBezTo>
                  <a:pt x="557" y="2203"/>
                  <a:pt x="549" y="2184"/>
                  <a:pt x="548" y="2164"/>
                </a:cubicBezTo>
                <a:cubicBezTo>
                  <a:pt x="546" y="2136"/>
                  <a:pt x="547" y="2107"/>
                  <a:pt x="544" y="2079"/>
                </a:cubicBezTo>
                <a:cubicBezTo>
                  <a:pt x="540" y="2044"/>
                  <a:pt x="536" y="2010"/>
                  <a:pt x="532" y="1976"/>
                </a:cubicBezTo>
                <a:cubicBezTo>
                  <a:pt x="529" y="1941"/>
                  <a:pt x="525" y="1907"/>
                  <a:pt x="522" y="1872"/>
                </a:cubicBezTo>
                <a:cubicBezTo>
                  <a:pt x="519" y="1840"/>
                  <a:pt x="518" y="1808"/>
                  <a:pt x="513" y="1776"/>
                </a:cubicBezTo>
                <a:cubicBezTo>
                  <a:pt x="511" y="1755"/>
                  <a:pt x="507" y="1735"/>
                  <a:pt x="504" y="1714"/>
                </a:cubicBezTo>
                <a:cubicBezTo>
                  <a:pt x="500" y="1692"/>
                  <a:pt x="493" y="1673"/>
                  <a:pt x="485" y="1653"/>
                </a:cubicBezTo>
                <a:cubicBezTo>
                  <a:pt x="479" y="1637"/>
                  <a:pt x="477" y="1618"/>
                  <a:pt x="473" y="1601"/>
                </a:cubicBezTo>
                <a:cubicBezTo>
                  <a:pt x="470" y="1584"/>
                  <a:pt x="467" y="1566"/>
                  <a:pt x="465" y="1547"/>
                </a:cubicBezTo>
                <a:cubicBezTo>
                  <a:pt x="461" y="1510"/>
                  <a:pt x="454" y="1473"/>
                  <a:pt x="450" y="1436"/>
                </a:cubicBezTo>
                <a:cubicBezTo>
                  <a:pt x="448" y="1415"/>
                  <a:pt x="446" y="1394"/>
                  <a:pt x="441" y="1374"/>
                </a:cubicBezTo>
                <a:cubicBezTo>
                  <a:pt x="438" y="1363"/>
                  <a:pt x="436" y="1351"/>
                  <a:pt x="433" y="1340"/>
                </a:cubicBezTo>
                <a:cubicBezTo>
                  <a:pt x="432" y="1335"/>
                  <a:pt x="430" y="1335"/>
                  <a:pt x="426" y="1333"/>
                </a:cubicBezTo>
                <a:cubicBezTo>
                  <a:pt x="425" y="1333"/>
                  <a:pt x="421" y="1330"/>
                  <a:pt x="421" y="1329"/>
                </a:cubicBezTo>
                <a:cubicBezTo>
                  <a:pt x="418" y="1332"/>
                  <a:pt x="416" y="1344"/>
                  <a:pt x="414" y="1349"/>
                </a:cubicBezTo>
                <a:cubicBezTo>
                  <a:pt x="411" y="1358"/>
                  <a:pt x="411" y="1366"/>
                  <a:pt x="411" y="1375"/>
                </a:cubicBezTo>
                <a:cubicBezTo>
                  <a:pt x="412" y="1385"/>
                  <a:pt x="409" y="1395"/>
                  <a:pt x="408" y="1405"/>
                </a:cubicBezTo>
                <a:cubicBezTo>
                  <a:pt x="407" y="1415"/>
                  <a:pt x="409" y="1424"/>
                  <a:pt x="408" y="1434"/>
                </a:cubicBezTo>
                <a:cubicBezTo>
                  <a:pt x="404" y="1455"/>
                  <a:pt x="401" y="1475"/>
                  <a:pt x="398" y="1496"/>
                </a:cubicBezTo>
                <a:cubicBezTo>
                  <a:pt x="394" y="1528"/>
                  <a:pt x="391" y="1560"/>
                  <a:pt x="385" y="1592"/>
                </a:cubicBezTo>
                <a:cubicBezTo>
                  <a:pt x="381" y="1620"/>
                  <a:pt x="378" y="1649"/>
                  <a:pt x="375" y="1678"/>
                </a:cubicBezTo>
                <a:cubicBezTo>
                  <a:pt x="372" y="1701"/>
                  <a:pt x="376" y="1723"/>
                  <a:pt x="378" y="1746"/>
                </a:cubicBezTo>
                <a:cubicBezTo>
                  <a:pt x="379" y="1758"/>
                  <a:pt x="377" y="1769"/>
                  <a:pt x="378" y="1780"/>
                </a:cubicBezTo>
                <a:cubicBezTo>
                  <a:pt x="379" y="1792"/>
                  <a:pt x="383" y="1799"/>
                  <a:pt x="387" y="1810"/>
                </a:cubicBezTo>
                <a:cubicBezTo>
                  <a:pt x="398" y="1836"/>
                  <a:pt x="402" y="1864"/>
                  <a:pt x="405" y="1892"/>
                </a:cubicBezTo>
                <a:cubicBezTo>
                  <a:pt x="407" y="1917"/>
                  <a:pt x="406" y="1942"/>
                  <a:pt x="408" y="1968"/>
                </a:cubicBezTo>
                <a:cubicBezTo>
                  <a:pt x="410" y="1987"/>
                  <a:pt x="411" y="2006"/>
                  <a:pt x="412" y="2025"/>
                </a:cubicBezTo>
                <a:cubicBezTo>
                  <a:pt x="412" y="2046"/>
                  <a:pt x="410" y="2067"/>
                  <a:pt x="413" y="2087"/>
                </a:cubicBezTo>
                <a:cubicBezTo>
                  <a:pt x="415" y="2107"/>
                  <a:pt x="417" y="2126"/>
                  <a:pt x="419" y="2146"/>
                </a:cubicBezTo>
                <a:cubicBezTo>
                  <a:pt x="420" y="2164"/>
                  <a:pt x="421" y="2182"/>
                  <a:pt x="422" y="2199"/>
                </a:cubicBezTo>
                <a:cubicBezTo>
                  <a:pt x="423" y="2207"/>
                  <a:pt x="422" y="2215"/>
                  <a:pt x="423" y="2223"/>
                </a:cubicBezTo>
                <a:cubicBezTo>
                  <a:pt x="424" y="2228"/>
                  <a:pt x="426" y="2234"/>
                  <a:pt x="424" y="2239"/>
                </a:cubicBezTo>
                <a:cubicBezTo>
                  <a:pt x="422" y="2244"/>
                  <a:pt x="419" y="2247"/>
                  <a:pt x="421" y="2251"/>
                </a:cubicBezTo>
                <a:cubicBezTo>
                  <a:pt x="423" y="2255"/>
                  <a:pt x="423" y="2261"/>
                  <a:pt x="423" y="2265"/>
                </a:cubicBezTo>
                <a:cubicBezTo>
                  <a:pt x="423" y="2270"/>
                  <a:pt x="421" y="2279"/>
                  <a:pt x="423" y="2283"/>
                </a:cubicBezTo>
                <a:cubicBezTo>
                  <a:pt x="424" y="2284"/>
                  <a:pt x="428" y="2283"/>
                  <a:pt x="430" y="2286"/>
                </a:cubicBezTo>
                <a:cubicBezTo>
                  <a:pt x="432" y="2290"/>
                  <a:pt x="431" y="2297"/>
                  <a:pt x="431" y="2302"/>
                </a:cubicBezTo>
                <a:cubicBezTo>
                  <a:pt x="431" y="2308"/>
                  <a:pt x="431" y="2315"/>
                  <a:pt x="432" y="2322"/>
                </a:cubicBezTo>
                <a:cubicBezTo>
                  <a:pt x="433" y="2333"/>
                  <a:pt x="412" y="2335"/>
                  <a:pt x="405" y="2338"/>
                </a:cubicBezTo>
                <a:cubicBezTo>
                  <a:pt x="394" y="2341"/>
                  <a:pt x="387" y="2342"/>
                  <a:pt x="376" y="2338"/>
                </a:cubicBezTo>
                <a:cubicBezTo>
                  <a:pt x="366" y="2334"/>
                  <a:pt x="364" y="2339"/>
                  <a:pt x="362" y="2349"/>
                </a:cubicBezTo>
                <a:cubicBezTo>
                  <a:pt x="360" y="2360"/>
                  <a:pt x="349" y="2360"/>
                  <a:pt x="340" y="2360"/>
                </a:cubicBezTo>
                <a:cubicBezTo>
                  <a:pt x="322" y="2362"/>
                  <a:pt x="304" y="2363"/>
                  <a:pt x="286" y="2363"/>
                </a:cubicBezTo>
                <a:cubicBezTo>
                  <a:pt x="266" y="2363"/>
                  <a:pt x="246" y="2363"/>
                  <a:pt x="227" y="2360"/>
                </a:cubicBezTo>
                <a:cubicBezTo>
                  <a:pt x="222" y="2358"/>
                  <a:pt x="217" y="2356"/>
                  <a:pt x="211" y="2356"/>
                </a:cubicBezTo>
                <a:cubicBezTo>
                  <a:pt x="206" y="2355"/>
                  <a:pt x="201" y="2355"/>
                  <a:pt x="200" y="2348"/>
                </a:cubicBezTo>
                <a:cubicBezTo>
                  <a:pt x="200" y="2343"/>
                  <a:pt x="206" y="2343"/>
                  <a:pt x="209" y="2341"/>
                </a:cubicBezTo>
                <a:cubicBezTo>
                  <a:pt x="214" y="2338"/>
                  <a:pt x="212" y="2331"/>
                  <a:pt x="213" y="2327"/>
                </a:cubicBezTo>
                <a:cubicBezTo>
                  <a:pt x="217" y="2315"/>
                  <a:pt x="231" y="2313"/>
                  <a:pt x="240" y="2308"/>
                </a:cubicBezTo>
                <a:cubicBezTo>
                  <a:pt x="254" y="2301"/>
                  <a:pt x="261" y="2289"/>
                  <a:pt x="272" y="2279"/>
                </a:cubicBezTo>
                <a:cubicBezTo>
                  <a:pt x="272" y="2278"/>
                  <a:pt x="294" y="2258"/>
                  <a:pt x="285" y="2257"/>
                </a:cubicBezTo>
                <a:cubicBezTo>
                  <a:pt x="281" y="2256"/>
                  <a:pt x="276" y="2261"/>
                  <a:pt x="273" y="2256"/>
                </a:cubicBezTo>
                <a:cubicBezTo>
                  <a:pt x="269" y="2250"/>
                  <a:pt x="269" y="2242"/>
                  <a:pt x="268" y="2236"/>
                </a:cubicBezTo>
                <a:cubicBezTo>
                  <a:pt x="265" y="2219"/>
                  <a:pt x="264" y="2202"/>
                  <a:pt x="262" y="2184"/>
                </a:cubicBezTo>
                <a:cubicBezTo>
                  <a:pt x="262" y="2180"/>
                  <a:pt x="260" y="2178"/>
                  <a:pt x="258" y="2173"/>
                </a:cubicBezTo>
                <a:cubicBezTo>
                  <a:pt x="254" y="2164"/>
                  <a:pt x="259" y="2154"/>
                  <a:pt x="256" y="2145"/>
                </a:cubicBezTo>
                <a:cubicBezTo>
                  <a:pt x="253" y="2130"/>
                  <a:pt x="249" y="2117"/>
                  <a:pt x="249" y="2102"/>
                </a:cubicBezTo>
                <a:cubicBezTo>
                  <a:pt x="249" y="2097"/>
                  <a:pt x="248" y="2093"/>
                  <a:pt x="248" y="2088"/>
                </a:cubicBezTo>
                <a:cubicBezTo>
                  <a:pt x="248" y="2069"/>
                  <a:pt x="247" y="2051"/>
                  <a:pt x="246" y="2032"/>
                </a:cubicBezTo>
                <a:cubicBezTo>
                  <a:pt x="242" y="1966"/>
                  <a:pt x="239" y="1900"/>
                  <a:pt x="234" y="1833"/>
                </a:cubicBezTo>
                <a:cubicBezTo>
                  <a:pt x="229" y="1760"/>
                  <a:pt x="232" y="1687"/>
                  <a:pt x="229" y="1613"/>
                </a:cubicBezTo>
                <a:cubicBezTo>
                  <a:pt x="228" y="1593"/>
                  <a:pt x="227" y="1572"/>
                  <a:pt x="224" y="1552"/>
                </a:cubicBezTo>
                <a:cubicBezTo>
                  <a:pt x="220" y="1532"/>
                  <a:pt x="213" y="1513"/>
                  <a:pt x="209" y="1493"/>
                </a:cubicBezTo>
                <a:cubicBezTo>
                  <a:pt x="204" y="1469"/>
                  <a:pt x="200" y="1444"/>
                  <a:pt x="197" y="1419"/>
                </a:cubicBezTo>
                <a:cubicBezTo>
                  <a:pt x="196" y="1413"/>
                  <a:pt x="198" y="1399"/>
                  <a:pt x="191" y="1398"/>
                </a:cubicBezTo>
                <a:cubicBezTo>
                  <a:pt x="187" y="1397"/>
                  <a:pt x="185" y="1397"/>
                  <a:pt x="181" y="1398"/>
                </a:cubicBezTo>
                <a:cubicBezTo>
                  <a:pt x="177" y="1399"/>
                  <a:pt x="169" y="1396"/>
                  <a:pt x="165" y="1395"/>
                </a:cubicBezTo>
                <a:cubicBezTo>
                  <a:pt x="146" y="1389"/>
                  <a:pt x="130" y="1383"/>
                  <a:pt x="123" y="1364"/>
                </a:cubicBezTo>
                <a:cubicBezTo>
                  <a:pt x="118" y="1353"/>
                  <a:pt x="115" y="1342"/>
                  <a:pt x="111" y="1331"/>
                </a:cubicBezTo>
                <a:cubicBezTo>
                  <a:pt x="109" y="1324"/>
                  <a:pt x="102" y="1315"/>
                  <a:pt x="103" y="1307"/>
                </a:cubicBezTo>
                <a:cubicBezTo>
                  <a:pt x="105" y="1296"/>
                  <a:pt x="106" y="1285"/>
                  <a:pt x="105" y="1273"/>
                </a:cubicBezTo>
                <a:cubicBezTo>
                  <a:pt x="105" y="1269"/>
                  <a:pt x="102" y="1267"/>
                  <a:pt x="101" y="1263"/>
                </a:cubicBezTo>
                <a:cubicBezTo>
                  <a:pt x="101" y="1260"/>
                  <a:pt x="105" y="1260"/>
                  <a:pt x="104" y="1255"/>
                </a:cubicBezTo>
                <a:cubicBezTo>
                  <a:pt x="103" y="1250"/>
                  <a:pt x="102" y="1244"/>
                  <a:pt x="103" y="1238"/>
                </a:cubicBezTo>
                <a:cubicBezTo>
                  <a:pt x="104" y="1235"/>
                  <a:pt x="111" y="1228"/>
                  <a:pt x="108" y="1226"/>
                </a:cubicBezTo>
                <a:cubicBezTo>
                  <a:pt x="103" y="1223"/>
                  <a:pt x="97" y="1225"/>
                  <a:pt x="93" y="1219"/>
                </a:cubicBezTo>
                <a:cubicBezTo>
                  <a:pt x="89" y="1212"/>
                  <a:pt x="94" y="1207"/>
                  <a:pt x="96" y="1201"/>
                </a:cubicBezTo>
                <a:cubicBezTo>
                  <a:pt x="97" y="1198"/>
                  <a:pt x="93" y="1193"/>
                  <a:pt x="92" y="1190"/>
                </a:cubicBezTo>
                <a:cubicBezTo>
                  <a:pt x="92" y="1186"/>
                  <a:pt x="92" y="1183"/>
                  <a:pt x="92" y="1180"/>
                </a:cubicBezTo>
                <a:cubicBezTo>
                  <a:pt x="92" y="1174"/>
                  <a:pt x="93" y="1169"/>
                  <a:pt x="97" y="1165"/>
                </a:cubicBezTo>
                <a:cubicBezTo>
                  <a:pt x="106" y="1155"/>
                  <a:pt x="101" y="1145"/>
                  <a:pt x="99" y="1134"/>
                </a:cubicBezTo>
                <a:cubicBezTo>
                  <a:pt x="97" y="1123"/>
                  <a:pt x="93" y="1109"/>
                  <a:pt x="96" y="1099"/>
                </a:cubicBezTo>
                <a:cubicBezTo>
                  <a:pt x="98" y="1091"/>
                  <a:pt x="92" y="1081"/>
                  <a:pt x="92" y="1072"/>
                </a:cubicBezTo>
                <a:cubicBezTo>
                  <a:pt x="91" y="1064"/>
                  <a:pt x="93" y="1056"/>
                  <a:pt x="93" y="1047"/>
                </a:cubicBezTo>
                <a:cubicBezTo>
                  <a:pt x="94" y="1042"/>
                  <a:pt x="93" y="1037"/>
                  <a:pt x="93" y="1032"/>
                </a:cubicBezTo>
                <a:cubicBezTo>
                  <a:pt x="93" y="1022"/>
                  <a:pt x="94" y="1012"/>
                  <a:pt x="94" y="1002"/>
                </a:cubicBezTo>
                <a:cubicBezTo>
                  <a:pt x="95" y="979"/>
                  <a:pt x="93" y="956"/>
                  <a:pt x="96" y="933"/>
                </a:cubicBezTo>
                <a:cubicBezTo>
                  <a:pt x="98" y="908"/>
                  <a:pt x="103" y="882"/>
                  <a:pt x="105" y="857"/>
                </a:cubicBezTo>
                <a:cubicBezTo>
                  <a:pt x="107" y="837"/>
                  <a:pt x="108" y="817"/>
                  <a:pt x="110" y="797"/>
                </a:cubicBezTo>
                <a:cubicBezTo>
                  <a:pt x="114" y="759"/>
                  <a:pt x="117" y="721"/>
                  <a:pt x="122" y="684"/>
                </a:cubicBezTo>
                <a:cubicBezTo>
                  <a:pt x="127" y="645"/>
                  <a:pt x="133" y="605"/>
                  <a:pt x="139" y="566"/>
                </a:cubicBezTo>
                <a:cubicBezTo>
                  <a:pt x="142" y="551"/>
                  <a:pt x="146" y="537"/>
                  <a:pt x="150" y="522"/>
                </a:cubicBezTo>
                <a:cubicBezTo>
                  <a:pt x="155" y="500"/>
                  <a:pt x="165" y="479"/>
                  <a:pt x="185" y="466"/>
                </a:cubicBezTo>
                <a:cubicBezTo>
                  <a:pt x="204" y="453"/>
                  <a:pt x="227" y="452"/>
                  <a:pt x="246" y="440"/>
                </a:cubicBezTo>
                <a:cubicBezTo>
                  <a:pt x="262" y="432"/>
                  <a:pt x="277" y="422"/>
                  <a:pt x="293" y="414"/>
                </a:cubicBezTo>
                <a:cubicBezTo>
                  <a:pt x="305" y="409"/>
                  <a:pt x="312" y="399"/>
                  <a:pt x="323" y="392"/>
                </a:cubicBezTo>
                <a:cubicBezTo>
                  <a:pt x="327" y="390"/>
                  <a:pt x="331" y="390"/>
                  <a:pt x="335" y="388"/>
                </a:cubicBezTo>
                <a:cubicBezTo>
                  <a:pt x="341" y="386"/>
                  <a:pt x="346" y="383"/>
                  <a:pt x="350" y="380"/>
                </a:cubicBezTo>
                <a:cubicBezTo>
                  <a:pt x="359" y="374"/>
                  <a:pt x="357" y="363"/>
                  <a:pt x="357" y="354"/>
                </a:cubicBezTo>
                <a:cubicBezTo>
                  <a:pt x="357" y="344"/>
                  <a:pt x="357" y="333"/>
                  <a:pt x="357" y="323"/>
                </a:cubicBezTo>
                <a:cubicBezTo>
                  <a:pt x="357" y="318"/>
                  <a:pt x="357" y="314"/>
                  <a:pt x="358" y="309"/>
                </a:cubicBezTo>
                <a:cubicBezTo>
                  <a:pt x="358" y="303"/>
                  <a:pt x="355" y="299"/>
                  <a:pt x="352" y="294"/>
                </a:cubicBezTo>
                <a:cubicBezTo>
                  <a:pt x="347" y="285"/>
                  <a:pt x="346" y="275"/>
                  <a:pt x="346" y="264"/>
                </a:cubicBezTo>
                <a:cubicBezTo>
                  <a:pt x="346" y="259"/>
                  <a:pt x="347" y="252"/>
                  <a:pt x="346" y="247"/>
                </a:cubicBezTo>
                <a:cubicBezTo>
                  <a:pt x="345" y="243"/>
                  <a:pt x="343" y="244"/>
                  <a:pt x="339" y="244"/>
                </a:cubicBezTo>
                <a:cubicBezTo>
                  <a:pt x="327" y="243"/>
                  <a:pt x="322" y="234"/>
                  <a:pt x="318" y="223"/>
                </a:cubicBezTo>
                <a:cubicBezTo>
                  <a:pt x="315" y="210"/>
                  <a:pt x="317" y="195"/>
                  <a:pt x="319" y="182"/>
                </a:cubicBezTo>
                <a:cubicBezTo>
                  <a:pt x="320" y="178"/>
                  <a:pt x="320" y="170"/>
                  <a:pt x="325" y="167"/>
                </a:cubicBezTo>
                <a:cubicBezTo>
                  <a:pt x="328" y="166"/>
                  <a:pt x="334" y="169"/>
                  <a:pt x="333" y="164"/>
                </a:cubicBezTo>
                <a:cubicBezTo>
                  <a:pt x="329" y="155"/>
                  <a:pt x="334" y="144"/>
                  <a:pt x="330" y="135"/>
                </a:cubicBezTo>
                <a:cubicBezTo>
                  <a:pt x="326" y="127"/>
                  <a:pt x="331" y="109"/>
                  <a:pt x="334" y="101"/>
                </a:cubicBezTo>
                <a:cubicBezTo>
                  <a:pt x="336" y="97"/>
                  <a:pt x="339" y="96"/>
                  <a:pt x="340" y="93"/>
                </a:cubicBezTo>
                <a:cubicBezTo>
                  <a:pt x="342" y="90"/>
                  <a:pt x="342" y="87"/>
                  <a:pt x="343" y="84"/>
                </a:cubicBezTo>
                <a:cubicBezTo>
                  <a:pt x="346" y="79"/>
                  <a:pt x="351" y="75"/>
                  <a:pt x="355" y="72"/>
                </a:cubicBezTo>
                <a:cubicBezTo>
                  <a:pt x="357" y="70"/>
                  <a:pt x="358" y="67"/>
                  <a:pt x="361" y="65"/>
                </a:cubicBezTo>
                <a:cubicBezTo>
                  <a:pt x="365" y="62"/>
                  <a:pt x="369" y="60"/>
                  <a:pt x="374" y="57"/>
                </a:cubicBezTo>
                <a:cubicBezTo>
                  <a:pt x="377" y="56"/>
                  <a:pt x="381" y="55"/>
                  <a:pt x="384" y="54"/>
                </a:cubicBezTo>
                <a:cubicBezTo>
                  <a:pt x="386" y="53"/>
                  <a:pt x="388" y="51"/>
                  <a:pt x="390" y="50"/>
                </a:cubicBezTo>
                <a:cubicBezTo>
                  <a:pt x="396" y="49"/>
                  <a:pt x="400" y="43"/>
                  <a:pt x="405" y="43"/>
                </a:cubicBezTo>
                <a:cubicBezTo>
                  <a:pt x="409" y="43"/>
                  <a:pt x="411" y="45"/>
                  <a:pt x="414" y="44"/>
                </a:cubicBezTo>
                <a:cubicBezTo>
                  <a:pt x="417" y="44"/>
                  <a:pt x="419" y="42"/>
                  <a:pt x="421" y="41"/>
                </a:cubicBezTo>
                <a:cubicBezTo>
                  <a:pt x="427" y="41"/>
                  <a:pt x="435" y="40"/>
                  <a:pt x="441" y="40"/>
                </a:cubicBezTo>
                <a:cubicBezTo>
                  <a:pt x="445" y="40"/>
                  <a:pt x="449" y="43"/>
                  <a:pt x="453" y="43"/>
                </a:cubicBezTo>
                <a:cubicBezTo>
                  <a:pt x="455" y="43"/>
                  <a:pt x="458" y="43"/>
                  <a:pt x="460" y="43"/>
                </a:cubicBezTo>
                <a:cubicBezTo>
                  <a:pt x="465" y="45"/>
                  <a:pt x="470" y="49"/>
                  <a:pt x="475" y="47"/>
                </a:cubicBezTo>
                <a:cubicBezTo>
                  <a:pt x="486" y="45"/>
                  <a:pt x="497" y="57"/>
                  <a:pt x="505" y="64"/>
                </a:cubicBezTo>
                <a:cubicBezTo>
                  <a:pt x="510" y="68"/>
                  <a:pt x="512" y="72"/>
                  <a:pt x="518" y="75"/>
                </a:cubicBezTo>
                <a:cubicBezTo>
                  <a:pt x="524" y="78"/>
                  <a:pt x="524" y="83"/>
                  <a:pt x="527" y="88"/>
                </a:cubicBezTo>
                <a:cubicBezTo>
                  <a:pt x="531" y="97"/>
                  <a:pt x="538" y="106"/>
                  <a:pt x="539" y="116"/>
                </a:cubicBezTo>
                <a:cubicBezTo>
                  <a:pt x="541" y="126"/>
                  <a:pt x="537" y="135"/>
                  <a:pt x="540" y="146"/>
                </a:cubicBezTo>
                <a:cubicBezTo>
                  <a:pt x="542" y="154"/>
                  <a:pt x="539" y="161"/>
                  <a:pt x="538" y="168"/>
                </a:cubicBezTo>
                <a:cubicBezTo>
                  <a:pt x="538" y="170"/>
                  <a:pt x="535" y="181"/>
                  <a:pt x="538" y="180"/>
                </a:cubicBezTo>
                <a:cubicBezTo>
                  <a:pt x="563" y="174"/>
                  <a:pt x="550" y="230"/>
                  <a:pt x="545" y="240"/>
                </a:cubicBezTo>
                <a:cubicBezTo>
                  <a:pt x="540" y="251"/>
                  <a:pt x="539" y="259"/>
                  <a:pt x="525" y="256"/>
                </a:cubicBezTo>
                <a:cubicBezTo>
                  <a:pt x="520" y="255"/>
                  <a:pt x="520" y="254"/>
                  <a:pt x="520" y="260"/>
                </a:cubicBezTo>
                <a:cubicBezTo>
                  <a:pt x="520" y="267"/>
                  <a:pt x="519" y="274"/>
                  <a:pt x="518" y="281"/>
                </a:cubicBezTo>
                <a:cubicBezTo>
                  <a:pt x="517" y="292"/>
                  <a:pt x="515" y="303"/>
                  <a:pt x="508" y="312"/>
                </a:cubicBezTo>
                <a:cubicBezTo>
                  <a:pt x="501" y="319"/>
                  <a:pt x="502" y="325"/>
                  <a:pt x="503" y="334"/>
                </a:cubicBezTo>
                <a:cubicBezTo>
                  <a:pt x="504" y="344"/>
                  <a:pt x="504" y="354"/>
                  <a:pt x="504" y="363"/>
                </a:cubicBezTo>
                <a:cubicBezTo>
                  <a:pt x="504" y="372"/>
                  <a:pt x="509" y="376"/>
                  <a:pt x="519" y="379"/>
                </a:cubicBezTo>
                <a:cubicBezTo>
                  <a:pt x="527" y="382"/>
                  <a:pt x="532" y="384"/>
                  <a:pt x="538" y="391"/>
                </a:cubicBezTo>
                <a:cubicBezTo>
                  <a:pt x="544" y="397"/>
                  <a:pt x="552" y="401"/>
                  <a:pt x="560" y="404"/>
                </a:cubicBezTo>
                <a:cubicBezTo>
                  <a:pt x="578" y="413"/>
                  <a:pt x="595" y="424"/>
                  <a:pt x="613" y="432"/>
                </a:cubicBezTo>
                <a:cubicBezTo>
                  <a:pt x="636" y="443"/>
                  <a:pt x="661" y="445"/>
                  <a:pt x="681" y="463"/>
                </a:cubicBezTo>
                <a:cubicBezTo>
                  <a:pt x="696" y="476"/>
                  <a:pt x="702" y="493"/>
                  <a:pt x="707" y="512"/>
                </a:cubicBezTo>
                <a:cubicBezTo>
                  <a:pt x="712" y="532"/>
                  <a:pt x="717" y="553"/>
                  <a:pt x="721" y="573"/>
                </a:cubicBezTo>
                <a:cubicBezTo>
                  <a:pt x="734" y="630"/>
                  <a:pt x="746" y="687"/>
                  <a:pt x="751" y="746"/>
                </a:cubicBezTo>
                <a:cubicBezTo>
                  <a:pt x="753" y="772"/>
                  <a:pt x="752" y="799"/>
                  <a:pt x="751" y="825"/>
                </a:cubicBezTo>
                <a:cubicBezTo>
                  <a:pt x="751" y="850"/>
                  <a:pt x="755" y="874"/>
                  <a:pt x="756" y="899"/>
                </a:cubicBezTo>
                <a:cubicBezTo>
                  <a:pt x="756" y="912"/>
                  <a:pt x="755" y="925"/>
                  <a:pt x="757" y="938"/>
                </a:cubicBezTo>
                <a:cubicBezTo>
                  <a:pt x="759" y="949"/>
                  <a:pt x="762" y="959"/>
                  <a:pt x="763" y="969"/>
                </a:cubicBezTo>
                <a:cubicBezTo>
                  <a:pt x="766" y="992"/>
                  <a:pt x="759" y="1016"/>
                  <a:pt x="765" y="1038"/>
                </a:cubicBezTo>
                <a:cubicBezTo>
                  <a:pt x="769" y="1051"/>
                  <a:pt x="765" y="1062"/>
                  <a:pt x="765" y="1075"/>
                </a:cubicBezTo>
                <a:close/>
              </a:path>
            </a:pathLst>
          </a:custGeom>
          <a:solidFill>
            <a:schemeClr val="bg1"/>
          </a:solidFill>
          <a:ln w="9525">
            <a:noFill/>
            <a:round/>
            <a:headEnd/>
            <a:tailEnd/>
          </a:ln>
        </p:spPr>
        <p:txBody>
          <a:bodyPr>
            <a:prstTxWarp prst="textNoShape">
              <a:avLst/>
            </a:prstTxWarp>
          </a:bodyPr>
          <a:lstStyle/>
          <a:p>
            <a:endParaRPr lang="en-US"/>
          </a:p>
        </p:txBody>
      </p:sp>
      <p:sp>
        <p:nvSpPr>
          <p:cNvPr id="59411" name="Text Box 26"/>
          <p:cNvSpPr txBox="1">
            <a:spLocks noChangeArrowheads="1"/>
          </p:cNvSpPr>
          <p:nvPr/>
        </p:nvSpPr>
        <p:spPr bwMode="auto">
          <a:xfrm>
            <a:off x="384175" y="4914900"/>
            <a:ext cx="1795463" cy="304800"/>
          </a:xfrm>
          <a:prstGeom prst="rect">
            <a:avLst/>
          </a:prstGeom>
          <a:noFill/>
          <a:ln w="9525">
            <a:noFill/>
            <a:miter lim="800000"/>
            <a:headEnd/>
            <a:tailEnd/>
          </a:ln>
        </p:spPr>
        <p:txBody>
          <a:bodyPr>
            <a:prstTxWarp prst="textNoShape">
              <a:avLst/>
            </a:prstTxWarp>
            <a:spAutoFit/>
          </a:bodyPr>
          <a:lstStyle/>
          <a:p>
            <a:pPr algn="r"/>
            <a:r>
              <a:rPr lang="en-US" b="1"/>
              <a:t>8%</a:t>
            </a:r>
            <a:r>
              <a:rPr lang="en-US"/>
              <a:t> Print</a:t>
            </a:r>
          </a:p>
        </p:txBody>
      </p:sp>
      <p:sp>
        <p:nvSpPr>
          <p:cNvPr id="59412" name="Text Box 27"/>
          <p:cNvSpPr txBox="1">
            <a:spLocks noChangeArrowheads="1"/>
          </p:cNvSpPr>
          <p:nvPr/>
        </p:nvSpPr>
        <p:spPr bwMode="auto">
          <a:xfrm>
            <a:off x="307975" y="5554663"/>
            <a:ext cx="1838325" cy="304800"/>
          </a:xfrm>
          <a:prstGeom prst="rect">
            <a:avLst/>
          </a:prstGeom>
          <a:noFill/>
          <a:ln w="9525">
            <a:noFill/>
            <a:miter lim="800000"/>
            <a:headEnd/>
            <a:tailEnd/>
          </a:ln>
        </p:spPr>
        <p:txBody>
          <a:bodyPr>
            <a:prstTxWarp prst="textNoShape">
              <a:avLst/>
            </a:prstTxWarp>
            <a:spAutoFit/>
          </a:bodyPr>
          <a:lstStyle/>
          <a:p>
            <a:pPr algn="r"/>
            <a:r>
              <a:rPr lang="en-US" b="1"/>
              <a:t>25%</a:t>
            </a:r>
            <a:r>
              <a:rPr lang="en-US"/>
              <a:t> Radio</a:t>
            </a:r>
          </a:p>
        </p:txBody>
      </p:sp>
      <p:sp>
        <p:nvSpPr>
          <p:cNvPr id="59413" name="Text Box 28"/>
          <p:cNvSpPr txBox="1">
            <a:spLocks noChangeArrowheads="1"/>
          </p:cNvSpPr>
          <p:nvPr/>
        </p:nvSpPr>
        <p:spPr bwMode="auto">
          <a:xfrm>
            <a:off x="0" y="4084638"/>
            <a:ext cx="1903413" cy="307975"/>
          </a:xfrm>
          <a:prstGeom prst="rect">
            <a:avLst/>
          </a:prstGeom>
          <a:noFill/>
          <a:ln w="9525">
            <a:noFill/>
            <a:miter lim="800000"/>
            <a:headEnd/>
            <a:tailEnd/>
          </a:ln>
        </p:spPr>
        <p:txBody>
          <a:bodyPr>
            <a:prstTxWarp prst="textNoShape">
              <a:avLst/>
            </a:prstTxWarp>
            <a:spAutoFit/>
          </a:bodyPr>
          <a:lstStyle/>
          <a:p>
            <a:pPr algn="r"/>
            <a:r>
              <a:rPr lang="en-US" b="1"/>
              <a:t>40%</a:t>
            </a:r>
            <a:r>
              <a:rPr lang="en-US"/>
              <a:t> TV</a:t>
            </a:r>
          </a:p>
        </p:txBody>
      </p:sp>
      <p:sp>
        <p:nvSpPr>
          <p:cNvPr id="59414" name="Text Box 30"/>
          <p:cNvSpPr txBox="1">
            <a:spLocks noChangeArrowheads="1"/>
          </p:cNvSpPr>
          <p:nvPr/>
        </p:nvSpPr>
        <p:spPr bwMode="auto">
          <a:xfrm>
            <a:off x="-200025" y="2781300"/>
            <a:ext cx="2368550" cy="303213"/>
          </a:xfrm>
          <a:prstGeom prst="rect">
            <a:avLst/>
          </a:prstGeom>
          <a:noFill/>
          <a:ln w="9525">
            <a:noFill/>
            <a:round/>
            <a:headEnd/>
            <a:tailEnd/>
          </a:ln>
        </p:spPr>
        <p:txBody>
          <a:bodyPr lIns="90000" tIns="46800" rIns="90000" bIns="46800">
            <a:prstTxWarp prst="textNoShape">
              <a:avLst/>
            </a:prstTxWarp>
            <a:spAutoFit/>
          </a:bodyPr>
          <a:lstStyle/>
          <a:p>
            <a:pPr algn="r" defTabSz="457200">
              <a:lnSpc>
                <a:spcPct val="85000"/>
              </a:lnSpc>
              <a:buClr>
                <a:srgbClr val="389CED"/>
              </a:buClr>
              <a:buSzPct val="100000"/>
              <a:buFont typeface="Arial" pitchFamily="-109"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66CC"/>
                </a:solidFill>
                <a:ea typeface="Arial Unicode MS" pitchFamily="-109" charset="0"/>
                <a:cs typeface="Arial Unicode MS" pitchFamily="-109" charset="0"/>
              </a:rPr>
              <a:t>25% Online</a:t>
            </a:r>
          </a:p>
        </p:txBody>
      </p:sp>
      <p:sp>
        <p:nvSpPr>
          <p:cNvPr id="2228257" name="Line 33"/>
          <p:cNvSpPr>
            <a:spLocks noChangeShapeType="1"/>
          </p:cNvSpPr>
          <p:nvPr/>
        </p:nvSpPr>
        <p:spPr bwMode="auto">
          <a:xfrm flipV="1">
            <a:off x="3592513" y="2178050"/>
            <a:ext cx="2790825" cy="1236663"/>
          </a:xfrm>
          <a:prstGeom prst="line">
            <a:avLst/>
          </a:prstGeom>
          <a:noFill/>
          <a:ln w="9525">
            <a:solidFill>
              <a:schemeClr val="accent1"/>
            </a:solidFill>
            <a:prstDash val="dash"/>
            <a:round/>
            <a:headEnd/>
            <a:tailEnd/>
          </a:ln>
        </p:spPr>
        <p:txBody>
          <a:bodyPr wrap="none">
            <a:prstTxWarp prst="textNoShape">
              <a:avLst/>
            </a:prstTxWarp>
          </a:bodyPr>
          <a:lstStyle/>
          <a:p>
            <a:endParaRPr lang="en-US"/>
          </a:p>
        </p:txBody>
      </p:sp>
      <p:sp>
        <p:nvSpPr>
          <p:cNvPr id="59416" name="Rectangle 37"/>
          <p:cNvSpPr>
            <a:spLocks noChangeArrowheads="1"/>
          </p:cNvSpPr>
          <p:nvPr/>
        </p:nvSpPr>
        <p:spPr bwMode="gray">
          <a:xfrm>
            <a:off x="2149475" y="4870450"/>
            <a:ext cx="1509713" cy="390525"/>
          </a:xfrm>
          <a:prstGeom prst="rect">
            <a:avLst/>
          </a:prstGeom>
          <a:solidFill>
            <a:schemeClr val="tx2"/>
          </a:solidFill>
          <a:ln w="19050">
            <a:solidFill>
              <a:schemeClr val="bg1"/>
            </a:solidFill>
            <a:miter lim="800000"/>
            <a:headEnd/>
            <a:tailEnd/>
          </a:ln>
        </p:spPr>
        <p:txBody>
          <a:bodyPr>
            <a:prstTxWarp prst="textNoShape">
              <a:avLst/>
            </a:prstTxWarp>
          </a:bodyPr>
          <a:lstStyle/>
          <a:p>
            <a:pPr>
              <a:lnSpc>
                <a:spcPct val="90000"/>
              </a:lnSpc>
            </a:pPr>
            <a:endParaRPr lang="en-US"/>
          </a:p>
        </p:txBody>
      </p:sp>
      <p:sp>
        <p:nvSpPr>
          <p:cNvPr id="59417" name="Rectangle 39"/>
          <p:cNvSpPr>
            <a:spLocks noChangeArrowheads="1"/>
          </p:cNvSpPr>
          <p:nvPr/>
        </p:nvSpPr>
        <p:spPr bwMode="gray">
          <a:xfrm>
            <a:off x="2149475" y="2041525"/>
            <a:ext cx="1509713" cy="2154238"/>
          </a:xfrm>
          <a:prstGeom prst="rect">
            <a:avLst/>
          </a:prstGeom>
          <a:solidFill>
            <a:schemeClr val="accent1"/>
          </a:solidFill>
          <a:ln w="19050">
            <a:solidFill>
              <a:schemeClr val="bg1"/>
            </a:solidFill>
            <a:miter lim="800000"/>
            <a:headEnd/>
            <a:tailEnd/>
          </a:ln>
        </p:spPr>
        <p:txBody>
          <a:bodyPr>
            <a:prstTxWarp prst="textNoShape">
              <a:avLst/>
            </a:prstTxWarp>
          </a:bodyPr>
          <a:lstStyle/>
          <a:p>
            <a:pPr>
              <a:lnSpc>
                <a:spcPct val="90000"/>
              </a:lnSpc>
            </a:pPr>
            <a:endParaRPr lang="en-US"/>
          </a:p>
        </p:txBody>
      </p:sp>
      <p:sp>
        <p:nvSpPr>
          <p:cNvPr id="59418" name="Rectangle 41"/>
          <p:cNvSpPr>
            <a:spLocks noChangeArrowheads="1"/>
          </p:cNvSpPr>
          <p:nvPr/>
        </p:nvSpPr>
        <p:spPr bwMode="gray">
          <a:xfrm>
            <a:off x="2149475" y="6029325"/>
            <a:ext cx="1509713" cy="311150"/>
          </a:xfrm>
          <a:prstGeom prst="rect">
            <a:avLst/>
          </a:prstGeom>
          <a:solidFill>
            <a:schemeClr val="tx2"/>
          </a:solidFill>
          <a:ln w="19050">
            <a:solidFill>
              <a:schemeClr val="bg1"/>
            </a:solidFill>
            <a:miter lim="800000"/>
            <a:headEnd/>
            <a:tailEnd/>
          </a:ln>
        </p:spPr>
        <p:txBody>
          <a:bodyPr>
            <a:prstTxWarp prst="textNoShape">
              <a:avLst/>
            </a:prstTxWarp>
          </a:bodyPr>
          <a:lstStyle/>
          <a:p>
            <a:pPr>
              <a:lnSpc>
                <a:spcPct val="90000"/>
              </a:lnSpc>
            </a:pPr>
            <a:endParaRPr lang="en-US"/>
          </a:p>
        </p:txBody>
      </p:sp>
      <p:sp>
        <p:nvSpPr>
          <p:cNvPr id="59419" name="Rectangle 42"/>
          <p:cNvSpPr>
            <a:spLocks noChangeArrowheads="1"/>
          </p:cNvSpPr>
          <p:nvPr/>
        </p:nvSpPr>
        <p:spPr bwMode="gray">
          <a:xfrm>
            <a:off x="2154238" y="3338513"/>
            <a:ext cx="1509712" cy="1544637"/>
          </a:xfrm>
          <a:prstGeom prst="rect">
            <a:avLst/>
          </a:prstGeom>
          <a:solidFill>
            <a:schemeClr val="tx2"/>
          </a:solidFill>
          <a:ln w="19050">
            <a:solidFill>
              <a:schemeClr val="bg1"/>
            </a:solidFill>
            <a:miter lim="800000"/>
            <a:headEnd/>
            <a:tailEnd/>
          </a:ln>
        </p:spPr>
        <p:txBody>
          <a:bodyPr>
            <a:prstTxWarp prst="textNoShape">
              <a:avLst/>
            </a:prstTxWarp>
          </a:bodyPr>
          <a:lstStyle/>
          <a:p>
            <a:pPr>
              <a:lnSpc>
                <a:spcPct val="90000"/>
              </a:lnSpc>
            </a:pPr>
            <a:endParaRPr lang="en-US"/>
          </a:p>
        </p:txBody>
      </p:sp>
      <p:sp>
        <p:nvSpPr>
          <p:cNvPr id="59420" name="Rectangle 43"/>
          <p:cNvSpPr>
            <a:spLocks noChangeArrowheads="1"/>
          </p:cNvSpPr>
          <p:nvPr/>
        </p:nvSpPr>
        <p:spPr bwMode="gray">
          <a:xfrm>
            <a:off x="2149475" y="5238750"/>
            <a:ext cx="1509713" cy="792163"/>
          </a:xfrm>
          <a:prstGeom prst="rect">
            <a:avLst/>
          </a:prstGeom>
          <a:solidFill>
            <a:schemeClr val="tx2"/>
          </a:solidFill>
          <a:ln w="19050">
            <a:solidFill>
              <a:schemeClr val="bg1"/>
            </a:solidFill>
            <a:miter lim="800000"/>
            <a:headEnd/>
            <a:tailEnd/>
          </a:ln>
        </p:spPr>
        <p:txBody>
          <a:bodyPr>
            <a:prstTxWarp prst="textNoShape">
              <a:avLst/>
            </a:prstTxWarp>
          </a:bodyPr>
          <a:lstStyle/>
          <a:p>
            <a:pPr>
              <a:lnSpc>
                <a:spcPct val="90000"/>
              </a:lnSpc>
            </a:pPr>
            <a:endParaRPr lang="en-US"/>
          </a:p>
        </p:txBody>
      </p:sp>
      <p:sp>
        <p:nvSpPr>
          <p:cNvPr id="59421" name="Freeform 44"/>
          <p:cNvSpPr>
            <a:spLocks noEditPoints="1"/>
          </p:cNvSpPr>
          <p:nvPr/>
        </p:nvSpPr>
        <p:spPr bwMode="gray">
          <a:xfrm>
            <a:off x="2112963" y="1981200"/>
            <a:ext cx="1565275" cy="4405313"/>
          </a:xfrm>
          <a:custGeom>
            <a:avLst/>
            <a:gdLst>
              <a:gd name="T0" fmla="*/ 2147483647 w 858"/>
              <a:gd name="T1" fmla="*/ 2147483647 h 2414"/>
              <a:gd name="T2" fmla="*/ 2147483647 w 858"/>
              <a:gd name="T3" fmla="*/ 2147483647 h 2414"/>
              <a:gd name="T4" fmla="*/ 2147483647 w 858"/>
              <a:gd name="T5" fmla="*/ 2147483647 h 2414"/>
              <a:gd name="T6" fmla="*/ 2147483647 w 858"/>
              <a:gd name="T7" fmla="*/ 2147483647 h 2414"/>
              <a:gd name="T8" fmla="*/ 2147483647 w 858"/>
              <a:gd name="T9" fmla="*/ 2147483647 h 2414"/>
              <a:gd name="T10" fmla="*/ 2147483647 w 858"/>
              <a:gd name="T11" fmla="*/ 2147483647 h 2414"/>
              <a:gd name="T12" fmla="*/ 2147483647 w 858"/>
              <a:gd name="T13" fmla="*/ 2147483647 h 2414"/>
              <a:gd name="T14" fmla="*/ 2147483647 w 858"/>
              <a:gd name="T15" fmla="*/ 2147483647 h 2414"/>
              <a:gd name="T16" fmla="*/ 2147483647 w 858"/>
              <a:gd name="T17" fmla="*/ 2147483647 h 2414"/>
              <a:gd name="T18" fmla="*/ 2147483647 w 858"/>
              <a:gd name="T19" fmla="*/ 2147483647 h 2414"/>
              <a:gd name="T20" fmla="*/ 2147483647 w 858"/>
              <a:gd name="T21" fmla="*/ 2147483647 h 2414"/>
              <a:gd name="T22" fmla="*/ 2147483647 w 858"/>
              <a:gd name="T23" fmla="*/ 2147483647 h 2414"/>
              <a:gd name="T24" fmla="*/ 2147483647 w 858"/>
              <a:gd name="T25" fmla="*/ 2147483647 h 2414"/>
              <a:gd name="T26" fmla="*/ 2147483647 w 858"/>
              <a:gd name="T27" fmla="*/ 2147483647 h 2414"/>
              <a:gd name="T28" fmla="*/ 2147483647 w 858"/>
              <a:gd name="T29" fmla="*/ 2147483647 h 2414"/>
              <a:gd name="T30" fmla="*/ 2147483647 w 858"/>
              <a:gd name="T31" fmla="*/ 2147483647 h 2414"/>
              <a:gd name="T32" fmla="*/ 0 w 858"/>
              <a:gd name="T33" fmla="*/ 0 h 2414"/>
              <a:gd name="T34" fmla="*/ 2147483647 w 858"/>
              <a:gd name="T35" fmla="*/ 2147483647 h 2414"/>
              <a:gd name="T36" fmla="*/ 2147483647 w 858"/>
              <a:gd name="T37" fmla="*/ 2147483647 h 2414"/>
              <a:gd name="T38" fmla="*/ 2147483647 w 858"/>
              <a:gd name="T39" fmla="*/ 2147483647 h 2414"/>
              <a:gd name="T40" fmla="*/ 2147483647 w 858"/>
              <a:gd name="T41" fmla="*/ 2147483647 h 2414"/>
              <a:gd name="T42" fmla="*/ 2147483647 w 858"/>
              <a:gd name="T43" fmla="*/ 2147483647 h 2414"/>
              <a:gd name="T44" fmla="*/ 2147483647 w 858"/>
              <a:gd name="T45" fmla="*/ 2147483647 h 2414"/>
              <a:gd name="T46" fmla="*/ 2147483647 w 858"/>
              <a:gd name="T47" fmla="*/ 2147483647 h 2414"/>
              <a:gd name="T48" fmla="*/ 2147483647 w 858"/>
              <a:gd name="T49" fmla="*/ 2147483647 h 2414"/>
              <a:gd name="T50" fmla="*/ 2147483647 w 858"/>
              <a:gd name="T51" fmla="*/ 2147483647 h 2414"/>
              <a:gd name="T52" fmla="*/ 2147483647 w 858"/>
              <a:gd name="T53" fmla="*/ 2147483647 h 2414"/>
              <a:gd name="T54" fmla="*/ 2147483647 w 858"/>
              <a:gd name="T55" fmla="*/ 2147483647 h 2414"/>
              <a:gd name="T56" fmla="*/ 2147483647 w 858"/>
              <a:gd name="T57" fmla="*/ 2147483647 h 2414"/>
              <a:gd name="T58" fmla="*/ 2147483647 w 858"/>
              <a:gd name="T59" fmla="*/ 2147483647 h 2414"/>
              <a:gd name="T60" fmla="*/ 2147483647 w 858"/>
              <a:gd name="T61" fmla="*/ 2147483647 h 2414"/>
              <a:gd name="T62" fmla="*/ 2147483647 w 858"/>
              <a:gd name="T63" fmla="*/ 2147483647 h 2414"/>
              <a:gd name="T64" fmla="*/ 2147483647 w 858"/>
              <a:gd name="T65" fmla="*/ 2147483647 h 2414"/>
              <a:gd name="T66" fmla="*/ 2147483647 w 858"/>
              <a:gd name="T67" fmla="*/ 2147483647 h 2414"/>
              <a:gd name="T68" fmla="*/ 2147483647 w 858"/>
              <a:gd name="T69" fmla="*/ 2147483647 h 2414"/>
              <a:gd name="T70" fmla="*/ 2147483647 w 858"/>
              <a:gd name="T71" fmla="*/ 2147483647 h 2414"/>
              <a:gd name="T72" fmla="*/ 2147483647 w 858"/>
              <a:gd name="T73" fmla="*/ 2147483647 h 2414"/>
              <a:gd name="T74" fmla="*/ 2147483647 w 858"/>
              <a:gd name="T75" fmla="*/ 2147483647 h 2414"/>
              <a:gd name="T76" fmla="*/ 2147483647 w 858"/>
              <a:gd name="T77" fmla="*/ 2147483647 h 2414"/>
              <a:gd name="T78" fmla="*/ 2147483647 w 858"/>
              <a:gd name="T79" fmla="*/ 2147483647 h 2414"/>
              <a:gd name="T80" fmla="*/ 2147483647 w 858"/>
              <a:gd name="T81" fmla="*/ 2147483647 h 2414"/>
              <a:gd name="T82" fmla="*/ 2147483647 w 858"/>
              <a:gd name="T83" fmla="*/ 2147483647 h 2414"/>
              <a:gd name="T84" fmla="*/ 2147483647 w 858"/>
              <a:gd name="T85" fmla="*/ 2147483647 h 2414"/>
              <a:gd name="T86" fmla="*/ 2147483647 w 858"/>
              <a:gd name="T87" fmla="*/ 2147483647 h 2414"/>
              <a:gd name="T88" fmla="*/ 2147483647 w 858"/>
              <a:gd name="T89" fmla="*/ 2147483647 h 2414"/>
              <a:gd name="T90" fmla="*/ 2147483647 w 858"/>
              <a:gd name="T91" fmla="*/ 2147483647 h 2414"/>
              <a:gd name="T92" fmla="*/ 2147483647 w 858"/>
              <a:gd name="T93" fmla="*/ 2147483647 h 2414"/>
              <a:gd name="T94" fmla="*/ 2147483647 w 858"/>
              <a:gd name="T95" fmla="*/ 2147483647 h 2414"/>
              <a:gd name="T96" fmla="*/ 2147483647 w 858"/>
              <a:gd name="T97" fmla="*/ 2147483647 h 2414"/>
              <a:gd name="T98" fmla="*/ 2147483647 w 858"/>
              <a:gd name="T99" fmla="*/ 2147483647 h 2414"/>
              <a:gd name="T100" fmla="*/ 2147483647 w 858"/>
              <a:gd name="T101" fmla="*/ 2147483647 h 2414"/>
              <a:gd name="T102" fmla="*/ 2147483647 w 858"/>
              <a:gd name="T103" fmla="*/ 2147483647 h 2414"/>
              <a:gd name="T104" fmla="*/ 2147483647 w 858"/>
              <a:gd name="T105" fmla="*/ 2147483647 h 2414"/>
              <a:gd name="T106" fmla="*/ 2147483647 w 858"/>
              <a:gd name="T107" fmla="*/ 2147483647 h 2414"/>
              <a:gd name="T108" fmla="*/ 2147483647 w 858"/>
              <a:gd name="T109" fmla="*/ 2147483647 h 2414"/>
              <a:gd name="T110" fmla="*/ 2147483647 w 858"/>
              <a:gd name="T111" fmla="*/ 2147483647 h 2414"/>
              <a:gd name="T112" fmla="*/ 2147483647 w 858"/>
              <a:gd name="T113" fmla="*/ 2147483647 h 2414"/>
              <a:gd name="T114" fmla="*/ 2147483647 w 858"/>
              <a:gd name="T115" fmla="*/ 2147483647 h 2414"/>
              <a:gd name="T116" fmla="*/ 2147483647 w 858"/>
              <a:gd name="T117" fmla="*/ 2147483647 h 2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58"/>
              <a:gd name="T178" fmla="*/ 0 h 2414"/>
              <a:gd name="T179" fmla="*/ 858 w 858"/>
              <a:gd name="T180" fmla="*/ 2414 h 24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58" h="2414">
                <a:moveTo>
                  <a:pt x="660" y="1207"/>
                </a:moveTo>
                <a:cubicBezTo>
                  <a:pt x="660" y="1207"/>
                  <a:pt x="666" y="1203"/>
                  <a:pt x="667" y="1201"/>
                </a:cubicBezTo>
                <a:cubicBezTo>
                  <a:pt x="669" y="1198"/>
                  <a:pt x="671" y="1194"/>
                  <a:pt x="672" y="1190"/>
                </a:cubicBezTo>
                <a:cubicBezTo>
                  <a:pt x="673" y="1187"/>
                  <a:pt x="669" y="1184"/>
                  <a:pt x="667" y="1182"/>
                </a:cubicBezTo>
                <a:cubicBezTo>
                  <a:pt x="663" y="1176"/>
                  <a:pt x="663" y="1174"/>
                  <a:pt x="665" y="1167"/>
                </a:cubicBezTo>
                <a:cubicBezTo>
                  <a:pt x="667" y="1162"/>
                  <a:pt x="665" y="1155"/>
                  <a:pt x="665" y="1149"/>
                </a:cubicBezTo>
                <a:cubicBezTo>
                  <a:pt x="665" y="1143"/>
                  <a:pt x="667" y="1137"/>
                  <a:pt x="667" y="1130"/>
                </a:cubicBezTo>
                <a:cubicBezTo>
                  <a:pt x="669" y="1121"/>
                  <a:pt x="663" y="1112"/>
                  <a:pt x="664" y="1102"/>
                </a:cubicBezTo>
                <a:cubicBezTo>
                  <a:pt x="666" y="1093"/>
                  <a:pt x="668" y="1087"/>
                  <a:pt x="666" y="1078"/>
                </a:cubicBezTo>
                <a:cubicBezTo>
                  <a:pt x="664" y="1067"/>
                  <a:pt x="664" y="1055"/>
                  <a:pt x="662" y="1043"/>
                </a:cubicBezTo>
                <a:cubicBezTo>
                  <a:pt x="661" y="1029"/>
                  <a:pt x="655" y="1018"/>
                  <a:pt x="655" y="1004"/>
                </a:cubicBezTo>
                <a:cubicBezTo>
                  <a:pt x="654" y="992"/>
                  <a:pt x="655" y="976"/>
                  <a:pt x="651" y="965"/>
                </a:cubicBezTo>
                <a:cubicBezTo>
                  <a:pt x="648" y="956"/>
                  <a:pt x="647" y="948"/>
                  <a:pt x="646" y="939"/>
                </a:cubicBezTo>
                <a:cubicBezTo>
                  <a:pt x="644" y="927"/>
                  <a:pt x="642" y="914"/>
                  <a:pt x="643" y="902"/>
                </a:cubicBezTo>
                <a:cubicBezTo>
                  <a:pt x="643" y="888"/>
                  <a:pt x="645" y="876"/>
                  <a:pt x="644" y="862"/>
                </a:cubicBezTo>
                <a:cubicBezTo>
                  <a:pt x="642" y="850"/>
                  <a:pt x="644" y="839"/>
                  <a:pt x="642" y="827"/>
                </a:cubicBezTo>
                <a:cubicBezTo>
                  <a:pt x="640" y="818"/>
                  <a:pt x="639" y="809"/>
                  <a:pt x="639" y="800"/>
                </a:cubicBezTo>
                <a:cubicBezTo>
                  <a:pt x="638" y="789"/>
                  <a:pt x="638" y="779"/>
                  <a:pt x="635" y="769"/>
                </a:cubicBezTo>
                <a:cubicBezTo>
                  <a:pt x="634" y="767"/>
                  <a:pt x="626" y="750"/>
                  <a:pt x="627" y="749"/>
                </a:cubicBezTo>
                <a:cubicBezTo>
                  <a:pt x="626" y="750"/>
                  <a:pt x="626" y="755"/>
                  <a:pt x="626" y="757"/>
                </a:cubicBezTo>
                <a:cubicBezTo>
                  <a:pt x="626" y="762"/>
                  <a:pt x="625" y="768"/>
                  <a:pt x="624" y="773"/>
                </a:cubicBezTo>
                <a:cubicBezTo>
                  <a:pt x="623" y="781"/>
                  <a:pt x="623" y="790"/>
                  <a:pt x="623" y="798"/>
                </a:cubicBezTo>
                <a:cubicBezTo>
                  <a:pt x="622" y="818"/>
                  <a:pt x="623" y="837"/>
                  <a:pt x="623" y="857"/>
                </a:cubicBezTo>
                <a:cubicBezTo>
                  <a:pt x="623" y="880"/>
                  <a:pt x="622" y="903"/>
                  <a:pt x="622" y="925"/>
                </a:cubicBezTo>
                <a:cubicBezTo>
                  <a:pt x="622" y="944"/>
                  <a:pt x="624" y="964"/>
                  <a:pt x="624" y="983"/>
                </a:cubicBezTo>
                <a:cubicBezTo>
                  <a:pt x="623" y="1009"/>
                  <a:pt x="632" y="1034"/>
                  <a:pt x="635" y="1060"/>
                </a:cubicBezTo>
                <a:cubicBezTo>
                  <a:pt x="638" y="1082"/>
                  <a:pt x="644" y="1102"/>
                  <a:pt x="650" y="1123"/>
                </a:cubicBezTo>
                <a:cubicBezTo>
                  <a:pt x="651" y="1127"/>
                  <a:pt x="653" y="1125"/>
                  <a:pt x="656" y="1128"/>
                </a:cubicBezTo>
                <a:cubicBezTo>
                  <a:pt x="660" y="1133"/>
                  <a:pt x="654" y="1135"/>
                  <a:pt x="652" y="1137"/>
                </a:cubicBezTo>
                <a:cubicBezTo>
                  <a:pt x="646" y="1143"/>
                  <a:pt x="650" y="1149"/>
                  <a:pt x="651" y="1156"/>
                </a:cubicBezTo>
                <a:cubicBezTo>
                  <a:pt x="653" y="1173"/>
                  <a:pt x="656" y="1192"/>
                  <a:pt x="654" y="1209"/>
                </a:cubicBezTo>
                <a:cubicBezTo>
                  <a:pt x="654" y="1211"/>
                  <a:pt x="653" y="1220"/>
                  <a:pt x="657" y="1217"/>
                </a:cubicBezTo>
                <a:cubicBezTo>
                  <a:pt x="661" y="1213"/>
                  <a:pt x="660" y="1211"/>
                  <a:pt x="660" y="1207"/>
                </a:cubicBezTo>
                <a:close/>
                <a:moveTo>
                  <a:pt x="236" y="772"/>
                </a:moveTo>
                <a:cubicBezTo>
                  <a:pt x="236" y="771"/>
                  <a:pt x="236" y="761"/>
                  <a:pt x="236" y="760"/>
                </a:cubicBezTo>
                <a:cubicBezTo>
                  <a:pt x="234" y="762"/>
                  <a:pt x="233" y="771"/>
                  <a:pt x="233" y="773"/>
                </a:cubicBezTo>
                <a:cubicBezTo>
                  <a:pt x="231" y="783"/>
                  <a:pt x="229" y="793"/>
                  <a:pt x="226" y="804"/>
                </a:cubicBezTo>
                <a:cubicBezTo>
                  <a:pt x="222" y="824"/>
                  <a:pt x="226" y="845"/>
                  <a:pt x="220" y="865"/>
                </a:cubicBezTo>
                <a:cubicBezTo>
                  <a:pt x="218" y="872"/>
                  <a:pt x="221" y="882"/>
                  <a:pt x="222" y="889"/>
                </a:cubicBezTo>
                <a:cubicBezTo>
                  <a:pt x="222" y="900"/>
                  <a:pt x="224" y="908"/>
                  <a:pt x="221" y="919"/>
                </a:cubicBezTo>
                <a:cubicBezTo>
                  <a:pt x="218" y="928"/>
                  <a:pt x="213" y="937"/>
                  <a:pt x="215" y="946"/>
                </a:cubicBezTo>
                <a:cubicBezTo>
                  <a:pt x="219" y="958"/>
                  <a:pt x="215" y="964"/>
                  <a:pt x="213" y="976"/>
                </a:cubicBezTo>
                <a:cubicBezTo>
                  <a:pt x="211" y="987"/>
                  <a:pt x="212" y="998"/>
                  <a:pt x="210" y="1009"/>
                </a:cubicBezTo>
                <a:cubicBezTo>
                  <a:pt x="209" y="1013"/>
                  <a:pt x="207" y="1017"/>
                  <a:pt x="206" y="1022"/>
                </a:cubicBezTo>
                <a:cubicBezTo>
                  <a:pt x="204" y="1028"/>
                  <a:pt x="206" y="1034"/>
                  <a:pt x="206" y="1040"/>
                </a:cubicBezTo>
                <a:cubicBezTo>
                  <a:pt x="207" y="1048"/>
                  <a:pt x="201" y="1058"/>
                  <a:pt x="199" y="1066"/>
                </a:cubicBezTo>
                <a:cubicBezTo>
                  <a:pt x="197" y="1074"/>
                  <a:pt x="195" y="1082"/>
                  <a:pt x="193" y="1090"/>
                </a:cubicBezTo>
                <a:cubicBezTo>
                  <a:pt x="189" y="1105"/>
                  <a:pt x="187" y="1120"/>
                  <a:pt x="181" y="1135"/>
                </a:cubicBezTo>
                <a:cubicBezTo>
                  <a:pt x="180" y="1139"/>
                  <a:pt x="182" y="1144"/>
                  <a:pt x="182" y="1148"/>
                </a:cubicBezTo>
                <a:cubicBezTo>
                  <a:pt x="181" y="1154"/>
                  <a:pt x="180" y="1159"/>
                  <a:pt x="180" y="1165"/>
                </a:cubicBezTo>
                <a:cubicBezTo>
                  <a:pt x="180" y="1168"/>
                  <a:pt x="185" y="1182"/>
                  <a:pt x="188" y="1182"/>
                </a:cubicBezTo>
                <a:cubicBezTo>
                  <a:pt x="190" y="1181"/>
                  <a:pt x="192" y="1160"/>
                  <a:pt x="192" y="1158"/>
                </a:cubicBezTo>
                <a:cubicBezTo>
                  <a:pt x="193" y="1153"/>
                  <a:pt x="197" y="1139"/>
                  <a:pt x="193" y="1135"/>
                </a:cubicBezTo>
                <a:cubicBezTo>
                  <a:pt x="185" y="1130"/>
                  <a:pt x="193" y="1127"/>
                  <a:pt x="195" y="1120"/>
                </a:cubicBezTo>
                <a:cubicBezTo>
                  <a:pt x="197" y="1105"/>
                  <a:pt x="199" y="1090"/>
                  <a:pt x="203" y="1076"/>
                </a:cubicBezTo>
                <a:cubicBezTo>
                  <a:pt x="205" y="1069"/>
                  <a:pt x="209" y="1063"/>
                  <a:pt x="211" y="1056"/>
                </a:cubicBezTo>
                <a:cubicBezTo>
                  <a:pt x="212" y="1047"/>
                  <a:pt x="214" y="1039"/>
                  <a:pt x="217" y="1031"/>
                </a:cubicBezTo>
                <a:cubicBezTo>
                  <a:pt x="220" y="1020"/>
                  <a:pt x="226" y="1009"/>
                  <a:pt x="228" y="998"/>
                </a:cubicBezTo>
                <a:cubicBezTo>
                  <a:pt x="231" y="988"/>
                  <a:pt x="224" y="980"/>
                  <a:pt x="224" y="971"/>
                </a:cubicBezTo>
                <a:cubicBezTo>
                  <a:pt x="223" y="962"/>
                  <a:pt x="226" y="953"/>
                  <a:pt x="227" y="944"/>
                </a:cubicBezTo>
                <a:cubicBezTo>
                  <a:pt x="228" y="933"/>
                  <a:pt x="228" y="922"/>
                  <a:pt x="228" y="912"/>
                </a:cubicBezTo>
                <a:cubicBezTo>
                  <a:pt x="229" y="902"/>
                  <a:pt x="233" y="893"/>
                  <a:pt x="234" y="884"/>
                </a:cubicBezTo>
                <a:cubicBezTo>
                  <a:pt x="236" y="876"/>
                  <a:pt x="235" y="868"/>
                  <a:pt x="234" y="861"/>
                </a:cubicBezTo>
                <a:cubicBezTo>
                  <a:pt x="232" y="850"/>
                  <a:pt x="230" y="840"/>
                  <a:pt x="231" y="830"/>
                </a:cubicBezTo>
                <a:cubicBezTo>
                  <a:pt x="232" y="821"/>
                  <a:pt x="235" y="812"/>
                  <a:pt x="235" y="804"/>
                </a:cubicBezTo>
                <a:cubicBezTo>
                  <a:pt x="236" y="796"/>
                  <a:pt x="239" y="789"/>
                  <a:pt x="237" y="782"/>
                </a:cubicBezTo>
                <a:cubicBezTo>
                  <a:pt x="237" y="778"/>
                  <a:pt x="236" y="776"/>
                  <a:pt x="236" y="772"/>
                </a:cubicBezTo>
                <a:close/>
                <a:moveTo>
                  <a:pt x="185" y="1323"/>
                </a:moveTo>
                <a:cubicBezTo>
                  <a:pt x="185" y="1318"/>
                  <a:pt x="187" y="1307"/>
                  <a:pt x="184" y="1302"/>
                </a:cubicBezTo>
                <a:cubicBezTo>
                  <a:pt x="183" y="1300"/>
                  <a:pt x="176" y="1305"/>
                  <a:pt x="175" y="1305"/>
                </a:cubicBezTo>
                <a:cubicBezTo>
                  <a:pt x="168" y="1306"/>
                  <a:pt x="169" y="1312"/>
                  <a:pt x="170" y="1318"/>
                </a:cubicBezTo>
                <a:cubicBezTo>
                  <a:pt x="170" y="1321"/>
                  <a:pt x="173" y="1326"/>
                  <a:pt x="172" y="1330"/>
                </a:cubicBezTo>
                <a:cubicBezTo>
                  <a:pt x="171" y="1331"/>
                  <a:pt x="169" y="1332"/>
                  <a:pt x="171" y="1334"/>
                </a:cubicBezTo>
                <a:cubicBezTo>
                  <a:pt x="174" y="1341"/>
                  <a:pt x="174" y="1350"/>
                  <a:pt x="175" y="1358"/>
                </a:cubicBezTo>
                <a:cubicBezTo>
                  <a:pt x="176" y="1363"/>
                  <a:pt x="180" y="1359"/>
                  <a:pt x="184" y="1358"/>
                </a:cubicBezTo>
                <a:cubicBezTo>
                  <a:pt x="191" y="1356"/>
                  <a:pt x="188" y="1353"/>
                  <a:pt x="187" y="1347"/>
                </a:cubicBezTo>
                <a:cubicBezTo>
                  <a:pt x="186" y="1339"/>
                  <a:pt x="186" y="1331"/>
                  <a:pt x="185" y="1323"/>
                </a:cubicBezTo>
                <a:close/>
                <a:moveTo>
                  <a:pt x="664" y="1282"/>
                </a:moveTo>
                <a:cubicBezTo>
                  <a:pt x="658" y="1284"/>
                  <a:pt x="660" y="1297"/>
                  <a:pt x="661" y="1301"/>
                </a:cubicBezTo>
                <a:cubicBezTo>
                  <a:pt x="661" y="1306"/>
                  <a:pt x="663" y="1311"/>
                  <a:pt x="664" y="1316"/>
                </a:cubicBezTo>
                <a:cubicBezTo>
                  <a:pt x="665" y="1319"/>
                  <a:pt x="665" y="1328"/>
                  <a:pt x="668" y="1330"/>
                </a:cubicBezTo>
                <a:cubicBezTo>
                  <a:pt x="667" y="1329"/>
                  <a:pt x="672" y="1313"/>
                  <a:pt x="672" y="1311"/>
                </a:cubicBezTo>
                <a:cubicBezTo>
                  <a:pt x="672" y="1305"/>
                  <a:pt x="669" y="1299"/>
                  <a:pt x="673" y="1292"/>
                </a:cubicBezTo>
                <a:cubicBezTo>
                  <a:pt x="674" y="1289"/>
                  <a:pt x="666" y="1281"/>
                  <a:pt x="664" y="1282"/>
                </a:cubicBezTo>
                <a:close/>
                <a:moveTo>
                  <a:pt x="0" y="0"/>
                </a:moveTo>
                <a:cubicBezTo>
                  <a:pt x="0" y="2414"/>
                  <a:pt x="0" y="2414"/>
                  <a:pt x="0" y="2414"/>
                </a:cubicBezTo>
                <a:cubicBezTo>
                  <a:pt x="858" y="2414"/>
                  <a:pt x="858" y="2414"/>
                  <a:pt x="858" y="2414"/>
                </a:cubicBezTo>
                <a:cubicBezTo>
                  <a:pt x="858" y="0"/>
                  <a:pt x="858" y="0"/>
                  <a:pt x="858" y="0"/>
                </a:cubicBezTo>
                <a:lnTo>
                  <a:pt x="0" y="0"/>
                </a:lnTo>
                <a:close/>
                <a:moveTo>
                  <a:pt x="765" y="1075"/>
                </a:moveTo>
                <a:cubicBezTo>
                  <a:pt x="765" y="1081"/>
                  <a:pt x="765" y="1086"/>
                  <a:pt x="764" y="1092"/>
                </a:cubicBezTo>
                <a:cubicBezTo>
                  <a:pt x="763" y="1098"/>
                  <a:pt x="759" y="1102"/>
                  <a:pt x="756" y="1108"/>
                </a:cubicBezTo>
                <a:cubicBezTo>
                  <a:pt x="753" y="1116"/>
                  <a:pt x="759" y="1122"/>
                  <a:pt x="760" y="1129"/>
                </a:cubicBezTo>
                <a:cubicBezTo>
                  <a:pt x="762" y="1136"/>
                  <a:pt x="760" y="1143"/>
                  <a:pt x="758" y="1149"/>
                </a:cubicBezTo>
                <a:cubicBezTo>
                  <a:pt x="756" y="1152"/>
                  <a:pt x="750" y="1159"/>
                  <a:pt x="752" y="1163"/>
                </a:cubicBezTo>
                <a:cubicBezTo>
                  <a:pt x="754" y="1167"/>
                  <a:pt x="756" y="1167"/>
                  <a:pt x="757" y="1171"/>
                </a:cubicBezTo>
                <a:cubicBezTo>
                  <a:pt x="759" y="1178"/>
                  <a:pt x="760" y="1190"/>
                  <a:pt x="756" y="1196"/>
                </a:cubicBezTo>
                <a:cubicBezTo>
                  <a:pt x="753" y="1200"/>
                  <a:pt x="748" y="1198"/>
                  <a:pt x="752" y="1204"/>
                </a:cubicBezTo>
                <a:cubicBezTo>
                  <a:pt x="755" y="1207"/>
                  <a:pt x="755" y="1213"/>
                  <a:pt x="756" y="1218"/>
                </a:cubicBezTo>
                <a:cubicBezTo>
                  <a:pt x="756" y="1225"/>
                  <a:pt x="753" y="1229"/>
                  <a:pt x="752" y="1236"/>
                </a:cubicBezTo>
                <a:cubicBezTo>
                  <a:pt x="752" y="1239"/>
                  <a:pt x="754" y="1240"/>
                  <a:pt x="754" y="1243"/>
                </a:cubicBezTo>
                <a:cubicBezTo>
                  <a:pt x="755" y="1245"/>
                  <a:pt x="752" y="1247"/>
                  <a:pt x="750" y="1247"/>
                </a:cubicBezTo>
                <a:cubicBezTo>
                  <a:pt x="748" y="1247"/>
                  <a:pt x="750" y="1258"/>
                  <a:pt x="750" y="1260"/>
                </a:cubicBezTo>
                <a:cubicBezTo>
                  <a:pt x="750" y="1272"/>
                  <a:pt x="752" y="1287"/>
                  <a:pt x="749" y="1298"/>
                </a:cubicBezTo>
                <a:cubicBezTo>
                  <a:pt x="746" y="1308"/>
                  <a:pt x="745" y="1318"/>
                  <a:pt x="743" y="1328"/>
                </a:cubicBezTo>
                <a:cubicBezTo>
                  <a:pt x="741" y="1333"/>
                  <a:pt x="740" y="1340"/>
                  <a:pt x="734" y="1342"/>
                </a:cubicBezTo>
                <a:cubicBezTo>
                  <a:pt x="730" y="1344"/>
                  <a:pt x="728" y="1345"/>
                  <a:pt x="726" y="1349"/>
                </a:cubicBezTo>
                <a:cubicBezTo>
                  <a:pt x="725" y="1354"/>
                  <a:pt x="724" y="1358"/>
                  <a:pt x="718" y="1359"/>
                </a:cubicBezTo>
                <a:cubicBezTo>
                  <a:pt x="713" y="1359"/>
                  <a:pt x="711" y="1361"/>
                  <a:pt x="708" y="1364"/>
                </a:cubicBezTo>
                <a:cubicBezTo>
                  <a:pt x="704" y="1368"/>
                  <a:pt x="696" y="1369"/>
                  <a:pt x="690" y="1372"/>
                </a:cubicBezTo>
                <a:cubicBezTo>
                  <a:pt x="686" y="1375"/>
                  <a:pt x="681" y="1376"/>
                  <a:pt x="677" y="1378"/>
                </a:cubicBezTo>
                <a:cubicBezTo>
                  <a:pt x="672" y="1381"/>
                  <a:pt x="673" y="1392"/>
                  <a:pt x="673" y="1397"/>
                </a:cubicBezTo>
                <a:cubicBezTo>
                  <a:pt x="673" y="1452"/>
                  <a:pt x="685" y="1505"/>
                  <a:pt x="681" y="1560"/>
                </a:cubicBezTo>
                <a:cubicBezTo>
                  <a:pt x="678" y="1593"/>
                  <a:pt x="673" y="1626"/>
                  <a:pt x="673" y="1659"/>
                </a:cubicBezTo>
                <a:cubicBezTo>
                  <a:pt x="672" y="1682"/>
                  <a:pt x="668" y="1706"/>
                  <a:pt x="671" y="1729"/>
                </a:cubicBezTo>
                <a:cubicBezTo>
                  <a:pt x="674" y="1751"/>
                  <a:pt x="673" y="1772"/>
                  <a:pt x="675" y="1794"/>
                </a:cubicBezTo>
                <a:cubicBezTo>
                  <a:pt x="676" y="1813"/>
                  <a:pt x="679" y="1832"/>
                  <a:pt x="680" y="1850"/>
                </a:cubicBezTo>
                <a:cubicBezTo>
                  <a:pt x="684" y="1891"/>
                  <a:pt x="685" y="1931"/>
                  <a:pt x="685" y="1972"/>
                </a:cubicBezTo>
                <a:cubicBezTo>
                  <a:pt x="686" y="2009"/>
                  <a:pt x="687" y="2046"/>
                  <a:pt x="687" y="2083"/>
                </a:cubicBezTo>
                <a:cubicBezTo>
                  <a:pt x="686" y="2097"/>
                  <a:pt x="688" y="2114"/>
                  <a:pt x="682" y="2127"/>
                </a:cubicBezTo>
                <a:cubicBezTo>
                  <a:pt x="673" y="2146"/>
                  <a:pt x="681" y="2172"/>
                  <a:pt x="683" y="2192"/>
                </a:cubicBezTo>
                <a:cubicBezTo>
                  <a:pt x="684" y="2203"/>
                  <a:pt x="685" y="2214"/>
                  <a:pt x="687" y="2224"/>
                </a:cubicBezTo>
                <a:cubicBezTo>
                  <a:pt x="689" y="2236"/>
                  <a:pt x="693" y="2248"/>
                  <a:pt x="686" y="2259"/>
                </a:cubicBezTo>
                <a:cubicBezTo>
                  <a:pt x="680" y="2268"/>
                  <a:pt x="679" y="2268"/>
                  <a:pt x="683" y="2278"/>
                </a:cubicBezTo>
                <a:cubicBezTo>
                  <a:pt x="686" y="2289"/>
                  <a:pt x="695" y="2295"/>
                  <a:pt x="700" y="2305"/>
                </a:cubicBezTo>
                <a:cubicBezTo>
                  <a:pt x="704" y="2315"/>
                  <a:pt x="714" y="2323"/>
                  <a:pt x="718" y="2333"/>
                </a:cubicBezTo>
                <a:cubicBezTo>
                  <a:pt x="719" y="2338"/>
                  <a:pt x="719" y="2344"/>
                  <a:pt x="719" y="2349"/>
                </a:cubicBezTo>
                <a:cubicBezTo>
                  <a:pt x="719" y="2353"/>
                  <a:pt x="720" y="2352"/>
                  <a:pt x="723" y="2354"/>
                </a:cubicBezTo>
                <a:cubicBezTo>
                  <a:pt x="729" y="2359"/>
                  <a:pt x="734" y="2371"/>
                  <a:pt x="723" y="2371"/>
                </a:cubicBezTo>
                <a:cubicBezTo>
                  <a:pt x="709" y="2371"/>
                  <a:pt x="696" y="2373"/>
                  <a:pt x="683" y="2374"/>
                </a:cubicBezTo>
                <a:cubicBezTo>
                  <a:pt x="661" y="2375"/>
                  <a:pt x="639" y="2374"/>
                  <a:pt x="618" y="2370"/>
                </a:cubicBezTo>
                <a:cubicBezTo>
                  <a:pt x="608" y="2369"/>
                  <a:pt x="594" y="2369"/>
                  <a:pt x="586" y="2363"/>
                </a:cubicBezTo>
                <a:cubicBezTo>
                  <a:pt x="577" y="2357"/>
                  <a:pt x="590" y="2345"/>
                  <a:pt x="587" y="2342"/>
                </a:cubicBezTo>
                <a:cubicBezTo>
                  <a:pt x="586" y="2341"/>
                  <a:pt x="580" y="2345"/>
                  <a:pt x="578" y="2344"/>
                </a:cubicBezTo>
                <a:cubicBezTo>
                  <a:pt x="573" y="2343"/>
                  <a:pt x="569" y="2340"/>
                  <a:pt x="565" y="2338"/>
                </a:cubicBezTo>
                <a:cubicBezTo>
                  <a:pt x="557" y="2335"/>
                  <a:pt x="556" y="2329"/>
                  <a:pt x="557" y="2322"/>
                </a:cubicBezTo>
                <a:cubicBezTo>
                  <a:pt x="557" y="2314"/>
                  <a:pt x="557" y="2306"/>
                  <a:pt x="558" y="2299"/>
                </a:cubicBezTo>
                <a:cubicBezTo>
                  <a:pt x="558" y="2296"/>
                  <a:pt x="558" y="2288"/>
                  <a:pt x="560" y="2286"/>
                </a:cubicBezTo>
                <a:cubicBezTo>
                  <a:pt x="562" y="2285"/>
                  <a:pt x="566" y="2286"/>
                  <a:pt x="566" y="2283"/>
                </a:cubicBezTo>
                <a:cubicBezTo>
                  <a:pt x="567" y="2278"/>
                  <a:pt x="566" y="2274"/>
                  <a:pt x="567" y="2270"/>
                </a:cubicBezTo>
                <a:cubicBezTo>
                  <a:pt x="568" y="2263"/>
                  <a:pt x="561" y="2258"/>
                  <a:pt x="561" y="2250"/>
                </a:cubicBezTo>
                <a:cubicBezTo>
                  <a:pt x="560" y="2241"/>
                  <a:pt x="561" y="2232"/>
                  <a:pt x="560" y="2223"/>
                </a:cubicBezTo>
                <a:cubicBezTo>
                  <a:pt x="557" y="2203"/>
                  <a:pt x="549" y="2184"/>
                  <a:pt x="548" y="2164"/>
                </a:cubicBezTo>
                <a:cubicBezTo>
                  <a:pt x="546" y="2136"/>
                  <a:pt x="547" y="2107"/>
                  <a:pt x="544" y="2079"/>
                </a:cubicBezTo>
                <a:cubicBezTo>
                  <a:pt x="540" y="2044"/>
                  <a:pt x="536" y="2010"/>
                  <a:pt x="532" y="1976"/>
                </a:cubicBezTo>
                <a:cubicBezTo>
                  <a:pt x="529" y="1941"/>
                  <a:pt x="525" y="1907"/>
                  <a:pt x="522" y="1872"/>
                </a:cubicBezTo>
                <a:cubicBezTo>
                  <a:pt x="519" y="1840"/>
                  <a:pt x="518" y="1808"/>
                  <a:pt x="513" y="1776"/>
                </a:cubicBezTo>
                <a:cubicBezTo>
                  <a:pt x="511" y="1755"/>
                  <a:pt x="507" y="1735"/>
                  <a:pt x="504" y="1714"/>
                </a:cubicBezTo>
                <a:cubicBezTo>
                  <a:pt x="500" y="1692"/>
                  <a:pt x="493" y="1673"/>
                  <a:pt x="485" y="1653"/>
                </a:cubicBezTo>
                <a:cubicBezTo>
                  <a:pt x="479" y="1637"/>
                  <a:pt x="477" y="1618"/>
                  <a:pt x="473" y="1601"/>
                </a:cubicBezTo>
                <a:cubicBezTo>
                  <a:pt x="470" y="1584"/>
                  <a:pt x="467" y="1566"/>
                  <a:pt x="465" y="1547"/>
                </a:cubicBezTo>
                <a:cubicBezTo>
                  <a:pt x="461" y="1510"/>
                  <a:pt x="454" y="1473"/>
                  <a:pt x="450" y="1436"/>
                </a:cubicBezTo>
                <a:cubicBezTo>
                  <a:pt x="448" y="1415"/>
                  <a:pt x="446" y="1394"/>
                  <a:pt x="441" y="1374"/>
                </a:cubicBezTo>
                <a:cubicBezTo>
                  <a:pt x="438" y="1363"/>
                  <a:pt x="436" y="1351"/>
                  <a:pt x="433" y="1340"/>
                </a:cubicBezTo>
                <a:cubicBezTo>
                  <a:pt x="432" y="1335"/>
                  <a:pt x="430" y="1335"/>
                  <a:pt x="426" y="1333"/>
                </a:cubicBezTo>
                <a:cubicBezTo>
                  <a:pt x="425" y="1333"/>
                  <a:pt x="421" y="1330"/>
                  <a:pt x="421" y="1329"/>
                </a:cubicBezTo>
                <a:cubicBezTo>
                  <a:pt x="418" y="1332"/>
                  <a:pt x="416" y="1344"/>
                  <a:pt x="414" y="1349"/>
                </a:cubicBezTo>
                <a:cubicBezTo>
                  <a:pt x="411" y="1358"/>
                  <a:pt x="411" y="1366"/>
                  <a:pt x="411" y="1375"/>
                </a:cubicBezTo>
                <a:cubicBezTo>
                  <a:pt x="412" y="1385"/>
                  <a:pt x="409" y="1395"/>
                  <a:pt x="408" y="1405"/>
                </a:cubicBezTo>
                <a:cubicBezTo>
                  <a:pt x="407" y="1415"/>
                  <a:pt x="409" y="1424"/>
                  <a:pt x="408" y="1434"/>
                </a:cubicBezTo>
                <a:cubicBezTo>
                  <a:pt x="404" y="1455"/>
                  <a:pt x="401" y="1475"/>
                  <a:pt x="398" y="1496"/>
                </a:cubicBezTo>
                <a:cubicBezTo>
                  <a:pt x="394" y="1528"/>
                  <a:pt x="391" y="1560"/>
                  <a:pt x="385" y="1592"/>
                </a:cubicBezTo>
                <a:cubicBezTo>
                  <a:pt x="381" y="1620"/>
                  <a:pt x="378" y="1649"/>
                  <a:pt x="375" y="1678"/>
                </a:cubicBezTo>
                <a:cubicBezTo>
                  <a:pt x="372" y="1701"/>
                  <a:pt x="376" y="1723"/>
                  <a:pt x="378" y="1746"/>
                </a:cubicBezTo>
                <a:cubicBezTo>
                  <a:pt x="379" y="1758"/>
                  <a:pt x="377" y="1769"/>
                  <a:pt x="378" y="1780"/>
                </a:cubicBezTo>
                <a:cubicBezTo>
                  <a:pt x="379" y="1792"/>
                  <a:pt x="383" y="1799"/>
                  <a:pt x="387" y="1810"/>
                </a:cubicBezTo>
                <a:cubicBezTo>
                  <a:pt x="398" y="1836"/>
                  <a:pt x="402" y="1864"/>
                  <a:pt x="405" y="1892"/>
                </a:cubicBezTo>
                <a:cubicBezTo>
                  <a:pt x="407" y="1917"/>
                  <a:pt x="406" y="1942"/>
                  <a:pt x="408" y="1968"/>
                </a:cubicBezTo>
                <a:cubicBezTo>
                  <a:pt x="410" y="1987"/>
                  <a:pt x="411" y="2006"/>
                  <a:pt x="412" y="2025"/>
                </a:cubicBezTo>
                <a:cubicBezTo>
                  <a:pt x="412" y="2046"/>
                  <a:pt x="410" y="2067"/>
                  <a:pt x="413" y="2087"/>
                </a:cubicBezTo>
                <a:cubicBezTo>
                  <a:pt x="415" y="2107"/>
                  <a:pt x="417" y="2126"/>
                  <a:pt x="419" y="2146"/>
                </a:cubicBezTo>
                <a:cubicBezTo>
                  <a:pt x="420" y="2164"/>
                  <a:pt x="421" y="2182"/>
                  <a:pt x="422" y="2199"/>
                </a:cubicBezTo>
                <a:cubicBezTo>
                  <a:pt x="423" y="2207"/>
                  <a:pt x="422" y="2215"/>
                  <a:pt x="423" y="2223"/>
                </a:cubicBezTo>
                <a:cubicBezTo>
                  <a:pt x="424" y="2228"/>
                  <a:pt x="426" y="2234"/>
                  <a:pt x="424" y="2239"/>
                </a:cubicBezTo>
                <a:cubicBezTo>
                  <a:pt x="422" y="2244"/>
                  <a:pt x="419" y="2247"/>
                  <a:pt x="421" y="2251"/>
                </a:cubicBezTo>
                <a:cubicBezTo>
                  <a:pt x="423" y="2255"/>
                  <a:pt x="423" y="2261"/>
                  <a:pt x="423" y="2265"/>
                </a:cubicBezTo>
                <a:cubicBezTo>
                  <a:pt x="423" y="2270"/>
                  <a:pt x="421" y="2279"/>
                  <a:pt x="423" y="2283"/>
                </a:cubicBezTo>
                <a:cubicBezTo>
                  <a:pt x="424" y="2284"/>
                  <a:pt x="428" y="2283"/>
                  <a:pt x="430" y="2286"/>
                </a:cubicBezTo>
                <a:cubicBezTo>
                  <a:pt x="432" y="2290"/>
                  <a:pt x="431" y="2297"/>
                  <a:pt x="431" y="2302"/>
                </a:cubicBezTo>
                <a:cubicBezTo>
                  <a:pt x="431" y="2308"/>
                  <a:pt x="431" y="2315"/>
                  <a:pt x="432" y="2322"/>
                </a:cubicBezTo>
                <a:cubicBezTo>
                  <a:pt x="433" y="2333"/>
                  <a:pt x="412" y="2335"/>
                  <a:pt x="405" y="2338"/>
                </a:cubicBezTo>
                <a:cubicBezTo>
                  <a:pt x="394" y="2341"/>
                  <a:pt x="387" y="2342"/>
                  <a:pt x="376" y="2338"/>
                </a:cubicBezTo>
                <a:cubicBezTo>
                  <a:pt x="366" y="2334"/>
                  <a:pt x="364" y="2339"/>
                  <a:pt x="362" y="2349"/>
                </a:cubicBezTo>
                <a:cubicBezTo>
                  <a:pt x="360" y="2360"/>
                  <a:pt x="349" y="2360"/>
                  <a:pt x="340" y="2360"/>
                </a:cubicBezTo>
                <a:cubicBezTo>
                  <a:pt x="322" y="2362"/>
                  <a:pt x="304" y="2363"/>
                  <a:pt x="286" y="2363"/>
                </a:cubicBezTo>
                <a:cubicBezTo>
                  <a:pt x="266" y="2363"/>
                  <a:pt x="246" y="2363"/>
                  <a:pt x="227" y="2360"/>
                </a:cubicBezTo>
                <a:cubicBezTo>
                  <a:pt x="222" y="2358"/>
                  <a:pt x="217" y="2356"/>
                  <a:pt x="211" y="2356"/>
                </a:cubicBezTo>
                <a:cubicBezTo>
                  <a:pt x="206" y="2355"/>
                  <a:pt x="201" y="2355"/>
                  <a:pt x="200" y="2348"/>
                </a:cubicBezTo>
                <a:cubicBezTo>
                  <a:pt x="200" y="2343"/>
                  <a:pt x="206" y="2343"/>
                  <a:pt x="209" y="2341"/>
                </a:cubicBezTo>
                <a:cubicBezTo>
                  <a:pt x="214" y="2338"/>
                  <a:pt x="212" y="2331"/>
                  <a:pt x="213" y="2327"/>
                </a:cubicBezTo>
                <a:cubicBezTo>
                  <a:pt x="217" y="2315"/>
                  <a:pt x="231" y="2313"/>
                  <a:pt x="240" y="2308"/>
                </a:cubicBezTo>
                <a:cubicBezTo>
                  <a:pt x="254" y="2301"/>
                  <a:pt x="261" y="2289"/>
                  <a:pt x="272" y="2279"/>
                </a:cubicBezTo>
                <a:cubicBezTo>
                  <a:pt x="272" y="2278"/>
                  <a:pt x="294" y="2258"/>
                  <a:pt x="285" y="2257"/>
                </a:cubicBezTo>
                <a:cubicBezTo>
                  <a:pt x="281" y="2256"/>
                  <a:pt x="276" y="2261"/>
                  <a:pt x="273" y="2256"/>
                </a:cubicBezTo>
                <a:cubicBezTo>
                  <a:pt x="269" y="2250"/>
                  <a:pt x="269" y="2242"/>
                  <a:pt x="268" y="2236"/>
                </a:cubicBezTo>
                <a:cubicBezTo>
                  <a:pt x="265" y="2219"/>
                  <a:pt x="264" y="2202"/>
                  <a:pt x="262" y="2184"/>
                </a:cubicBezTo>
                <a:cubicBezTo>
                  <a:pt x="262" y="2180"/>
                  <a:pt x="260" y="2178"/>
                  <a:pt x="258" y="2173"/>
                </a:cubicBezTo>
                <a:cubicBezTo>
                  <a:pt x="254" y="2164"/>
                  <a:pt x="259" y="2154"/>
                  <a:pt x="256" y="2145"/>
                </a:cubicBezTo>
                <a:cubicBezTo>
                  <a:pt x="253" y="2130"/>
                  <a:pt x="249" y="2117"/>
                  <a:pt x="249" y="2102"/>
                </a:cubicBezTo>
                <a:cubicBezTo>
                  <a:pt x="249" y="2097"/>
                  <a:pt x="248" y="2093"/>
                  <a:pt x="248" y="2088"/>
                </a:cubicBezTo>
                <a:cubicBezTo>
                  <a:pt x="248" y="2069"/>
                  <a:pt x="247" y="2051"/>
                  <a:pt x="246" y="2032"/>
                </a:cubicBezTo>
                <a:cubicBezTo>
                  <a:pt x="242" y="1966"/>
                  <a:pt x="239" y="1900"/>
                  <a:pt x="234" y="1833"/>
                </a:cubicBezTo>
                <a:cubicBezTo>
                  <a:pt x="229" y="1760"/>
                  <a:pt x="232" y="1687"/>
                  <a:pt x="229" y="1613"/>
                </a:cubicBezTo>
                <a:cubicBezTo>
                  <a:pt x="228" y="1593"/>
                  <a:pt x="227" y="1572"/>
                  <a:pt x="224" y="1552"/>
                </a:cubicBezTo>
                <a:cubicBezTo>
                  <a:pt x="220" y="1532"/>
                  <a:pt x="213" y="1513"/>
                  <a:pt x="209" y="1493"/>
                </a:cubicBezTo>
                <a:cubicBezTo>
                  <a:pt x="204" y="1469"/>
                  <a:pt x="200" y="1444"/>
                  <a:pt x="197" y="1419"/>
                </a:cubicBezTo>
                <a:cubicBezTo>
                  <a:pt x="196" y="1413"/>
                  <a:pt x="198" y="1399"/>
                  <a:pt x="191" y="1398"/>
                </a:cubicBezTo>
                <a:cubicBezTo>
                  <a:pt x="187" y="1397"/>
                  <a:pt x="185" y="1397"/>
                  <a:pt x="181" y="1398"/>
                </a:cubicBezTo>
                <a:cubicBezTo>
                  <a:pt x="177" y="1399"/>
                  <a:pt x="169" y="1396"/>
                  <a:pt x="165" y="1395"/>
                </a:cubicBezTo>
                <a:cubicBezTo>
                  <a:pt x="146" y="1389"/>
                  <a:pt x="130" y="1383"/>
                  <a:pt x="123" y="1364"/>
                </a:cubicBezTo>
                <a:cubicBezTo>
                  <a:pt x="118" y="1353"/>
                  <a:pt x="115" y="1342"/>
                  <a:pt x="111" y="1331"/>
                </a:cubicBezTo>
                <a:cubicBezTo>
                  <a:pt x="109" y="1324"/>
                  <a:pt x="102" y="1315"/>
                  <a:pt x="103" y="1307"/>
                </a:cubicBezTo>
                <a:cubicBezTo>
                  <a:pt x="105" y="1296"/>
                  <a:pt x="106" y="1285"/>
                  <a:pt x="105" y="1273"/>
                </a:cubicBezTo>
                <a:cubicBezTo>
                  <a:pt x="105" y="1269"/>
                  <a:pt x="102" y="1267"/>
                  <a:pt x="101" y="1263"/>
                </a:cubicBezTo>
                <a:cubicBezTo>
                  <a:pt x="101" y="1260"/>
                  <a:pt x="105" y="1260"/>
                  <a:pt x="104" y="1255"/>
                </a:cubicBezTo>
                <a:cubicBezTo>
                  <a:pt x="103" y="1250"/>
                  <a:pt x="102" y="1244"/>
                  <a:pt x="103" y="1238"/>
                </a:cubicBezTo>
                <a:cubicBezTo>
                  <a:pt x="104" y="1235"/>
                  <a:pt x="111" y="1228"/>
                  <a:pt x="108" y="1226"/>
                </a:cubicBezTo>
                <a:cubicBezTo>
                  <a:pt x="103" y="1223"/>
                  <a:pt x="97" y="1225"/>
                  <a:pt x="93" y="1219"/>
                </a:cubicBezTo>
                <a:cubicBezTo>
                  <a:pt x="89" y="1212"/>
                  <a:pt x="94" y="1207"/>
                  <a:pt x="96" y="1201"/>
                </a:cubicBezTo>
                <a:cubicBezTo>
                  <a:pt x="97" y="1198"/>
                  <a:pt x="93" y="1193"/>
                  <a:pt x="92" y="1190"/>
                </a:cubicBezTo>
                <a:cubicBezTo>
                  <a:pt x="92" y="1186"/>
                  <a:pt x="92" y="1183"/>
                  <a:pt x="92" y="1180"/>
                </a:cubicBezTo>
                <a:cubicBezTo>
                  <a:pt x="92" y="1174"/>
                  <a:pt x="93" y="1169"/>
                  <a:pt x="97" y="1165"/>
                </a:cubicBezTo>
                <a:cubicBezTo>
                  <a:pt x="106" y="1155"/>
                  <a:pt x="101" y="1145"/>
                  <a:pt x="99" y="1134"/>
                </a:cubicBezTo>
                <a:cubicBezTo>
                  <a:pt x="97" y="1123"/>
                  <a:pt x="93" y="1109"/>
                  <a:pt x="96" y="1099"/>
                </a:cubicBezTo>
                <a:cubicBezTo>
                  <a:pt x="98" y="1091"/>
                  <a:pt x="92" y="1081"/>
                  <a:pt x="92" y="1072"/>
                </a:cubicBezTo>
                <a:cubicBezTo>
                  <a:pt x="91" y="1064"/>
                  <a:pt x="93" y="1056"/>
                  <a:pt x="93" y="1047"/>
                </a:cubicBezTo>
                <a:cubicBezTo>
                  <a:pt x="94" y="1042"/>
                  <a:pt x="93" y="1037"/>
                  <a:pt x="93" y="1032"/>
                </a:cubicBezTo>
                <a:cubicBezTo>
                  <a:pt x="93" y="1022"/>
                  <a:pt x="94" y="1012"/>
                  <a:pt x="94" y="1002"/>
                </a:cubicBezTo>
                <a:cubicBezTo>
                  <a:pt x="95" y="979"/>
                  <a:pt x="93" y="956"/>
                  <a:pt x="96" y="933"/>
                </a:cubicBezTo>
                <a:cubicBezTo>
                  <a:pt x="98" y="908"/>
                  <a:pt x="103" y="882"/>
                  <a:pt x="105" y="857"/>
                </a:cubicBezTo>
                <a:cubicBezTo>
                  <a:pt x="107" y="837"/>
                  <a:pt x="108" y="817"/>
                  <a:pt x="110" y="797"/>
                </a:cubicBezTo>
                <a:cubicBezTo>
                  <a:pt x="114" y="759"/>
                  <a:pt x="117" y="721"/>
                  <a:pt x="122" y="684"/>
                </a:cubicBezTo>
                <a:cubicBezTo>
                  <a:pt x="127" y="645"/>
                  <a:pt x="133" y="605"/>
                  <a:pt x="139" y="566"/>
                </a:cubicBezTo>
                <a:cubicBezTo>
                  <a:pt x="142" y="551"/>
                  <a:pt x="146" y="537"/>
                  <a:pt x="150" y="522"/>
                </a:cubicBezTo>
                <a:cubicBezTo>
                  <a:pt x="155" y="500"/>
                  <a:pt x="165" y="479"/>
                  <a:pt x="185" y="466"/>
                </a:cubicBezTo>
                <a:cubicBezTo>
                  <a:pt x="204" y="453"/>
                  <a:pt x="227" y="452"/>
                  <a:pt x="246" y="440"/>
                </a:cubicBezTo>
                <a:cubicBezTo>
                  <a:pt x="262" y="432"/>
                  <a:pt x="277" y="422"/>
                  <a:pt x="293" y="414"/>
                </a:cubicBezTo>
                <a:cubicBezTo>
                  <a:pt x="305" y="409"/>
                  <a:pt x="312" y="399"/>
                  <a:pt x="323" y="392"/>
                </a:cubicBezTo>
                <a:cubicBezTo>
                  <a:pt x="327" y="390"/>
                  <a:pt x="331" y="390"/>
                  <a:pt x="335" y="388"/>
                </a:cubicBezTo>
                <a:cubicBezTo>
                  <a:pt x="341" y="386"/>
                  <a:pt x="346" y="383"/>
                  <a:pt x="350" y="380"/>
                </a:cubicBezTo>
                <a:cubicBezTo>
                  <a:pt x="359" y="374"/>
                  <a:pt x="357" y="363"/>
                  <a:pt x="357" y="354"/>
                </a:cubicBezTo>
                <a:cubicBezTo>
                  <a:pt x="357" y="344"/>
                  <a:pt x="357" y="333"/>
                  <a:pt x="357" y="323"/>
                </a:cubicBezTo>
                <a:cubicBezTo>
                  <a:pt x="357" y="318"/>
                  <a:pt x="357" y="314"/>
                  <a:pt x="358" y="309"/>
                </a:cubicBezTo>
                <a:cubicBezTo>
                  <a:pt x="358" y="303"/>
                  <a:pt x="355" y="299"/>
                  <a:pt x="352" y="294"/>
                </a:cubicBezTo>
                <a:cubicBezTo>
                  <a:pt x="347" y="285"/>
                  <a:pt x="346" y="275"/>
                  <a:pt x="346" y="264"/>
                </a:cubicBezTo>
                <a:cubicBezTo>
                  <a:pt x="346" y="259"/>
                  <a:pt x="347" y="252"/>
                  <a:pt x="346" y="247"/>
                </a:cubicBezTo>
                <a:cubicBezTo>
                  <a:pt x="345" y="243"/>
                  <a:pt x="343" y="244"/>
                  <a:pt x="339" y="244"/>
                </a:cubicBezTo>
                <a:cubicBezTo>
                  <a:pt x="327" y="243"/>
                  <a:pt x="322" y="234"/>
                  <a:pt x="318" y="223"/>
                </a:cubicBezTo>
                <a:cubicBezTo>
                  <a:pt x="315" y="210"/>
                  <a:pt x="317" y="195"/>
                  <a:pt x="319" y="182"/>
                </a:cubicBezTo>
                <a:cubicBezTo>
                  <a:pt x="320" y="178"/>
                  <a:pt x="320" y="170"/>
                  <a:pt x="325" y="167"/>
                </a:cubicBezTo>
                <a:cubicBezTo>
                  <a:pt x="328" y="166"/>
                  <a:pt x="334" y="169"/>
                  <a:pt x="333" y="164"/>
                </a:cubicBezTo>
                <a:cubicBezTo>
                  <a:pt x="329" y="155"/>
                  <a:pt x="334" y="144"/>
                  <a:pt x="330" y="135"/>
                </a:cubicBezTo>
                <a:cubicBezTo>
                  <a:pt x="326" y="127"/>
                  <a:pt x="331" y="109"/>
                  <a:pt x="334" y="101"/>
                </a:cubicBezTo>
                <a:cubicBezTo>
                  <a:pt x="336" y="97"/>
                  <a:pt x="339" y="96"/>
                  <a:pt x="340" y="93"/>
                </a:cubicBezTo>
                <a:cubicBezTo>
                  <a:pt x="342" y="90"/>
                  <a:pt x="342" y="87"/>
                  <a:pt x="343" y="84"/>
                </a:cubicBezTo>
                <a:cubicBezTo>
                  <a:pt x="346" y="79"/>
                  <a:pt x="351" y="75"/>
                  <a:pt x="355" y="72"/>
                </a:cubicBezTo>
                <a:cubicBezTo>
                  <a:pt x="357" y="70"/>
                  <a:pt x="358" y="67"/>
                  <a:pt x="361" y="65"/>
                </a:cubicBezTo>
                <a:cubicBezTo>
                  <a:pt x="365" y="62"/>
                  <a:pt x="369" y="60"/>
                  <a:pt x="374" y="57"/>
                </a:cubicBezTo>
                <a:cubicBezTo>
                  <a:pt x="377" y="56"/>
                  <a:pt x="381" y="55"/>
                  <a:pt x="384" y="54"/>
                </a:cubicBezTo>
                <a:cubicBezTo>
                  <a:pt x="386" y="53"/>
                  <a:pt x="388" y="51"/>
                  <a:pt x="390" y="50"/>
                </a:cubicBezTo>
                <a:cubicBezTo>
                  <a:pt x="396" y="49"/>
                  <a:pt x="400" y="43"/>
                  <a:pt x="405" y="43"/>
                </a:cubicBezTo>
                <a:cubicBezTo>
                  <a:pt x="409" y="43"/>
                  <a:pt x="411" y="45"/>
                  <a:pt x="414" y="44"/>
                </a:cubicBezTo>
                <a:cubicBezTo>
                  <a:pt x="417" y="44"/>
                  <a:pt x="419" y="42"/>
                  <a:pt x="421" y="41"/>
                </a:cubicBezTo>
                <a:cubicBezTo>
                  <a:pt x="427" y="41"/>
                  <a:pt x="435" y="40"/>
                  <a:pt x="441" y="40"/>
                </a:cubicBezTo>
                <a:cubicBezTo>
                  <a:pt x="445" y="40"/>
                  <a:pt x="449" y="43"/>
                  <a:pt x="453" y="43"/>
                </a:cubicBezTo>
                <a:cubicBezTo>
                  <a:pt x="455" y="43"/>
                  <a:pt x="458" y="43"/>
                  <a:pt x="460" y="43"/>
                </a:cubicBezTo>
                <a:cubicBezTo>
                  <a:pt x="465" y="45"/>
                  <a:pt x="470" y="49"/>
                  <a:pt x="475" y="47"/>
                </a:cubicBezTo>
                <a:cubicBezTo>
                  <a:pt x="486" y="45"/>
                  <a:pt x="497" y="57"/>
                  <a:pt x="505" y="64"/>
                </a:cubicBezTo>
                <a:cubicBezTo>
                  <a:pt x="510" y="68"/>
                  <a:pt x="512" y="72"/>
                  <a:pt x="518" y="75"/>
                </a:cubicBezTo>
                <a:cubicBezTo>
                  <a:pt x="524" y="78"/>
                  <a:pt x="524" y="83"/>
                  <a:pt x="527" y="88"/>
                </a:cubicBezTo>
                <a:cubicBezTo>
                  <a:pt x="531" y="97"/>
                  <a:pt x="538" y="106"/>
                  <a:pt x="539" y="116"/>
                </a:cubicBezTo>
                <a:cubicBezTo>
                  <a:pt x="541" y="126"/>
                  <a:pt x="537" y="135"/>
                  <a:pt x="540" y="146"/>
                </a:cubicBezTo>
                <a:cubicBezTo>
                  <a:pt x="542" y="154"/>
                  <a:pt x="539" y="161"/>
                  <a:pt x="538" y="168"/>
                </a:cubicBezTo>
                <a:cubicBezTo>
                  <a:pt x="538" y="170"/>
                  <a:pt x="535" y="181"/>
                  <a:pt x="538" y="180"/>
                </a:cubicBezTo>
                <a:cubicBezTo>
                  <a:pt x="563" y="174"/>
                  <a:pt x="550" y="230"/>
                  <a:pt x="545" y="240"/>
                </a:cubicBezTo>
                <a:cubicBezTo>
                  <a:pt x="540" y="251"/>
                  <a:pt x="539" y="259"/>
                  <a:pt x="525" y="256"/>
                </a:cubicBezTo>
                <a:cubicBezTo>
                  <a:pt x="520" y="255"/>
                  <a:pt x="520" y="254"/>
                  <a:pt x="520" y="260"/>
                </a:cubicBezTo>
                <a:cubicBezTo>
                  <a:pt x="520" y="267"/>
                  <a:pt x="519" y="274"/>
                  <a:pt x="518" y="281"/>
                </a:cubicBezTo>
                <a:cubicBezTo>
                  <a:pt x="517" y="292"/>
                  <a:pt x="515" y="303"/>
                  <a:pt x="508" y="312"/>
                </a:cubicBezTo>
                <a:cubicBezTo>
                  <a:pt x="501" y="319"/>
                  <a:pt x="502" y="325"/>
                  <a:pt x="503" y="334"/>
                </a:cubicBezTo>
                <a:cubicBezTo>
                  <a:pt x="504" y="344"/>
                  <a:pt x="504" y="354"/>
                  <a:pt x="504" y="363"/>
                </a:cubicBezTo>
                <a:cubicBezTo>
                  <a:pt x="504" y="372"/>
                  <a:pt x="509" y="376"/>
                  <a:pt x="519" y="379"/>
                </a:cubicBezTo>
                <a:cubicBezTo>
                  <a:pt x="527" y="382"/>
                  <a:pt x="532" y="384"/>
                  <a:pt x="538" y="391"/>
                </a:cubicBezTo>
                <a:cubicBezTo>
                  <a:pt x="544" y="397"/>
                  <a:pt x="552" y="401"/>
                  <a:pt x="560" y="404"/>
                </a:cubicBezTo>
                <a:cubicBezTo>
                  <a:pt x="578" y="413"/>
                  <a:pt x="595" y="424"/>
                  <a:pt x="613" y="432"/>
                </a:cubicBezTo>
                <a:cubicBezTo>
                  <a:pt x="636" y="443"/>
                  <a:pt x="661" y="445"/>
                  <a:pt x="681" y="463"/>
                </a:cubicBezTo>
                <a:cubicBezTo>
                  <a:pt x="696" y="476"/>
                  <a:pt x="702" y="493"/>
                  <a:pt x="707" y="512"/>
                </a:cubicBezTo>
                <a:cubicBezTo>
                  <a:pt x="712" y="532"/>
                  <a:pt x="717" y="553"/>
                  <a:pt x="721" y="573"/>
                </a:cubicBezTo>
                <a:cubicBezTo>
                  <a:pt x="734" y="630"/>
                  <a:pt x="746" y="687"/>
                  <a:pt x="751" y="746"/>
                </a:cubicBezTo>
                <a:cubicBezTo>
                  <a:pt x="753" y="772"/>
                  <a:pt x="752" y="799"/>
                  <a:pt x="751" y="825"/>
                </a:cubicBezTo>
                <a:cubicBezTo>
                  <a:pt x="751" y="850"/>
                  <a:pt x="755" y="874"/>
                  <a:pt x="756" y="899"/>
                </a:cubicBezTo>
                <a:cubicBezTo>
                  <a:pt x="756" y="912"/>
                  <a:pt x="755" y="925"/>
                  <a:pt x="757" y="938"/>
                </a:cubicBezTo>
                <a:cubicBezTo>
                  <a:pt x="759" y="949"/>
                  <a:pt x="762" y="959"/>
                  <a:pt x="763" y="969"/>
                </a:cubicBezTo>
                <a:cubicBezTo>
                  <a:pt x="766" y="992"/>
                  <a:pt x="759" y="1016"/>
                  <a:pt x="765" y="1038"/>
                </a:cubicBezTo>
                <a:cubicBezTo>
                  <a:pt x="769" y="1051"/>
                  <a:pt x="765" y="1062"/>
                  <a:pt x="765" y="1075"/>
                </a:cubicBezTo>
                <a:close/>
              </a:path>
            </a:pathLst>
          </a:custGeom>
          <a:solidFill>
            <a:schemeClr val="bg1"/>
          </a:solidFill>
          <a:ln w="9525">
            <a:noFill/>
            <a:round/>
            <a:headEnd/>
            <a:tailEnd/>
          </a:ln>
        </p:spPr>
        <p:txBody>
          <a:bodyPr>
            <a:prstTxWarp prst="textNoShape">
              <a:avLst/>
            </a:prstTxWarp>
          </a:bodyPr>
          <a:lstStyle/>
          <a:p>
            <a:endParaRPr lang="en-US"/>
          </a:p>
        </p:txBody>
      </p:sp>
      <p:sp>
        <p:nvSpPr>
          <p:cNvPr id="2228255" name="Line 31"/>
          <p:cNvSpPr>
            <a:spLocks noChangeShapeType="1"/>
          </p:cNvSpPr>
          <p:nvPr/>
        </p:nvSpPr>
        <p:spPr bwMode="auto">
          <a:xfrm>
            <a:off x="2895600" y="2052638"/>
            <a:ext cx="3695700" cy="0"/>
          </a:xfrm>
          <a:prstGeom prst="line">
            <a:avLst/>
          </a:prstGeom>
          <a:noFill/>
          <a:ln w="9525">
            <a:solidFill>
              <a:schemeClr val="accent1"/>
            </a:solidFill>
            <a:prstDash val="dash"/>
            <a:round/>
            <a:headEnd/>
            <a:tailEnd/>
          </a:ln>
        </p:spPr>
        <p:txBody>
          <a:bodyPr wrap="none">
            <a:prstTxWarp prst="textNoShape">
              <a:avLst/>
            </a:prstTxWarp>
          </a:bodyPr>
          <a:lstStyle/>
          <a:p>
            <a:endParaRPr lang="en-US"/>
          </a:p>
        </p:txBody>
      </p:sp>
      <p:sp>
        <p:nvSpPr>
          <p:cNvPr id="2228258" name="Text Box 34"/>
          <p:cNvSpPr txBox="1">
            <a:spLocks noChangeArrowheads="1"/>
          </p:cNvSpPr>
          <p:nvPr/>
        </p:nvSpPr>
        <p:spPr bwMode="auto">
          <a:xfrm>
            <a:off x="3333750" y="2087563"/>
            <a:ext cx="2820988" cy="366712"/>
          </a:xfrm>
          <a:prstGeom prst="rect">
            <a:avLst/>
          </a:prstGeom>
          <a:noFill/>
          <a:ln w="9525">
            <a:noFill/>
            <a:miter lim="800000"/>
            <a:headEnd/>
            <a:tailEnd/>
          </a:ln>
        </p:spPr>
        <p:txBody>
          <a:bodyPr>
            <a:prstTxWarp prst="textNoShape">
              <a:avLst/>
            </a:prstTxWarp>
            <a:spAutoFit/>
          </a:bodyPr>
          <a:lstStyle/>
          <a:p>
            <a:r>
              <a:rPr lang="en-US" sz="1800" b="1">
                <a:solidFill>
                  <a:schemeClr val="accent1"/>
                </a:solidFill>
              </a:rPr>
              <a:t>Untapped Audience</a:t>
            </a:r>
            <a:endParaRPr lang="en-US" sz="1600" b="1">
              <a:solidFill>
                <a:schemeClr val="accent1"/>
              </a:solidFill>
            </a:endParaRPr>
          </a:p>
        </p:txBody>
      </p:sp>
      <p:sp>
        <p:nvSpPr>
          <p:cNvPr id="59424" name="Text Box 27"/>
          <p:cNvSpPr txBox="1">
            <a:spLocks noChangeArrowheads="1"/>
          </p:cNvSpPr>
          <p:nvPr/>
        </p:nvSpPr>
        <p:spPr bwMode="auto">
          <a:xfrm>
            <a:off x="427038" y="5978525"/>
            <a:ext cx="1838325" cy="304800"/>
          </a:xfrm>
          <a:prstGeom prst="rect">
            <a:avLst/>
          </a:prstGeom>
          <a:noFill/>
          <a:ln w="9525">
            <a:noFill/>
            <a:miter lim="800000"/>
            <a:headEnd/>
            <a:tailEnd/>
          </a:ln>
        </p:spPr>
        <p:txBody>
          <a:bodyPr>
            <a:prstTxWarp prst="textNoShape">
              <a:avLst/>
            </a:prstTxWarp>
            <a:spAutoFit/>
          </a:bodyPr>
          <a:lstStyle/>
          <a:p>
            <a:pPr algn="r"/>
            <a:r>
              <a:rPr lang="en-US" b="1"/>
              <a:t>2%</a:t>
            </a:r>
            <a:r>
              <a:rPr lang="en-US"/>
              <a:t> Yellow Pages</a:t>
            </a:r>
          </a:p>
        </p:txBody>
      </p:sp>
      <p:sp>
        <p:nvSpPr>
          <p:cNvPr id="59425" name="Text Box 32"/>
          <p:cNvSpPr txBox="1">
            <a:spLocks noChangeArrowheads="1"/>
          </p:cNvSpPr>
          <p:nvPr/>
        </p:nvSpPr>
        <p:spPr bwMode="auto">
          <a:xfrm>
            <a:off x="3476625" y="2398713"/>
            <a:ext cx="1552575" cy="646112"/>
          </a:xfrm>
          <a:prstGeom prst="rect">
            <a:avLst/>
          </a:prstGeom>
          <a:noFill/>
          <a:ln w="9525">
            <a:noFill/>
            <a:miter lim="800000"/>
            <a:headEnd/>
            <a:tailEnd/>
          </a:ln>
        </p:spPr>
        <p:txBody>
          <a:bodyPr>
            <a:prstTxWarp prst="textNoShape">
              <a:avLst/>
            </a:prstTxWarp>
            <a:spAutoFit/>
          </a:bodyPr>
          <a:lstStyle/>
          <a:p>
            <a:r>
              <a:rPr lang="en-US" sz="1200"/>
              <a:t>Gap between ad investments and media consumption</a:t>
            </a:r>
            <a:endParaRPr lang="en-US" sz="12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28228"/>
                                        </p:tgtEl>
                                        <p:attrNameLst>
                                          <p:attrName>style.visibility</p:attrName>
                                        </p:attrNameLst>
                                      </p:cBhvr>
                                      <p:to>
                                        <p:strVal val="visible"/>
                                      </p:to>
                                    </p:set>
                                    <p:animEffect transition="in" filter="fade">
                                      <p:cBhvr>
                                        <p:cTn id="7" dur="500"/>
                                        <p:tgtEl>
                                          <p:spTgt spid="22282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28229"/>
                                        </p:tgtEl>
                                        <p:attrNameLst>
                                          <p:attrName>style.visibility</p:attrName>
                                        </p:attrNameLst>
                                      </p:cBhvr>
                                      <p:to>
                                        <p:strVal val="visible"/>
                                      </p:to>
                                    </p:set>
                                    <p:animEffect transition="in" filter="fade">
                                      <p:cBhvr>
                                        <p:cTn id="10" dur="500"/>
                                        <p:tgtEl>
                                          <p:spTgt spid="22282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28230"/>
                                        </p:tgtEl>
                                        <p:attrNameLst>
                                          <p:attrName>style.visibility</p:attrName>
                                        </p:attrNameLst>
                                      </p:cBhvr>
                                      <p:to>
                                        <p:strVal val="visible"/>
                                      </p:to>
                                    </p:set>
                                    <p:animEffect transition="in" filter="fade">
                                      <p:cBhvr>
                                        <p:cTn id="13" dur="500"/>
                                        <p:tgtEl>
                                          <p:spTgt spid="22282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28232"/>
                                        </p:tgtEl>
                                        <p:attrNameLst>
                                          <p:attrName>style.visibility</p:attrName>
                                        </p:attrNameLst>
                                      </p:cBhvr>
                                      <p:to>
                                        <p:strVal val="visible"/>
                                      </p:to>
                                    </p:set>
                                    <p:animEffect transition="in" filter="fade">
                                      <p:cBhvr>
                                        <p:cTn id="16" dur="500"/>
                                        <p:tgtEl>
                                          <p:spTgt spid="22282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28234"/>
                                        </p:tgtEl>
                                        <p:attrNameLst>
                                          <p:attrName>style.visibility</p:attrName>
                                        </p:attrNameLst>
                                      </p:cBhvr>
                                      <p:to>
                                        <p:strVal val="visible"/>
                                      </p:to>
                                    </p:set>
                                    <p:animEffect transition="in" filter="fade">
                                      <p:cBhvr>
                                        <p:cTn id="19" dur="500"/>
                                        <p:tgtEl>
                                          <p:spTgt spid="22282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28236"/>
                                        </p:tgtEl>
                                        <p:attrNameLst>
                                          <p:attrName>style.visibility</p:attrName>
                                        </p:attrNameLst>
                                      </p:cBhvr>
                                      <p:to>
                                        <p:strVal val="visible"/>
                                      </p:to>
                                    </p:set>
                                    <p:animEffect transition="in" filter="fade">
                                      <p:cBhvr>
                                        <p:cTn id="22" dur="500"/>
                                        <p:tgtEl>
                                          <p:spTgt spid="22282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28238"/>
                                        </p:tgtEl>
                                        <p:attrNameLst>
                                          <p:attrName>style.visibility</p:attrName>
                                        </p:attrNameLst>
                                      </p:cBhvr>
                                      <p:to>
                                        <p:strVal val="visible"/>
                                      </p:to>
                                    </p:set>
                                    <p:animEffect transition="in" filter="fade">
                                      <p:cBhvr>
                                        <p:cTn id="25" dur="500"/>
                                        <p:tgtEl>
                                          <p:spTgt spid="22282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28239"/>
                                        </p:tgtEl>
                                        <p:attrNameLst>
                                          <p:attrName>style.visibility</p:attrName>
                                        </p:attrNameLst>
                                      </p:cBhvr>
                                      <p:to>
                                        <p:strVal val="visible"/>
                                      </p:to>
                                    </p:set>
                                    <p:animEffect transition="in" filter="fade">
                                      <p:cBhvr>
                                        <p:cTn id="28" dur="500"/>
                                        <p:tgtEl>
                                          <p:spTgt spid="22282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28242"/>
                                        </p:tgtEl>
                                        <p:attrNameLst>
                                          <p:attrName>style.visibility</p:attrName>
                                        </p:attrNameLst>
                                      </p:cBhvr>
                                      <p:to>
                                        <p:strVal val="visible"/>
                                      </p:to>
                                    </p:set>
                                    <p:animEffect transition="in" filter="fade">
                                      <p:cBhvr>
                                        <p:cTn id="31" dur="500"/>
                                        <p:tgtEl>
                                          <p:spTgt spid="22282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28246"/>
                                        </p:tgtEl>
                                        <p:attrNameLst>
                                          <p:attrName>style.visibility</p:attrName>
                                        </p:attrNameLst>
                                      </p:cBhvr>
                                      <p:to>
                                        <p:strVal val="visible"/>
                                      </p:to>
                                    </p:set>
                                    <p:animEffect transition="in" filter="fade">
                                      <p:cBhvr>
                                        <p:cTn id="34" dur="500"/>
                                        <p:tgtEl>
                                          <p:spTgt spid="222824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28247"/>
                                        </p:tgtEl>
                                        <p:attrNameLst>
                                          <p:attrName>style.visibility</p:attrName>
                                        </p:attrNameLst>
                                      </p:cBhvr>
                                      <p:to>
                                        <p:strVal val="visible"/>
                                      </p:to>
                                    </p:set>
                                    <p:animEffect transition="in" filter="fade">
                                      <p:cBhvr>
                                        <p:cTn id="37" dur="500"/>
                                        <p:tgtEl>
                                          <p:spTgt spid="222824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28248"/>
                                        </p:tgtEl>
                                        <p:attrNameLst>
                                          <p:attrName>style.visibility</p:attrName>
                                        </p:attrNameLst>
                                      </p:cBhvr>
                                      <p:to>
                                        <p:strVal val="visible"/>
                                      </p:to>
                                    </p:set>
                                    <p:animEffect transition="in" filter="fade">
                                      <p:cBhvr>
                                        <p:cTn id="40" dur="500"/>
                                        <p:tgtEl>
                                          <p:spTgt spid="2228248"/>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2228257"/>
                                        </p:tgtEl>
                                        <p:attrNameLst>
                                          <p:attrName>style.visibility</p:attrName>
                                        </p:attrNameLst>
                                      </p:cBhvr>
                                      <p:to>
                                        <p:strVal val="visible"/>
                                      </p:to>
                                    </p:set>
                                    <p:animEffect transition="in" filter="wipe(right)">
                                      <p:cBhvr>
                                        <p:cTn id="44" dur="500"/>
                                        <p:tgtEl>
                                          <p:spTgt spid="2228257"/>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2228255"/>
                                        </p:tgtEl>
                                        <p:attrNameLst>
                                          <p:attrName>style.visibility</p:attrName>
                                        </p:attrNameLst>
                                      </p:cBhvr>
                                      <p:to>
                                        <p:strVal val="visible"/>
                                      </p:to>
                                    </p:set>
                                    <p:animEffect transition="in" filter="wipe(right)">
                                      <p:cBhvr>
                                        <p:cTn id="47" dur="500"/>
                                        <p:tgtEl>
                                          <p:spTgt spid="222825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28258"/>
                                        </p:tgtEl>
                                        <p:attrNameLst>
                                          <p:attrName>style.visibility</p:attrName>
                                        </p:attrNameLst>
                                      </p:cBhvr>
                                      <p:to>
                                        <p:strVal val="visible"/>
                                      </p:to>
                                    </p:set>
                                    <p:animEffect transition="in" filter="fade">
                                      <p:cBhvr>
                                        <p:cTn id="50" dur="500"/>
                                        <p:tgtEl>
                                          <p:spTgt spid="2228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8228" grpId="0" animBg="1"/>
      <p:bldP spid="2228229" grpId="0" animBg="1"/>
      <p:bldP spid="2228230" grpId="0" animBg="1"/>
      <p:bldP spid="2228232" grpId="0"/>
      <p:bldP spid="2228234" grpId="0" animBg="1"/>
      <p:bldP spid="2228236" grpId="0"/>
      <p:bldP spid="2228238" grpId="0"/>
      <p:bldP spid="2228239" grpId="0"/>
      <p:bldP spid="2228242" grpId="0" animBg="1"/>
      <p:bldP spid="2228246" grpId="0"/>
      <p:bldP spid="2228247" grpId="0"/>
      <p:bldP spid="2228248" grpId="0" animBg="1"/>
      <p:bldP spid="2228257" grpId="0" animBg="1"/>
      <p:bldP spid="2228255" grpId="0" animBg="1"/>
      <p:bldP spid="222825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27" name="Rectangle 23"/>
          <p:cNvSpPr>
            <a:spLocks noChangeArrowheads="1"/>
          </p:cNvSpPr>
          <p:nvPr/>
        </p:nvSpPr>
        <p:spPr bwMode="white">
          <a:xfrm>
            <a:off x="6419850" y="6400800"/>
            <a:ext cx="2266950" cy="457200"/>
          </a:xfrm>
          <a:prstGeom prst="rect">
            <a:avLst/>
          </a:prstGeom>
          <a:solidFill>
            <a:schemeClr val="bg1"/>
          </a:solidFill>
          <a:ln w="9525" algn="ctr">
            <a:noFill/>
            <a:miter lim="800000"/>
            <a:headEnd/>
            <a:tailEnd/>
          </a:ln>
          <a:effectLst/>
        </p:spPr>
        <p:txBody>
          <a:bodyPr anchor="ctr">
            <a:spAutoFit/>
          </a:bodyPr>
          <a:lstStyle/>
          <a:p>
            <a:pPr>
              <a:lnSpc>
                <a:spcPct val="90000"/>
              </a:lnSpc>
              <a:defRPr/>
            </a:pPr>
            <a:endParaRPr lang="en-US">
              <a:effectLst>
                <a:outerShdw blurRad="38100" dist="38100" dir="2700000" algn="tl">
                  <a:srgbClr val="000000">
                    <a:alpha val="43137"/>
                  </a:srgbClr>
                </a:outerShdw>
              </a:effectLst>
              <a:latin typeface="Arial" charset="0"/>
              <a:ea typeface="+mn-ea"/>
              <a:cs typeface="+mn-cs"/>
            </a:endParaRPr>
          </a:p>
        </p:txBody>
      </p:sp>
      <p:sp>
        <p:nvSpPr>
          <p:cNvPr id="277506" name="Freeform 2"/>
          <p:cNvSpPr>
            <a:spLocks/>
          </p:cNvSpPr>
          <p:nvPr/>
        </p:nvSpPr>
        <p:spPr bwMode="auto">
          <a:xfrm>
            <a:off x="0" y="-7938"/>
            <a:ext cx="3924300" cy="5278438"/>
          </a:xfrm>
          <a:custGeom>
            <a:avLst/>
            <a:gdLst/>
            <a:ahLst/>
            <a:cxnLst>
              <a:cxn ang="0">
                <a:pos x="2912" y="0"/>
              </a:cxn>
              <a:cxn ang="0">
                <a:pos x="0" y="0"/>
              </a:cxn>
              <a:cxn ang="0">
                <a:pos x="0" y="3333"/>
              </a:cxn>
              <a:cxn ang="0">
                <a:pos x="1733" y="3333"/>
              </a:cxn>
              <a:cxn ang="0">
                <a:pos x="2912" y="0"/>
              </a:cxn>
            </a:cxnLst>
            <a:rect l="0" t="0" r="r" b="b"/>
            <a:pathLst>
              <a:path w="2912" h="3333">
                <a:moveTo>
                  <a:pt x="2912" y="0"/>
                </a:moveTo>
                <a:lnTo>
                  <a:pt x="0" y="0"/>
                </a:lnTo>
                <a:lnTo>
                  <a:pt x="0" y="3333"/>
                </a:lnTo>
                <a:lnTo>
                  <a:pt x="1733" y="3333"/>
                </a:lnTo>
                <a:lnTo>
                  <a:pt x="2912" y="0"/>
                </a:lnTo>
                <a:close/>
              </a:path>
            </a:pathLst>
          </a:custGeom>
          <a:gradFill rotWithShape="1">
            <a:gsLst>
              <a:gs pos="0">
                <a:schemeClr val="accent1"/>
              </a:gs>
              <a:gs pos="100000">
                <a:schemeClr val="accent1">
                  <a:gamma/>
                  <a:tint val="0"/>
                  <a:invGamma/>
                  <a:alpha val="0"/>
                </a:schemeClr>
              </a:gs>
            </a:gsLst>
            <a:lin ang="5400000" scaled="1"/>
          </a:gradFill>
          <a:ln w="9525" cap="flat" cmpd="sng">
            <a:noFill/>
            <a:prstDash val="solid"/>
            <a:round/>
            <a:headEnd type="none" w="med" len="med"/>
            <a:tailEnd type="none" w="med" len="med"/>
          </a:ln>
          <a:effectLst/>
        </p:spPr>
        <p:txBody>
          <a:bodyPr wrap="none">
            <a:prstTxWarp prst="textNoShape">
              <a:avLst/>
            </a:prstTxWarp>
            <a:spAutoFit/>
          </a:bodyPr>
          <a:lstStyle/>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endParaRPr lang="en-AU">
              <a:effectLst>
                <a:outerShdw blurRad="38100" dist="38100" dir="2700000" algn="tl">
                  <a:srgbClr val="000000"/>
                </a:outerShdw>
              </a:effectLst>
            </a:endParaRPr>
          </a:p>
          <a:p>
            <a:pPr>
              <a:lnSpc>
                <a:spcPct val="90000"/>
              </a:lnSpc>
            </a:pPr>
            <a:r>
              <a:rPr lang="en-AU">
                <a:effectLst>
                  <a:outerShdw blurRad="38100" dist="38100" dir="2700000" algn="tl">
                    <a:srgbClr val="000000"/>
                  </a:outerShdw>
                </a:effectLst>
              </a:rPr>
              <a:t>                                                                            </a:t>
            </a:r>
            <a:endParaRPr lang="en-US">
              <a:effectLst>
                <a:outerShdw blurRad="38100" dist="38100" dir="2700000" algn="tl">
                  <a:srgbClr val="000000"/>
                </a:outerShdw>
              </a:effectLst>
            </a:endParaRPr>
          </a:p>
        </p:txBody>
      </p:sp>
      <p:pic>
        <p:nvPicPr>
          <p:cNvPr id="75779" name="Picture 14" descr="hands_laptop"/>
          <p:cNvPicPr>
            <a:picLocks noChangeAspect="1" noChangeArrowheads="1"/>
          </p:cNvPicPr>
          <p:nvPr/>
        </p:nvPicPr>
        <p:blipFill>
          <a:blip r:embed="rId3"/>
          <a:srcRect/>
          <a:stretch>
            <a:fillRect/>
          </a:stretch>
        </p:blipFill>
        <p:spPr bwMode="auto">
          <a:xfrm>
            <a:off x="0" y="0"/>
            <a:ext cx="8534400" cy="6859588"/>
          </a:xfrm>
          <a:prstGeom prst="rect">
            <a:avLst/>
          </a:prstGeom>
          <a:noFill/>
          <a:ln w="9525">
            <a:noFill/>
            <a:miter lim="800000"/>
            <a:headEnd/>
            <a:tailEnd/>
          </a:ln>
        </p:spPr>
      </p:pic>
      <p:sp>
        <p:nvSpPr>
          <p:cNvPr id="75780" name="Rectangle 3"/>
          <p:cNvSpPr>
            <a:spLocks noChangeArrowheads="1"/>
          </p:cNvSpPr>
          <p:nvPr/>
        </p:nvSpPr>
        <p:spPr bwMode="auto">
          <a:xfrm>
            <a:off x="444500" y="217488"/>
            <a:ext cx="3244850" cy="469359"/>
          </a:xfrm>
          <a:prstGeom prst="rect">
            <a:avLst/>
          </a:prstGeom>
          <a:noFill/>
          <a:ln w="9525">
            <a:noFill/>
            <a:miter lim="800000"/>
            <a:headEnd/>
            <a:tailEnd/>
          </a:ln>
        </p:spPr>
        <p:txBody>
          <a:bodyPr>
            <a:prstTxWarp prst="textNoShape">
              <a:avLst/>
            </a:prstTxWarp>
            <a:spAutoFit/>
          </a:bodyPr>
          <a:lstStyle/>
          <a:p>
            <a:pPr>
              <a:lnSpc>
                <a:spcPct val="85000"/>
              </a:lnSpc>
              <a:spcBef>
                <a:spcPct val="100000"/>
              </a:spcBef>
              <a:spcAft>
                <a:spcPct val="5000"/>
              </a:spcAft>
            </a:pPr>
            <a:r>
              <a:rPr lang="en-US" sz="2800" b="1" dirty="0" smtClean="0">
                <a:solidFill>
                  <a:schemeClr val="bg1"/>
                </a:solidFill>
              </a:rPr>
              <a:t>Diners Are </a:t>
            </a:r>
            <a:r>
              <a:rPr lang="en-US" sz="2800" b="1" dirty="0">
                <a:solidFill>
                  <a:schemeClr val="bg1"/>
                </a:solidFill>
              </a:rPr>
              <a:t>Online</a:t>
            </a:r>
          </a:p>
        </p:txBody>
      </p:sp>
      <p:sp>
        <p:nvSpPr>
          <p:cNvPr id="75781" name="Rectangle 15"/>
          <p:cNvSpPr>
            <a:spLocks noChangeArrowheads="1"/>
          </p:cNvSpPr>
          <p:nvPr/>
        </p:nvSpPr>
        <p:spPr bwMode="auto">
          <a:xfrm>
            <a:off x="5638800" y="2528888"/>
            <a:ext cx="2895600" cy="944562"/>
          </a:xfrm>
          <a:prstGeom prst="rect">
            <a:avLst/>
          </a:prstGeom>
          <a:noFill/>
          <a:ln w="9525">
            <a:noFill/>
            <a:miter lim="800000"/>
            <a:headEnd/>
            <a:tailEnd/>
          </a:ln>
        </p:spPr>
        <p:txBody>
          <a:bodyPr>
            <a:prstTxWarp prst="textNoShape">
              <a:avLst/>
            </a:prstTxWarp>
            <a:spAutoFit/>
          </a:bodyPr>
          <a:lstStyle/>
          <a:p>
            <a:pPr>
              <a:lnSpc>
                <a:spcPct val="90000"/>
              </a:lnSpc>
              <a:spcBef>
                <a:spcPct val="100000"/>
              </a:spcBef>
              <a:spcAft>
                <a:spcPct val="5000"/>
              </a:spcAft>
            </a:pPr>
            <a:r>
              <a:rPr lang="en-US" sz="2600" b="1">
                <a:solidFill>
                  <a:schemeClr val="accent1"/>
                </a:solidFill>
              </a:rPr>
              <a:t>58%</a:t>
            </a:r>
            <a:r>
              <a:rPr lang="en-US" sz="1800"/>
              <a:t> of casual diners go online to look for coupons or special offers</a:t>
            </a:r>
          </a:p>
        </p:txBody>
      </p:sp>
      <p:sp>
        <p:nvSpPr>
          <p:cNvPr id="75782" name="Rectangle 16"/>
          <p:cNvSpPr>
            <a:spLocks noChangeArrowheads="1"/>
          </p:cNvSpPr>
          <p:nvPr/>
        </p:nvSpPr>
        <p:spPr bwMode="auto">
          <a:xfrm>
            <a:off x="4114800" y="217488"/>
            <a:ext cx="4953000" cy="706347"/>
          </a:xfrm>
          <a:prstGeom prst="rect">
            <a:avLst/>
          </a:prstGeom>
          <a:noFill/>
          <a:ln w="9525">
            <a:noFill/>
            <a:miter lim="800000"/>
            <a:headEnd/>
            <a:tailEnd/>
          </a:ln>
        </p:spPr>
        <p:txBody>
          <a:bodyPr>
            <a:prstTxWarp prst="textNoShape">
              <a:avLst/>
            </a:prstTxWarp>
            <a:spAutoFit/>
          </a:bodyPr>
          <a:lstStyle/>
          <a:p>
            <a:pPr algn="ctr">
              <a:lnSpc>
                <a:spcPct val="90000"/>
              </a:lnSpc>
              <a:spcBef>
                <a:spcPct val="100000"/>
              </a:spcBef>
              <a:spcAft>
                <a:spcPct val="5000"/>
              </a:spcAft>
            </a:pPr>
            <a:r>
              <a:rPr lang="en-US" sz="2600" b="1" dirty="0">
                <a:solidFill>
                  <a:schemeClr val="accent1"/>
                </a:solidFill>
              </a:rPr>
              <a:t>90%</a:t>
            </a:r>
            <a:r>
              <a:rPr lang="en-US" sz="1800" dirty="0"/>
              <a:t> of Americans go online to research casual dining restaurant information</a:t>
            </a:r>
          </a:p>
        </p:txBody>
      </p:sp>
      <p:sp>
        <p:nvSpPr>
          <p:cNvPr id="75783" name="Rectangle 17"/>
          <p:cNvSpPr>
            <a:spLocks noChangeArrowheads="1"/>
          </p:cNvSpPr>
          <p:nvPr/>
        </p:nvSpPr>
        <p:spPr bwMode="auto">
          <a:xfrm>
            <a:off x="3886200" y="1371600"/>
            <a:ext cx="2743200" cy="944563"/>
          </a:xfrm>
          <a:prstGeom prst="rect">
            <a:avLst/>
          </a:prstGeom>
          <a:noFill/>
          <a:ln w="9525">
            <a:noFill/>
            <a:miter lim="800000"/>
            <a:headEnd/>
            <a:tailEnd/>
          </a:ln>
        </p:spPr>
        <p:txBody>
          <a:bodyPr>
            <a:prstTxWarp prst="textNoShape">
              <a:avLst/>
            </a:prstTxWarp>
            <a:spAutoFit/>
          </a:bodyPr>
          <a:lstStyle/>
          <a:p>
            <a:pPr>
              <a:lnSpc>
                <a:spcPct val="90000"/>
              </a:lnSpc>
              <a:spcBef>
                <a:spcPct val="100000"/>
              </a:spcBef>
              <a:spcAft>
                <a:spcPct val="5000"/>
              </a:spcAft>
            </a:pPr>
            <a:r>
              <a:rPr lang="en-US" sz="2600" b="1">
                <a:solidFill>
                  <a:schemeClr val="accent1"/>
                </a:solidFill>
              </a:rPr>
              <a:t>59%</a:t>
            </a:r>
            <a:r>
              <a:rPr lang="en-US" sz="1800"/>
              <a:t> of casual diners go online to look for restaurants in their area</a:t>
            </a:r>
          </a:p>
        </p:txBody>
      </p:sp>
      <p:sp>
        <p:nvSpPr>
          <p:cNvPr id="75828" name="Rectangle 17"/>
          <p:cNvSpPr>
            <a:spLocks noChangeArrowheads="1"/>
          </p:cNvSpPr>
          <p:nvPr/>
        </p:nvSpPr>
        <p:spPr bwMode="auto">
          <a:xfrm>
            <a:off x="5638800" y="4846638"/>
            <a:ext cx="2971800" cy="944562"/>
          </a:xfrm>
          <a:prstGeom prst="rect">
            <a:avLst/>
          </a:prstGeom>
          <a:noFill/>
          <a:ln w="9525">
            <a:noFill/>
            <a:miter lim="800000"/>
            <a:headEnd/>
            <a:tailEnd/>
          </a:ln>
        </p:spPr>
        <p:txBody>
          <a:bodyPr>
            <a:prstTxWarp prst="textNoShape">
              <a:avLst/>
            </a:prstTxWarp>
            <a:spAutoFit/>
          </a:bodyPr>
          <a:lstStyle/>
          <a:p>
            <a:pPr>
              <a:lnSpc>
                <a:spcPct val="90000"/>
              </a:lnSpc>
              <a:spcBef>
                <a:spcPct val="100000"/>
              </a:spcBef>
              <a:spcAft>
                <a:spcPct val="5000"/>
              </a:spcAft>
            </a:pPr>
            <a:r>
              <a:rPr lang="en-US" sz="2600" b="1">
                <a:solidFill>
                  <a:schemeClr val="accent1"/>
                </a:solidFill>
              </a:rPr>
              <a:t>38%</a:t>
            </a:r>
            <a:r>
              <a:rPr lang="en-US" sz="1800"/>
              <a:t> of casual diners go online to decide what to order for takeout/delivery</a:t>
            </a:r>
          </a:p>
        </p:txBody>
      </p:sp>
      <p:sp>
        <p:nvSpPr>
          <p:cNvPr id="75832" name="Rectangle 17"/>
          <p:cNvSpPr>
            <a:spLocks noChangeArrowheads="1"/>
          </p:cNvSpPr>
          <p:nvPr/>
        </p:nvSpPr>
        <p:spPr bwMode="auto">
          <a:xfrm>
            <a:off x="3429000" y="3687763"/>
            <a:ext cx="2819400" cy="944562"/>
          </a:xfrm>
          <a:prstGeom prst="rect">
            <a:avLst/>
          </a:prstGeom>
          <a:noFill/>
          <a:ln w="9525">
            <a:noFill/>
            <a:miter lim="800000"/>
            <a:headEnd/>
            <a:tailEnd/>
          </a:ln>
        </p:spPr>
        <p:txBody>
          <a:bodyPr>
            <a:prstTxWarp prst="textNoShape">
              <a:avLst/>
            </a:prstTxWarp>
            <a:spAutoFit/>
          </a:bodyPr>
          <a:lstStyle/>
          <a:p>
            <a:pPr>
              <a:lnSpc>
                <a:spcPct val="90000"/>
              </a:lnSpc>
              <a:spcBef>
                <a:spcPct val="100000"/>
              </a:spcBef>
              <a:spcAft>
                <a:spcPct val="5000"/>
              </a:spcAft>
            </a:pPr>
            <a:r>
              <a:rPr lang="en-US" sz="2600" b="1">
                <a:solidFill>
                  <a:schemeClr val="accent1"/>
                </a:solidFill>
              </a:rPr>
              <a:t>47%</a:t>
            </a:r>
            <a:r>
              <a:rPr lang="en-US" sz="1800"/>
              <a:t> of casual diners go online to decide where to eat lunch or dinner</a:t>
            </a:r>
          </a:p>
        </p:txBody>
      </p:sp>
      <p:sp>
        <p:nvSpPr>
          <p:cNvPr id="75833" name="Rectangle 76"/>
          <p:cNvSpPr>
            <a:spLocks noChangeArrowheads="1"/>
          </p:cNvSpPr>
          <p:nvPr/>
        </p:nvSpPr>
        <p:spPr bwMode="auto">
          <a:xfrm>
            <a:off x="320675" y="6491288"/>
            <a:ext cx="3100388" cy="201612"/>
          </a:xfrm>
          <a:prstGeom prst="rect">
            <a:avLst/>
          </a:prstGeom>
          <a:noFill/>
          <a:ln w="9525">
            <a:noFill/>
            <a:miter lim="800000"/>
            <a:headEnd/>
            <a:tailEnd/>
          </a:ln>
        </p:spPr>
        <p:txBody>
          <a:bodyPr wrap="none">
            <a:prstTxWarp prst="textNoShape">
              <a:avLst/>
            </a:prstTxWarp>
            <a:spAutoFit/>
          </a:bodyPr>
          <a:lstStyle/>
          <a:p>
            <a:pPr>
              <a:lnSpc>
                <a:spcPct val="90000"/>
              </a:lnSpc>
              <a:spcBef>
                <a:spcPct val="50000"/>
              </a:spcBef>
            </a:pPr>
            <a:r>
              <a:rPr lang="en-US" sz="800" dirty="0">
                <a:solidFill>
                  <a:schemeClr val="bg1"/>
                </a:solidFill>
                <a:latin typeface="Arial Unicode MS" pitchFamily="26" charset="0"/>
                <a:ea typeface="Arial Unicode MS" pitchFamily="26" charset="0"/>
                <a:cs typeface="Arial Unicode MS" pitchFamily="26" charset="0"/>
              </a:rPr>
              <a:t>Source: Online Testing Exchange Restaurant Survey, April 2009</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279400" y="1154113"/>
            <a:ext cx="8572500" cy="1565275"/>
            <a:chOff x="1702" y="1453"/>
            <a:chExt cx="2420" cy="1226"/>
          </a:xfrm>
        </p:grpSpPr>
        <p:sp>
          <p:nvSpPr>
            <p:cNvPr id="60432" name="Freeform 22"/>
            <p:cNvSpPr>
              <a:spLocks noEditPoints="1"/>
            </p:cNvSpPr>
            <p:nvPr/>
          </p:nvSpPr>
          <p:spPr bwMode="gray">
            <a:xfrm>
              <a:off x="1702" y="1453"/>
              <a:ext cx="2420" cy="1226"/>
            </a:xfrm>
            <a:custGeom>
              <a:avLst/>
              <a:gdLst>
                <a:gd name="T0" fmla="*/ 0 w 2153"/>
                <a:gd name="T1" fmla="*/ 0 h 1089"/>
                <a:gd name="T2" fmla="*/ 0 w 2153"/>
                <a:gd name="T3" fmla="*/ 3164 h 1089"/>
                <a:gd name="T4" fmla="*/ 6164 w 2153"/>
                <a:gd name="T5" fmla="*/ 3164 h 1089"/>
                <a:gd name="T6" fmla="*/ 6164 w 2153"/>
                <a:gd name="T7" fmla="*/ 0 h 1089"/>
                <a:gd name="T8" fmla="*/ 0 w 2153"/>
                <a:gd name="T9" fmla="*/ 0 h 1089"/>
                <a:gd name="T10" fmla="*/ 6034 w 2153"/>
                <a:gd name="T11" fmla="*/ 2703 h 1089"/>
                <a:gd name="T12" fmla="*/ 5688 w 2153"/>
                <a:gd name="T13" fmla="*/ 2879 h 1089"/>
                <a:gd name="T14" fmla="*/ 5544 w 2153"/>
                <a:gd name="T15" fmla="*/ 2774 h 1089"/>
                <a:gd name="T16" fmla="*/ 5133 w 2153"/>
                <a:gd name="T17" fmla="*/ 2948 h 1089"/>
                <a:gd name="T18" fmla="*/ 4112 w 2153"/>
                <a:gd name="T19" fmla="*/ 2550 h 1089"/>
                <a:gd name="T20" fmla="*/ 3570 w 2153"/>
                <a:gd name="T21" fmla="*/ 2827 h 1089"/>
                <a:gd name="T22" fmla="*/ 2943 w 2153"/>
                <a:gd name="T23" fmla="*/ 2588 h 1089"/>
                <a:gd name="T24" fmla="*/ 2442 w 2153"/>
                <a:gd name="T25" fmla="*/ 2879 h 1089"/>
                <a:gd name="T26" fmla="*/ 1902 w 2153"/>
                <a:gd name="T27" fmla="*/ 2755 h 1089"/>
                <a:gd name="T28" fmla="*/ 1186 w 2153"/>
                <a:gd name="T29" fmla="*/ 2884 h 1089"/>
                <a:gd name="T30" fmla="*/ 815 w 2153"/>
                <a:gd name="T31" fmla="*/ 2672 h 1089"/>
                <a:gd name="T32" fmla="*/ 536 w 2153"/>
                <a:gd name="T33" fmla="*/ 2807 h 1089"/>
                <a:gd name="T34" fmla="*/ 145 w 2153"/>
                <a:gd name="T35" fmla="*/ 2755 h 1089"/>
                <a:gd name="T36" fmla="*/ 145 w 2153"/>
                <a:gd name="T37" fmla="*/ 128 h 1089"/>
                <a:gd name="T38" fmla="*/ 6034 w 2153"/>
                <a:gd name="T39" fmla="*/ 128 h 1089"/>
                <a:gd name="T40" fmla="*/ 6034 w 2153"/>
                <a:gd name="T41" fmla="*/ 2703 h 10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53"/>
                <a:gd name="T64" fmla="*/ 0 h 1089"/>
                <a:gd name="T65" fmla="*/ 2153 w 2153"/>
                <a:gd name="T66" fmla="*/ 1089 h 10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53" h="1089">
                  <a:moveTo>
                    <a:pt x="0" y="0"/>
                  </a:moveTo>
                  <a:lnTo>
                    <a:pt x="0" y="1089"/>
                  </a:lnTo>
                  <a:lnTo>
                    <a:pt x="2153" y="1089"/>
                  </a:lnTo>
                  <a:lnTo>
                    <a:pt x="2153" y="0"/>
                  </a:lnTo>
                  <a:lnTo>
                    <a:pt x="0" y="0"/>
                  </a:lnTo>
                  <a:close/>
                  <a:moveTo>
                    <a:pt x="2107" y="931"/>
                  </a:moveTo>
                  <a:lnTo>
                    <a:pt x="1986" y="991"/>
                  </a:lnTo>
                  <a:lnTo>
                    <a:pt x="1936" y="956"/>
                  </a:lnTo>
                  <a:lnTo>
                    <a:pt x="1792" y="1014"/>
                  </a:lnTo>
                  <a:lnTo>
                    <a:pt x="1436" y="878"/>
                  </a:lnTo>
                  <a:lnTo>
                    <a:pt x="1246" y="973"/>
                  </a:lnTo>
                  <a:lnTo>
                    <a:pt x="1028" y="891"/>
                  </a:lnTo>
                  <a:lnTo>
                    <a:pt x="852" y="991"/>
                  </a:lnTo>
                  <a:lnTo>
                    <a:pt x="664" y="949"/>
                  </a:lnTo>
                  <a:lnTo>
                    <a:pt x="414" y="993"/>
                  </a:lnTo>
                  <a:lnTo>
                    <a:pt x="285" y="919"/>
                  </a:lnTo>
                  <a:lnTo>
                    <a:pt x="187" y="966"/>
                  </a:lnTo>
                  <a:lnTo>
                    <a:pt x="51" y="949"/>
                  </a:lnTo>
                  <a:lnTo>
                    <a:pt x="51" y="44"/>
                  </a:lnTo>
                  <a:lnTo>
                    <a:pt x="2107" y="44"/>
                  </a:lnTo>
                  <a:lnTo>
                    <a:pt x="2107" y="931"/>
                  </a:lnTo>
                  <a:close/>
                </a:path>
              </a:pathLst>
            </a:custGeom>
            <a:solidFill>
              <a:schemeClr val="bg1"/>
            </a:solidFill>
            <a:ln w="9525">
              <a:noFill/>
              <a:round/>
              <a:headEnd/>
              <a:tailEnd/>
            </a:ln>
          </p:spPr>
          <p:txBody>
            <a:bodyPr>
              <a:prstTxWarp prst="textNoShape">
                <a:avLst/>
              </a:prstTxWarp>
            </a:bodyPr>
            <a:lstStyle/>
            <a:p>
              <a:endParaRPr lang="en-US"/>
            </a:p>
          </p:txBody>
        </p:sp>
        <p:pic>
          <p:nvPicPr>
            <p:cNvPr id="60433" name="Picture 23" descr="r1"/>
            <p:cNvPicPr>
              <a:picLocks noChangeAspect="1" noChangeArrowheads="1"/>
            </p:cNvPicPr>
            <p:nvPr/>
          </p:nvPicPr>
          <p:blipFill>
            <a:blip r:embed="rId3"/>
            <a:srcRect b="1556"/>
            <a:stretch>
              <a:fillRect/>
            </a:stretch>
          </p:blipFill>
          <p:spPr bwMode="gray">
            <a:xfrm>
              <a:off x="1706" y="1454"/>
              <a:ext cx="2415" cy="1202"/>
            </a:xfrm>
            <a:prstGeom prst="rect">
              <a:avLst/>
            </a:prstGeom>
            <a:noFill/>
            <a:ln w="9525">
              <a:noFill/>
              <a:miter lim="800000"/>
              <a:headEnd/>
              <a:tailEnd/>
            </a:ln>
          </p:spPr>
        </p:pic>
      </p:grpSp>
      <p:sp>
        <p:nvSpPr>
          <p:cNvPr id="60419" name="TextBox 15"/>
          <p:cNvSpPr txBox="1">
            <a:spLocks noChangeArrowheads="1"/>
          </p:cNvSpPr>
          <p:nvPr/>
        </p:nvSpPr>
        <p:spPr bwMode="auto">
          <a:xfrm>
            <a:off x="433388" y="1444625"/>
            <a:ext cx="8153400" cy="1630363"/>
          </a:xfrm>
          <a:prstGeom prst="rect">
            <a:avLst/>
          </a:prstGeom>
          <a:noFill/>
          <a:ln w="9525">
            <a:noFill/>
            <a:miter lim="800000"/>
            <a:headEnd/>
            <a:tailEnd/>
          </a:ln>
        </p:spPr>
        <p:txBody>
          <a:bodyPr>
            <a:prstTxWarp prst="textNoShape">
              <a:avLst/>
            </a:prstTxWarp>
            <a:spAutoFit/>
          </a:bodyPr>
          <a:lstStyle/>
          <a:p>
            <a:pPr algn="ctr" defTabSz="457200"/>
            <a:r>
              <a:rPr lang="en-US" sz="2000" b="1">
                <a:solidFill>
                  <a:srgbClr val="FFC000"/>
                </a:solidFill>
              </a:rPr>
              <a:t>90% </a:t>
            </a:r>
            <a:r>
              <a:rPr lang="en-US" sz="2000">
                <a:solidFill>
                  <a:srgbClr val="000000"/>
                </a:solidFill>
              </a:rPr>
              <a:t>of diners go </a:t>
            </a:r>
            <a:r>
              <a:rPr lang="en-US" sz="2000" b="1">
                <a:solidFill>
                  <a:srgbClr val="FFC000"/>
                </a:solidFill>
              </a:rPr>
              <a:t>online </a:t>
            </a:r>
            <a:r>
              <a:rPr lang="en-US" sz="2000">
                <a:solidFill>
                  <a:srgbClr val="000000"/>
                </a:solidFill>
              </a:rPr>
              <a:t>for information about restaurants, </a:t>
            </a:r>
            <a:r>
              <a:rPr lang="en-US" sz="2000" b="1">
                <a:solidFill>
                  <a:srgbClr val="FFC000"/>
                </a:solidFill>
              </a:rPr>
              <a:t>80%</a:t>
            </a:r>
            <a:r>
              <a:rPr lang="en-US" sz="2000">
                <a:solidFill>
                  <a:srgbClr val="000000"/>
                </a:solidFill>
              </a:rPr>
              <a:t> use search as part of the process, and </a:t>
            </a:r>
            <a:r>
              <a:rPr lang="en-US" sz="2000" b="1">
                <a:solidFill>
                  <a:srgbClr val="FFC000"/>
                </a:solidFill>
              </a:rPr>
              <a:t>70%</a:t>
            </a:r>
            <a:r>
              <a:rPr lang="en-US" sz="2000">
                <a:solidFill>
                  <a:srgbClr val="3C3C3C"/>
                </a:solidFill>
              </a:rPr>
              <a:t> </a:t>
            </a:r>
            <a:r>
              <a:rPr lang="en-US" sz="2000">
                <a:solidFill>
                  <a:srgbClr val="000000"/>
                </a:solidFill>
              </a:rPr>
              <a:t>use the Internet to choose a restaurant.</a:t>
            </a:r>
          </a:p>
          <a:p>
            <a:pPr algn="ctr" defTabSz="457200"/>
            <a:endParaRPr lang="en-US" sz="2000">
              <a:solidFill>
                <a:srgbClr val="3C3C3C"/>
              </a:solidFill>
            </a:endParaRPr>
          </a:p>
          <a:p>
            <a:pPr algn="ctr" defTabSz="457200"/>
            <a:endParaRPr lang="en-US" sz="2000">
              <a:solidFill>
                <a:srgbClr val="000000"/>
              </a:solidFill>
            </a:endParaRPr>
          </a:p>
        </p:txBody>
      </p:sp>
      <p:grpSp>
        <p:nvGrpSpPr>
          <p:cNvPr id="3" name="Group 29"/>
          <p:cNvGrpSpPr>
            <a:grpSpLocks/>
          </p:cNvGrpSpPr>
          <p:nvPr/>
        </p:nvGrpSpPr>
        <p:grpSpPr bwMode="auto">
          <a:xfrm>
            <a:off x="225425" y="3063875"/>
            <a:ext cx="8559800" cy="1331913"/>
            <a:chOff x="304800" y="2859088"/>
            <a:chExt cx="8559800" cy="1331912"/>
          </a:xfrm>
        </p:grpSpPr>
        <p:grpSp>
          <p:nvGrpSpPr>
            <p:cNvPr id="4" name="Group 12"/>
            <p:cNvGrpSpPr>
              <a:grpSpLocks/>
            </p:cNvGrpSpPr>
            <p:nvPr/>
          </p:nvGrpSpPr>
          <p:grpSpPr bwMode="auto">
            <a:xfrm>
              <a:off x="304800" y="2859088"/>
              <a:ext cx="8559800" cy="1331912"/>
              <a:chOff x="1695" y="1453"/>
              <a:chExt cx="2427" cy="1226"/>
            </a:xfrm>
          </p:grpSpPr>
          <p:sp>
            <p:nvSpPr>
              <p:cNvPr id="60430" name="Freeform 13"/>
              <p:cNvSpPr>
                <a:spLocks noEditPoints="1"/>
              </p:cNvSpPr>
              <p:nvPr/>
            </p:nvSpPr>
            <p:spPr bwMode="gray">
              <a:xfrm>
                <a:off x="1702" y="1453"/>
                <a:ext cx="2420" cy="1226"/>
              </a:xfrm>
              <a:custGeom>
                <a:avLst/>
                <a:gdLst>
                  <a:gd name="T0" fmla="*/ 0 w 2153"/>
                  <a:gd name="T1" fmla="*/ 0 h 1089"/>
                  <a:gd name="T2" fmla="*/ 0 w 2153"/>
                  <a:gd name="T3" fmla="*/ 3164 h 1089"/>
                  <a:gd name="T4" fmla="*/ 6164 w 2153"/>
                  <a:gd name="T5" fmla="*/ 3164 h 1089"/>
                  <a:gd name="T6" fmla="*/ 6164 w 2153"/>
                  <a:gd name="T7" fmla="*/ 0 h 1089"/>
                  <a:gd name="T8" fmla="*/ 0 w 2153"/>
                  <a:gd name="T9" fmla="*/ 0 h 1089"/>
                  <a:gd name="T10" fmla="*/ 6034 w 2153"/>
                  <a:gd name="T11" fmla="*/ 2703 h 1089"/>
                  <a:gd name="T12" fmla="*/ 5688 w 2153"/>
                  <a:gd name="T13" fmla="*/ 2879 h 1089"/>
                  <a:gd name="T14" fmla="*/ 5544 w 2153"/>
                  <a:gd name="T15" fmla="*/ 2774 h 1089"/>
                  <a:gd name="T16" fmla="*/ 5133 w 2153"/>
                  <a:gd name="T17" fmla="*/ 2948 h 1089"/>
                  <a:gd name="T18" fmla="*/ 4112 w 2153"/>
                  <a:gd name="T19" fmla="*/ 2550 h 1089"/>
                  <a:gd name="T20" fmla="*/ 3570 w 2153"/>
                  <a:gd name="T21" fmla="*/ 2827 h 1089"/>
                  <a:gd name="T22" fmla="*/ 2943 w 2153"/>
                  <a:gd name="T23" fmla="*/ 2588 h 1089"/>
                  <a:gd name="T24" fmla="*/ 2442 w 2153"/>
                  <a:gd name="T25" fmla="*/ 2879 h 1089"/>
                  <a:gd name="T26" fmla="*/ 1902 w 2153"/>
                  <a:gd name="T27" fmla="*/ 2755 h 1089"/>
                  <a:gd name="T28" fmla="*/ 1186 w 2153"/>
                  <a:gd name="T29" fmla="*/ 2884 h 1089"/>
                  <a:gd name="T30" fmla="*/ 815 w 2153"/>
                  <a:gd name="T31" fmla="*/ 2672 h 1089"/>
                  <a:gd name="T32" fmla="*/ 536 w 2153"/>
                  <a:gd name="T33" fmla="*/ 2807 h 1089"/>
                  <a:gd name="T34" fmla="*/ 145 w 2153"/>
                  <a:gd name="T35" fmla="*/ 2755 h 1089"/>
                  <a:gd name="T36" fmla="*/ 145 w 2153"/>
                  <a:gd name="T37" fmla="*/ 128 h 1089"/>
                  <a:gd name="T38" fmla="*/ 6034 w 2153"/>
                  <a:gd name="T39" fmla="*/ 128 h 1089"/>
                  <a:gd name="T40" fmla="*/ 6034 w 2153"/>
                  <a:gd name="T41" fmla="*/ 2703 h 10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53"/>
                  <a:gd name="T64" fmla="*/ 0 h 1089"/>
                  <a:gd name="T65" fmla="*/ 2153 w 2153"/>
                  <a:gd name="T66" fmla="*/ 1089 h 10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53" h="1089">
                    <a:moveTo>
                      <a:pt x="0" y="0"/>
                    </a:moveTo>
                    <a:lnTo>
                      <a:pt x="0" y="1089"/>
                    </a:lnTo>
                    <a:lnTo>
                      <a:pt x="2153" y="1089"/>
                    </a:lnTo>
                    <a:lnTo>
                      <a:pt x="2153" y="0"/>
                    </a:lnTo>
                    <a:lnTo>
                      <a:pt x="0" y="0"/>
                    </a:lnTo>
                    <a:close/>
                    <a:moveTo>
                      <a:pt x="2107" y="931"/>
                    </a:moveTo>
                    <a:lnTo>
                      <a:pt x="1986" y="991"/>
                    </a:lnTo>
                    <a:lnTo>
                      <a:pt x="1936" y="956"/>
                    </a:lnTo>
                    <a:lnTo>
                      <a:pt x="1792" y="1014"/>
                    </a:lnTo>
                    <a:lnTo>
                      <a:pt x="1436" y="878"/>
                    </a:lnTo>
                    <a:lnTo>
                      <a:pt x="1246" y="973"/>
                    </a:lnTo>
                    <a:lnTo>
                      <a:pt x="1028" y="891"/>
                    </a:lnTo>
                    <a:lnTo>
                      <a:pt x="852" y="991"/>
                    </a:lnTo>
                    <a:lnTo>
                      <a:pt x="664" y="949"/>
                    </a:lnTo>
                    <a:lnTo>
                      <a:pt x="414" y="993"/>
                    </a:lnTo>
                    <a:lnTo>
                      <a:pt x="285" y="919"/>
                    </a:lnTo>
                    <a:lnTo>
                      <a:pt x="187" y="966"/>
                    </a:lnTo>
                    <a:lnTo>
                      <a:pt x="51" y="949"/>
                    </a:lnTo>
                    <a:lnTo>
                      <a:pt x="51" y="44"/>
                    </a:lnTo>
                    <a:lnTo>
                      <a:pt x="2107" y="44"/>
                    </a:lnTo>
                    <a:lnTo>
                      <a:pt x="2107" y="931"/>
                    </a:lnTo>
                    <a:close/>
                  </a:path>
                </a:pathLst>
              </a:custGeom>
              <a:solidFill>
                <a:schemeClr val="bg1"/>
              </a:solidFill>
              <a:ln w="9525">
                <a:noFill/>
                <a:round/>
                <a:headEnd/>
                <a:tailEnd/>
              </a:ln>
            </p:spPr>
            <p:txBody>
              <a:bodyPr>
                <a:prstTxWarp prst="textNoShape">
                  <a:avLst/>
                </a:prstTxWarp>
              </a:bodyPr>
              <a:lstStyle/>
              <a:p>
                <a:endParaRPr lang="en-US"/>
              </a:p>
            </p:txBody>
          </p:sp>
          <p:pic>
            <p:nvPicPr>
              <p:cNvPr id="60431" name="Picture 14" descr="r1"/>
              <p:cNvPicPr>
                <a:picLocks noChangeAspect="1" noChangeArrowheads="1"/>
              </p:cNvPicPr>
              <p:nvPr/>
            </p:nvPicPr>
            <p:blipFill>
              <a:blip r:embed="rId3"/>
              <a:srcRect b="1556"/>
              <a:stretch>
                <a:fillRect/>
              </a:stretch>
            </p:blipFill>
            <p:spPr bwMode="gray">
              <a:xfrm>
                <a:off x="1695" y="1454"/>
                <a:ext cx="2415" cy="1202"/>
              </a:xfrm>
              <a:prstGeom prst="rect">
                <a:avLst/>
              </a:prstGeom>
              <a:noFill/>
              <a:ln w="9525">
                <a:noFill/>
                <a:miter lim="800000"/>
                <a:headEnd/>
                <a:tailEnd/>
              </a:ln>
            </p:spPr>
          </p:pic>
        </p:grpSp>
        <p:sp>
          <p:nvSpPr>
            <p:cNvPr id="60429" name="TextBox 16"/>
            <p:cNvSpPr txBox="1">
              <a:spLocks noChangeArrowheads="1"/>
            </p:cNvSpPr>
            <p:nvPr/>
          </p:nvSpPr>
          <p:spPr bwMode="auto">
            <a:xfrm>
              <a:off x="457200" y="3019677"/>
              <a:ext cx="8153400" cy="707886"/>
            </a:xfrm>
            <a:prstGeom prst="rect">
              <a:avLst/>
            </a:prstGeom>
            <a:noFill/>
            <a:ln w="9525">
              <a:noFill/>
              <a:miter lim="800000"/>
              <a:headEnd/>
              <a:tailEnd/>
            </a:ln>
          </p:spPr>
          <p:txBody>
            <a:bodyPr>
              <a:prstTxWarp prst="textNoShape">
                <a:avLst/>
              </a:prstTxWarp>
              <a:spAutoFit/>
            </a:bodyPr>
            <a:lstStyle/>
            <a:p>
              <a:pPr algn="ctr" defTabSz="457200"/>
              <a:r>
                <a:rPr lang="en-US" sz="2000" b="1">
                  <a:solidFill>
                    <a:srgbClr val="FF0000"/>
                  </a:solidFill>
                </a:rPr>
                <a:t>50% </a:t>
              </a:r>
              <a:r>
                <a:rPr lang="en-US" sz="2000">
                  <a:solidFill>
                    <a:srgbClr val="000000"/>
                  </a:solidFill>
                </a:rPr>
                <a:t>of consumers turn to </a:t>
              </a:r>
              <a:r>
                <a:rPr lang="en-US" sz="2000" b="1">
                  <a:solidFill>
                    <a:srgbClr val="FF0000"/>
                  </a:solidFill>
                </a:rPr>
                <a:t>Search Engines </a:t>
              </a:r>
              <a:r>
                <a:rPr lang="en-US" sz="2000">
                  <a:solidFill>
                    <a:srgbClr val="000000"/>
                  </a:solidFill>
                </a:rPr>
                <a:t>first when looking for local information, 24% to yellow pages and 4% to local newspapers. </a:t>
              </a:r>
            </a:p>
          </p:txBody>
        </p:sp>
      </p:grpSp>
      <p:sp>
        <p:nvSpPr>
          <p:cNvPr id="60421" name="Rectangle 4"/>
          <p:cNvSpPr>
            <a:spLocks noChangeArrowheads="1"/>
          </p:cNvSpPr>
          <p:nvPr/>
        </p:nvSpPr>
        <p:spPr bwMode="auto">
          <a:xfrm>
            <a:off x="457200" y="6437313"/>
            <a:ext cx="5811838" cy="209550"/>
          </a:xfrm>
          <a:prstGeom prst="rect">
            <a:avLst/>
          </a:prstGeom>
          <a:solidFill>
            <a:schemeClr val="bg1"/>
          </a:solidFill>
          <a:ln w="9525">
            <a:noFill/>
            <a:miter lim="800000"/>
            <a:headEnd/>
            <a:tailEnd/>
          </a:ln>
        </p:spPr>
        <p:txBody>
          <a:bodyPr>
            <a:prstTxWarp prst="textNoShape">
              <a:avLst/>
            </a:prstTxWarp>
            <a:spAutoFit/>
          </a:bodyPr>
          <a:lstStyle/>
          <a:p>
            <a:pPr>
              <a:lnSpc>
                <a:spcPct val="95000"/>
              </a:lnSpc>
            </a:pPr>
            <a:r>
              <a:rPr lang="en-US" sz="800">
                <a:solidFill>
                  <a:srgbClr val="7D7D7D"/>
                </a:solidFill>
                <a:latin typeface="Calibri" pitchFamily="-109" charset="0"/>
              </a:rPr>
              <a:t>Source: </a:t>
            </a:r>
            <a:r>
              <a:rPr lang="en-US" sz="800">
                <a:solidFill>
                  <a:srgbClr val="7D7D7D"/>
                </a:solidFill>
              </a:rPr>
              <a:t>Online Testing Exchange Restaurant Survey, April 2009</a:t>
            </a:r>
          </a:p>
        </p:txBody>
      </p:sp>
      <p:sp>
        <p:nvSpPr>
          <p:cNvPr id="24" name="Rectangle 2"/>
          <p:cNvSpPr txBox="1">
            <a:spLocks noChangeArrowheads="1"/>
          </p:cNvSpPr>
          <p:nvPr/>
        </p:nvSpPr>
        <p:spPr bwMode="auto">
          <a:xfrm>
            <a:off x="461963" y="268288"/>
            <a:ext cx="9134475" cy="655637"/>
          </a:xfrm>
          <a:prstGeom prst="rect">
            <a:avLst/>
          </a:prstGeom>
          <a:noFill/>
          <a:ln w="9525">
            <a:noFill/>
            <a:miter lim="800000"/>
            <a:headEnd/>
            <a:tailEnd/>
          </a:ln>
        </p:spPr>
        <p:txBody>
          <a:bodyPr anchor="ctr"/>
          <a:lstStyle/>
          <a:p>
            <a:pPr fontAlgn="auto">
              <a:lnSpc>
                <a:spcPct val="90000"/>
              </a:lnSpc>
              <a:spcBef>
                <a:spcPts val="0"/>
              </a:spcBef>
              <a:spcAft>
                <a:spcPts val="0"/>
              </a:spcAft>
              <a:defRPr/>
            </a:pPr>
            <a:r>
              <a:rPr lang="en-US" sz="2800" b="1" kern="0" dirty="0">
                <a:solidFill>
                  <a:srgbClr val="3C3C3C"/>
                </a:solidFill>
                <a:latin typeface="Arial" pitchFamily="34" charset="0"/>
                <a:ea typeface="+mn-ea"/>
                <a:cs typeface="Arial" pitchFamily="34" charset="0"/>
              </a:rPr>
              <a:t>Online Research is Important to Diners</a:t>
            </a:r>
          </a:p>
        </p:txBody>
      </p:sp>
      <p:grpSp>
        <p:nvGrpSpPr>
          <p:cNvPr id="5" name="Group 29"/>
          <p:cNvGrpSpPr>
            <a:grpSpLocks/>
          </p:cNvGrpSpPr>
          <p:nvPr/>
        </p:nvGrpSpPr>
        <p:grpSpPr bwMode="auto">
          <a:xfrm>
            <a:off x="306388" y="4924425"/>
            <a:ext cx="8656637" cy="1406525"/>
            <a:chOff x="304800" y="2859088"/>
            <a:chExt cx="8559800" cy="1407084"/>
          </a:xfrm>
        </p:grpSpPr>
        <p:grpSp>
          <p:nvGrpSpPr>
            <p:cNvPr id="6" name="Group 12"/>
            <p:cNvGrpSpPr>
              <a:grpSpLocks/>
            </p:cNvGrpSpPr>
            <p:nvPr/>
          </p:nvGrpSpPr>
          <p:grpSpPr bwMode="auto">
            <a:xfrm>
              <a:off x="304800" y="2859088"/>
              <a:ext cx="8559800" cy="1331912"/>
              <a:chOff x="1695" y="1453"/>
              <a:chExt cx="2427" cy="1226"/>
            </a:xfrm>
          </p:grpSpPr>
          <p:sp>
            <p:nvSpPr>
              <p:cNvPr id="60426" name="Freeform 13"/>
              <p:cNvSpPr>
                <a:spLocks noEditPoints="1"/>
              </p:cNvSpPr>
              <p:nvPr/>
            </p:nvSpPr>
            <p:spPr bwMode="gray">
              <a:xfrm>
                <a:off x="1702" y="1453"/>
                <a:ext cx="2420" cy="1226"/>
              </a:xfrm>
              <a:custGeom>
                <a:avLst/>
                <a:gdLst>
                  <a:gd name="T0" fmla="*/ 0 w 2153"/>
                  <a:gd name="T1" fmla="*/ 0 h 1089"/>
                  <a:gd name="T2" fmla="*/ 0 w 2153"/>
                  <a:gd name="T3" fmla="*/ 3164 h 1089"/>
                  <a:gd name="T4" fmla="*/ 6164 w 2153"/>
                  <a:gd name="T5" fmla="*/ 3164 h 1089"/>
                  <a:gd name="T6" fmla="*/ 6164 w 2153"/>
                  <a:gd name="T7" fmla="*/ 0 h 1089"/>
                  <a:gd name="T8" fmla="*/ 0 w 2153"/>
                  <a:gd name="T9" fmla="*/ 0 h 1089"/>
                  <a:gd name="T10" fmla="*/ 6034 w 2153"/>
                  <a:gd name="T11" fmla="*/ 2703 h 1089"/>
                  <a:gd name="T12" fmla="*/ 5688 w 2153"/>
                  <a:gd name="T13" fmla="*/ 2879 h 1089"/>
                  <a:gd name="T14" fmla="*/ 5544 w 2153"/>
                  <a:gd name="T15" fmla="*/ 2774 h 1089"/>
                  <a:gd name="T16" fmla="*/ 5133 w 2153"/>
                  <a:gd name="T17" fmla="*/ 2948 h 1089"/>
                  <a:gd name="T18" fmla="*/ 4112 w 2153"/>
                  <a:gd name="T19" fmla="*/ 2550 h 1089"/>
                  <a:gd name="T20" fmla="*/ 3570 w 2153"/>
                  <a:gd name="T21" fmla="*/ 2827 h 1089"/>
                  <a:gd name="T22" fmla="*/ 2943 w 2153"/>
                  <a:gd name="T23" fmla="*/ 2588 h 1089"/>
                  <a:gd name="T24" fmla="*/ 2442 w 2153"/>
                  <a:gd name="T25" fmla="*/ 2879 h 1089"/>
                  <a:gd name="T26" fmla="*/ 1902 w 2153"/>
                  <a:gd name="T27" fmla="*/ 2755 h 1089"/>
                  <a:gd name="T28" fmla="*/ 1186 w 2153"/>
                  <a:gd name="T29" fmla="*/ 2884 h 1089"/>
                  <a:gd name="T30" fmla="*/ 815 w 2153"/>
                  <a:gd name="T31" fmla="*/ 2672 h 1089"/>
                  <a:gd name="T32" fmla="*/ 536 w 2153"/>
                  <a:gd name="T33" fmla="*/ 2807 h 1089"/>
                  <a:gd name="T34" fmla="*/ 145 w 2153"/>
                  <a:gd name="T35" fmla="*/ 2755 h 1089"/>
                  <a:gd name="T36" fmla="*/ 145 w 2153"/>
                  <a:gd name="T37" fmla="*/ 128 h 1089"/>
                  <a:gd name="T38" fmla="*/ 6034 w 2153"/>
                  <a:gd name="T39" fmla="*/ 128 h 1089"/>
                  <a:gd name="T40" fmla="*/ 6034 w 2153"/>
                  <a:gd name="T41" fmla="*/ 2703 h 10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53"/>
                  <a:gd name="T64" fmla="*/ 0 h 1089"/>
                  <a:gd name="T65" fmla="*/ 2153 w 2153"/>
                  <a:gd name="T66" fmla="*/ 1089 h 10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53" h="1089">
                    <a:moveTo>
                      <a:pt x="0" y="0"/>
                    </a:moveTo>
                    <a:lnTo>
                      <a:pt x="0" y="1089"/>
                    </a:lnTo>
                    <a:lnTo>
                      <a:pt x="2153" y="1089"/>
                    </a:lnTo>
                    <a:lnTo>
                      <a:pt x="2153" y="0"/>
                    </a:lnTo>
                    <a:lnTo>
                      <a:pt x="0" y="0"/>
                    </a:lnTo>
                    <a:close/>
                    <a:moveTo>
                      <a:pt x="2107" y="931"/>
                    </a:moveTo>
                    <a:lnTo>
                      <a:pt x="1986" y="991"/>
                    </a:lnTo>
                    <a:lnTo>
                      <a:pt x="1936" y="956"/>
                    </a:lnTo>
                    <a:lnTo>
                      <a:pt x="1792" y="1014"/>
                    </a:lnTo>
                    <a:lnTo>
                      <a:pt x="1436" y="878"/>
                    </a:lnTo>
                    <a:lnTo>
                      <a:pt x="1246" y="973"/>
                    </a:lnTo>
                    <a:lnTo>
                      <a:pt x="1028" y="891"/>
                    </a:lnTo>
                    <a:lnTo>
                      <a:pt x="852" y="991"/>
                    </a:lnTo>
                    <a:lnTo>
                      <a:pt x="664" y="949"/>
                    </a:lnTo>
                    <a:lnTo>
                      <a:pt x="414" y="993"/>
                    </a:lnTo>
                    <a:lnTo>
                      <a:pt x="285" y="919"/>
                    </a:lnTo>
                    <a:lnTo>
                      <a:pt x="187" y="966"/>
                    </a:lnTo>
                    <a:lnTo>
                      <a:pt x="51" y="949"/>
                    </a:lnTo>
                    <a:lnTo>
                      <a:pt x="51" y="44"/>
                    </a:lnTo>
                    <a:lnTo>
                      <a:pt x="2107" y="44"/>
                    </a:lnTo>
                    <a:lnTo>
                      <a:pt x="2107" y="931"/>
                    </a:lnTo>
                    <a:close/>
                  </a:path>
                </a:pathLst>
              </a:custGeom>
              <a:solidFill>
                <a:schemeClr val="bg1"/>
              </a:solidFill>
              <a:ln w="9525">
                <a:noFill/>
                <a:round/>
                <a:headEnd/>
                <a:tailEnd/>
              </a:ln>
            </p:spPr>
            <p:txBody>
              <a:bodyPr>
                <a:prstTxWarp prst="textNoShape">
                  <a:avLst/>
                </a:prstTxWarp>
              </a:bodyPr>
              <a:lstStyle/>
              <a:p>
                <a:endParaRPr lang="en-US"/>
              </a:p>
            </p:txBody>
          </p:sp>
          <p:pic>
            <p:nvPicPr>
              <p:cNvPr id="60427" name="Picture 14" descr="r1"/>
              <p:cNvPicPr>
                <a:picLocks noChangeAspect="1" noChangeArrowheads="1"/>
              </p:cNvPicPr>
              <p:nvPr/>
            </p:nvPicPr>
            <p:blipFill>
              <a:blip r:embed="rId3"/>
              <a:srcRect b="1556"/>
              <a:stretch>
                <a:fillRect/>
              </a:stretch>
            </p:blipFill>
            <p:spPr bwMode="gray">
              <a:xfrm>
                <a:off x="1695" y="1454"/>
                <a:ext cx="2415" cy="1202"/>
              </a:xfrm>
              <a:prstGeom prst="rect">
                <a:avLst/>
              </a:prstGeom>
              <a:noFill/>
              <a:ln w="9525">
                <a:noFill/>
                <a:miter lim="800000"/>
                <a:headEnd/>
                <a:tailEnd/>
              </a:ln>
            </p:spPr>
          </p:pic>
        </p:grpSp>
        <p:sp>
          <p:nvSpPr>
            <p:cNvPr id="60425" name="TextBox 16"/>
            <p:cNvSpPr txBox="1">
              <a:spLocks noChangeArrowheads="1"/>
            </p:cNvSpPr>
            <p:nvPr/>
          </p:nvSpPr>
          <p:spPr bwMode="auto">
            <a:xfrm>
              <a:off x="457200" y="3019678"/>
              <a:ext cx="8153400" cy="1246494"/>
            </a:xfrm>
            <a:prstGeom prst="rect">
              <a:avLst/>
            </a:prstGeom>
            <a:noFill/>
            <a:ln w="9525">
              <a:noFill/>
              <a:miter lim="800000"/>
              <a:headEnd/>
              <a:tailEnd/>
            </a:ln>
          </p:spPr>
          <p:txBody>
            <a:bodyPr>
              <a:prstTxWarp prst="textNoShape">
                <a:avLst/>
              </a:prstTxWarp>
              <a:spAutoFit/>
            </a:bodyPr>
            <a:lstStyle/>
            <a:p>
              <a:pPr>
                <a:lnSpc>
                  <a:spcPct val="90000"/>
                </a:lnSpc>
                <a:spcBef>
                  <a:spcPct val="100000"/>
                </a:spcBef>
                <a:spcAft>
                  <a:spcPct val="5000"/>
                </a:spcAft>
              </a:pPr>
              <a:r>
                <a:rPr lang="en-US" sz="2000" b="1">
                  <a:solidFill>
                    <a:srgbClr val="339933"/>
                  </a:solidFill>
                </a:rPr>
                <a:t>47% </a:t>
              </a:r>
              <a:r>
                <a:rPr lang="en-US" sz="2000">
                  <a:solidFill>
                    <a:srgbClr val="000000"/>
                  </a:solidFill>
                </a:rPr>
                <a:t>of casual diners go online to decide </a:t>
              </a:r>
              <a:r>
                <a:rPr lang="en-US" sz="2000" b="1">
                  <a:solidFill>
                    <a:srgbClr val="339933"/>
                  </a:solidFill>
                </a:rPr>
                <a:t>where to eat </a:t>
              </a:r>
              <a:r>
                <a:rPr lang="en-US" sz="2000">
                  <a:solidFill>
                    <a:srgbClr val="000000"/>
                  </a:solidFill>
                </a:rPr>
                <a:t>lunch or dinner, and </a:t>
              </a:r>
              <a:r>
                <a:rPr lang="en-US" sz="2000" b="1">
                  <a:solidFill>
                    <a:srgbClr val="339933"/>
                  </a:solidFill>
                </a:rPr>
                <a:t>38%</a:t>
              </a:r>
              <a:r>
                <a:rPr lang="en-US" sz="2000">
                  <a:solidFill>
                    <a:srgbClr val="000000"/>
                  </a:solidFill>
                </a:rPr>
                <a:t> go online to decide </a:t>
              </a:r>
              <a:r>
                <a:rPr lang="en-US" sz="2000" b="1">
                  <a:solidFill>
                    <a:srgbClr val="339933"/>
                  </a:solidFill>
                </a:rPr>
                <a:t>what to order</a:t>
              </a:r>
              <a:r>
                <a:rPr lang="en-US" sz="2000">
                  <a:solidFill>
                    <a:srgbClr val="000000"/>
                  </a:solidFill>
                </a:rPr>
                <a:t> for takeout/delivery.</a:t>
              </a:r>
            </a:p>
            <a:p>
              <a:pPr>
                <a:lnSpc>
                  <a:spcPct val="90000"/>
                </a:lnSpc>
                <a:spcBef>
                  <a:spcPct val="100000"/>
                </a:spcBef>
                <a:spcAft>
                  <a:spcPct val="5000"/>
                </a:spcAft>
              </a:pPr>
              <a:endParaRPr lang="en-US" sz="2000"/>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2" descr="sl3"/>
          <p:cNvPicPr>
            <a:picLocks noChangeAspect="1" noChangeArrowheads="1"/>
          </p:cNvPicPr>
          <p:nvPr/>
        </p:nvPicPr>
        <p:blipFill>
          <a:blip r:embed="rId3"/>
          <a:srcRect/>
          <a:stretch>
            <a:fillRect/>
          </a:stretch>
        </p:blipFill>
        <p:spPr bwMode="gray">
          <a:xfrm>
            <a:off x="428625" y="1219200"/>
            <a:ext cx="8286750" cy="4267200"/>
          </a:xfrm>
          <a:prstGeom prst="rect">
            <a:avLst/>
          </a:prstGeom>
          <a:noFill/>
          <a:ln w="9525">
            <a:noFill/>
            <a:miter lim="800000"/>
            <a:headEnd/>
            <a:tailEnd/>
          </a:ln>
        </p:spPr>
      </p:pic>
      <p:sp>
        <p:nvSpPr>
          <p:cNvPr id="56324" name="AutoShape 3"/>
          <p:cNvSpPr>
            <a:spLocks noChangeArrowheads="1"/>
          </p:cNvSpPr>
          <p:nvPr/>
        </p:nvSpPr>
        <p:spPr bwMode="gray">
          <a:xfrm>
            <a:off x="504825" y="1331913"/>
            <a:ext cx="8077200" cy="3975100"/>
          </a:xfrm>
          <a:prstGeom prst="roundRect">
            <a:avLst>
              <a:gd name="adj" fmla="val 1315"/>
            </a:avLst>
          </a:prstGeom>
          <a:solidFill>
            <a:schemeClr val="bg1"/>
          </a:solidFill>
          <a:ln w="6350">
            <a:solidFill>
              <a:schemeClr val="tx2"/>
            </a:solidFill>
            <a:round/>
            <a:headEnd/>
            <a:tailEnd/>
          </a:ln>
        </p:spPr>
        <p:txBody>
          <a:bodyPr anchor="ctr">
            <a:prstTxWarp prst="textNoShape">
              <a:avLst/>
            </a:prstTxWarp>
          </a:bodyPr>
          <a:lstStyle/>
          <a:p>
            <a:endParaRPr lang="en-US"/>
          </a:p>
        </p:txBody>
      </p:sp>
      <p:sp>
        <p:nvSpPr>
          <p:cNvPr id="56325" name="Rectangle 4"/>
          <p:cNvSpPr>
            <a:spLocks noGrp="1" noChangeArrowheads="1"/>
          </p:cNvSpPr>
          <p:nvPr>
            <p:ph type="title"/>
          </p:nvPr>
        </p:nvSpPr>
        <p:spPr/>
        <p:txBody>
          <a:bodyPr/>
          <a:lstStyle/>
          <a:p>
            <a:pPr eaLnBrk="1" hangingPunct="1"/>
            <a:r>
              <a:rPr lang="en-AU"/>
              <a:t>Search Is A Developing Part Of Diner Research</a:t>
            </a:r>
            <a:endParaRPr lang="en-US"/>
          </a:p>
        </p:txBody>
      </p:sp>
      <p:sp>
        <p:nvSpPr>
          <p:cNvPr id="56326" name="Freeform 5"/>
          <p:cNvSpPr>
            <a:spLocks noEditPoints="1"/>
          </p:cNvSpPr>
          <p:nvPr/>
        </p:nvSpPr>
        <p:spPr bwMode="auto">
          <a:xfrm>
            <a:off x="1382713" y="2319338"/>
            <a:ext cx="6172200" cy="1933575"/>
          </a:xfrm>
          <a:custGeom>
            <a:avLst/>
            <a:gdLst>
              <a:gd name="T0" fmla="*/ 0 w 3888"/>
              <a:gd name="T1" fmla="*/ 0 h 1218"/>
              <a:gd name="T2" fmla="*/ 514350 w 3888"/>
              <a:gd name="T3" fmla="*/ 0 h 1218"/>
              <a:gd name="T4" fmla="*/ 514350 w 3888"/>
              <a:gd name="T5" fmla="*/ 1933575 h 1218"/>
              <a:gd name="T6" fmla="*/ 0 w 3888"/>
              <a:gd name="T7" fmla="*/ 1933575 h 1218"/>
              <a:gd name="T8" fmla="*/ 0 w 3888"/>
              <a:gd name="T9" fmla="*/ 0 h 1218"/>
              <a:gd name="T10" fmla="*/ 1419225 w 3888"/>
              <a:gd name="T11" fmla="*/ 180975 h 1218"/>
              <a:gd name="T12" fmla="*/ 1933575 w 3888"/>
              <a:gd name="T13" fmla="*/ 180975 h 1218"/>
              <a:gd name="T14" fmla="*/ 1933575 w 3888"/>
              <a:gd name="T15" fmla="*/ 1933575 h 1218"/>
              <a:gd name="T16" fmla="*/ 1419225 w 3888"/>
              <a:gd name="T17" fmla="*/ 1933575 h 1218"/>
              <a:gd name="T18" fmla="*/ 1419225 w 3888"/>
              <a:gd name="T19" fmla="*/ 180975 h 1218"/>
              <a:gd name="T20" fmla="*/ 2828925 w 3888"/>
              <a:gd name="T21" fmla="*/ 457200 h 1218"/>
              <a:gd name="T22" fmla="*/ 3343275 w 3888"/>
              <a:gd name="T23" fmla="*/ 457200 h 1218"/>
              <a:gd name="T24" fmla="*/ 3343275 w 3888"/>
              <a:gd name="T25" fmla="*/ 1933575 h 1218"/>
              <a:gd name="T26" fmla="*/ 2828925 w 3888"/>
              <a:gd name="T27" fmla="*/ 1933575 h 1218"/>
              <a:gd name="T28" fmla="*/ 2828925 w 3888"/>
              <a:gd name="T29" fmla="*/ 457200 h 1218"/>
              <a:gd name="T30" fmla="*/ 4238625 w 3888"/>
              <a:gd name="T31" fmla="*/ 781050 h 1218"/>
              <a:gd name="T32" fmla="*/ 4752975 w 3888"/>
              <a:gd name="T33" fmla="*/ 781050 h 1218"/>
              <a:gd name="T34" fmla="*/ 4752975 w 3888"/>
              <a:gd name="T35" fmla="*/ 1933575 h 1218"/>
              <a:gd name="T36" fmla="*/ 4238625 w 3888"/>
              <a:gd name="T37" fmla="*/ 1933575 h 1218"/>
              <a:gd name="T38" fmla="*/ 4238625 w 3888"/>
              <a:gd name="T39" fmla="*/ 781050 h 1218"/>
              <a:gd name="T40" fmla="*/ 5657850 w 3888"/>
              <a:gd name="T41" fmla="*/ 828675 h 1218"/>
              <a:gd name="T42" fmla="*/ 6172200 w 3888"/>
              <a:gd name="T43" fmla="*/ 828675 h 1218"/>
              <a:gd name="T44" fmla="*/ 6172200 w 3888"/>
              <a:gd name="T45" fmla="*/ 1933575 h 1218"/>
              <a:gd name="T46" fmla="*/ 5657850 w 3888"/>
              <a:gd name="T47" fmla="*/ 1933575 h 1218"/>
              <a:gd name="T48" fmla="*/ 5657850 w 3888"/>
              <a:gd name="T49" fmla="*/ 828675 h 12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88"/>
              <a:gd name="T76" fmla="*/ 0 h 1218"/>
              <a:gd name="T77" fmla="*/ 3888 w 3888"/>
              <a:gd name="T78" fmla="*/ 1218 h 12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88" h="1218">
                <a:moveTo>
                  <a:pt x="0" y="0"/>
                </a:moveTo>
                <a:lnTo>
                  <a:pt x="324" y="0"/>
                </a:lnTo>
                <a:lnTo>
                  <a:pt x="324" y="1218"/>
                </a:lnTo>
                <a:lnTo>
                  <a:pt x="0" y="1218"/>
                </a:lnTo>
                <a:lnTo>
                  <a:pt x="0" y="0"/>
                </a:lnTo>
                <a:close/>
                <a:moveTo>
                  <a:pt x="894" y="114"/>
                </a:moveTo>
                <a:lnTo>
                  <a:pt x="1218" y="114"/>
                </a:lnTo>
                <a:lnTo>
                  <a:pt x="1218" y="1218"/>
                </a:lnTo>
                <a:lnTo>
                  <a:pt x="894" y="1218"/>
                </a:lnTo>
                <a:lnTo>
                  <a:pt x="894" y="114"/>
                </a:lnTo>
                <a:close/>
                <a:moveTo>
                  <a:pt x="1782" y="288"/>
                </a:moveTo>
                <a:lnTo>
                  <a:pt x="2106" y="288"/>
                </a:lnTo>
                <a:lnTo>
                  <a:pt x="2106" y="1218"/>
                </a:lnTo>
                <a:lnTo>
                  <a:pt x="1782" y="1218"/>
                </a:lnTo>
                <a:lnTo>
                  <a:pt x="1782" y="288"/>
                </a:lnTo>
                <a:close/>
                <a:moveTo>
                  <a:pt x="2670" y="492"/>
                </a:moveTo>
                <a:lnTo>
                  <a:pt x="2994" y="492"/>
                </a:lnTo>
                <a:lnTo>
                  <a:pt x="2994" y="1218"/>
                </a:lnTo>
                <a:lnTo>
                  <a:pt x="2670" y="1218"/>
                </a:lnTo>
                <a:lnTo>
                  <a:pt x="2670" y="492"/>
                </a:lnTo>
                <a:close/>
                <a:moveTo>
                  <a:pt x="3564" y="522"/>
                </a:moveTo>
                <a:lnTo>
                  <a:pt x="3888" y="522"/>
                </a:lnTo>
                <a:lnTo>
                  <a:pt x="3888" y="1218"/>
                </a:lnTo>
                <a:lnTo>
                  <a:pt x="3564" y="1218"/>
                </a:lnTo>
                <a:lnTo>
                  <a:pt x="3564" y="522"/>
                </a:lnTo>
                <a:close/>
              </a:path>
            </a:pathLst>
          </a:custGeom>
          <a:solidFill>
            <a:srgbClr val="0066CC"/>
          </a:solidFill>
          <a:ln w="9525">
            <a:noFill/>
            <a:round/>
            <a:headEnd/>
            <a:tailEnd/>
          </a:ln>
        </p:spPr>
        <p:txBody>
          <a:bodyPr>
            <a:prstTxWarp prst="textNoShape">
              <a:avLst/>
            </a:prstTxWarp>
          </a:bodyPr>
          <a:lstStyle/>
          <a:p>
            <a:endParaRPr lang="en-US"/>
          </a:p>
        </p:txBody>
      </p:sp>
      <p:sp>
        <p:nvSpPr>
          <p:cNvPr id="56327" name="Freeform 6"/>
          <p:cNvSpPr>
            <a:spLocks noEditPoints="1"/>
          </p:cNvSpPr>
          <p:nvPr/>
        </p:nvSpPr>
        <p:spPr bwMode="auto">
          <a:xfrm>
            <a:off x="1897063" y="2090738"/>
            <a:ext cx="6172200" cy="2162175"/>
          </a:xfrm>
          <a:custGeom>
            <a:avLst/>
            <a:gdLst>
              <a:gd name="T0" fmla="*/ 0 w 3888"/>
              <a:gd name="T1" fmla="*/ 0 h 1362"/>
              <a:gd name="T2" fmla="*/ 514350 w 3888"/>
              <a:gd name="T3" fmla="*/ 0 h 1362"/>
              <a:gd name="T4" fmla="*/ 514350 w 3888"/>
              <a:gd name="T5" fmla="*/ 2162175 h 1362"/>
              <a:gd name="T6" fmla="*/ 0 w 3888"/>
              <a:gd name="T7" fmla="*/ 2162175 h 1362"/>
              <a:gd name="T8" fmla="*/ 0 w 3888"/>
              <a:gd name="T9" fmla="*/ 0 h 1362"/>
              <a:gd name="T10" fmla="*/ 1419225 w 3888"/>
              <a:gd name="T11" fmla="*/ 552450 h 1362"/>
              <a:gd name="T12" fmla="*/ 1933575 w 3888"/>
              <a:gd name="T13" fmla="*/ 552450 h 1362"/>
              <a:gd name="T14" fmla="*/ 1933575 w 3888"/>
              <a:gd name="T15" fmla="*/ 2162175 h 1362"/>
              <a:gd name="T16" fmla="*/ 1419225 w 3888"/>
              <a:gd name="T17" fmla="*/ 2162175 h 1362"/>
              <a:gd name="T18" fmla="*/ 1419225 w 3888"/>
              <a:gd name="T19" fmla="*/ 552450 h 1362"/>
              <a:gd name="T20" fmla="*/ 2828925 w 3888"/>
              <a:gd name="T21" fmla="*/ 552450 h 1362"/>
              <a:gd name="T22" fmla="*/ 3343275 w 3888"/>
              <a:gd name="T23" fmla="*/ 552450 h 1362"/>
              <a:gd name="T24" fmla="*/ 3343275 w 3888"/>
              <a:gd name="T25" fmla="*/ 2162175 h 1362"/>
              <a:gd name="T26" fmla="*/ 2828925 w 3888"/>
              <a:gd name="T27" fmla="*/ 2162175 h 1362"/>
              <a:gd name="T28" fmla="*/ 2828925 w 3888"/>
              <a:gd name="T29" fmla="*/ 552450 h 1362"/>
              <a:gd name="T30" fmla="*/ 4238625 w 3888"/>
              <a:gd name="T31" fmla="*/ 866775 h 1362"/>
              <a:gd name="T32" fmla="*/ 4752975 w 3888"/>
              <a:gd name="T33" fmla="*/ 866775 h 1362"/>
              <a:gd name="T34" fmla="*/ 4752975 w 3888"/>
              <a:gd name="T35" fmla="*/ 2162175 h 1362"/>
              <a:gd name="T36" fmla="*/ 4238625 w 3888"/>
              <a:gd name="T37" fmla="*/ 2162175 h 1362"/>
              <a:gd name="T38" fmla="*/ 4238625 w 3888"/>
              <a:gd name="T39" fmla="*/ 866775 h 1362"/>
              <a:gd name="T40" fmla="*/ 5657850 w 3888"/>
              <a:gd name="T41" fmla="*/ 1057275 h 1362"/>
              <a:gd name="T42" fmla="*/ 6172200 w 3888"/>
              <a:gd name="T43" fmla="*/ 1057275 h 1362"/>
              <a:gd name="T44" fmla="*/ 6172200 w 3888"/>
              <a:gd name="T45" fmla="*/ 2162175 h 1362"/>
              <a:gd name="T46" fmla="*/ 5657850 w 3888"/>
              <a:gd name="T47" fmla="*/ 2162175 h 1362"/>
              <a:gd name="T48" fmla="*/ 5657850 w 3888"/>
              <a:gd name="T49" fmla="*/ 1057275 h 13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88"/>
              <a:gd name="T76" fmla="*/ 0 h 1362"/>
              <a:gd name="T77" fmla="*/ 3888 w 3888"/>
              <a:gd name="T78" fmla="*/ 1362 h 13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88" h="1362">
                <a:moveTo>
                  <a:pt x="0" y="0"/>
                </a:moveTo>
                <a:lnTo>
                  <a:pt x="324" y="0"/>
                </a:lnTo>
                <a:lnTo>
                  <a:pt x="324" y="1362"/>
                </a:lnTo>
                <a:lnTo>
                  <a:pt x="0" y="1362"/>
                </a:lnTo>
                <a:lnTo>
                  <a:pt x="0" y="0"/>
                </a:lnTo>
                <a:close/>
                <a:moveTo>
                  <a:pt x="894" y="348"/>
                </a:moveTo>
                <a:lnTo>
                  <a:pt x="1218" y="348"/>
                </a:lnTo>
                <a:lnTo>
                  <a:pt x="1218" y="1362"/>
                </a:lnTo>
                <a:lnTo>
                  <a:pt x="894" y="1362"/>
                </a:lnTo>
                <a:lnTo>
                  <a:pt x="894" y="348"/>
                </a:lnTo>
                <a:close/>
                <a:moveTo>
                  <a:pt x="1782" y="348"/>
                </a:moveTo>
                <a:lnTo>
                  <a:pt x="2106" y="348"/>
                </a:lnTo>
                <a:lnTo>
                  <a:pt x="2106" y="1362"/>
                </a:lnTo>
                <a:lnTo>
                  <a:pt x="1782" y="1362"/>
                </a:lnTo>
                <a:lnTo>
                  <a:pt x="1782" y="348"/>
                </a:lnTo>
                <a:close/>
                <a:moveTo>
                  <a:pt x="2670" y="546"/>
                </a:moveTo>
                <a:lnTo>
                  <a:pt x="2994" y="546"/>
                </a:lnTo>
                <a:lnTo>
                  <a:pt x="2994" y="1362"/>
                </a:lnTo>
                <a:lnTo>
                  <a:pt x="2670" y="1362"/>
                </a:lnTo>
                <a:lnTo>
                  <a:pt x="2670" y="546"/>
                </a:lnTo>
                <a:close/>
                <a:moveTo>
                  <a:pt x="3564" y="666"/>
                </a:moveTo>
                <a:lnTo>
                  <a:pt x="3888" y="666"/>
                </a:lnTo>
                <a:lnTo>
                  <a:pt x="3888" y="1362"/>
                </a:lnTo>
                <a:lnTo>
                  <a:pt x="3564" y="1362"/>
                </a:lnTo>
                <a:lnTo>
                  <a:pt x="3564" y="666"/>
                </a:lnTo>
                <a:close/>
              </a:path>
            </a:pathLst>
          </a:custGeom>
          <a:solidFill>
            <a:srgbClr val="AAAAAA"/>
          </a:solidFill>
          <a:ln w="9525">
            <a:noFill/>
            <a:round/>
            <a:headEnd/>
            <a:tailEnd/>
          </a:ln>
        </p:spPr>
        <p:txBody>
          <a:bodyPr>
            <a:prstTxWarp prst="textNoShape">
              <a:avLst/>
            </a:prstTxWarp>
          </a:bodyPr>
          <a:lstStyle/>
          <a:p>
            <a:endParaRPr lang="en-US"/>
          </a:p>
        </p:txBody>
      </p:sp>
      <p:sp>
        <p:nvSpPr>
          <p:cNvPr id="56328" name="Freeform 7"/>
          <p:cNvSpPr>
            <a:spLocks/>
          </p:cNvSpPr>
          <p:nvPr/>
        </p:nvSpPr>
        <p:spPr bwMode="auto">
          <a:xfrm>
            <a:off x="1182688" y="1952625"/>
            <a:ext cx="19050" cy="2305050"/>
          </a:xfrm>
          <a:custGeom>
            <a:avLst/>
            <a:gdLst>
              <a:gd name="T0" fmla="*/ 0 w 12"/>
              <a:gd name="T1" fmla="*/ 2305050 h 1452"/>
              <a:gd name="T2" fmla="*/ 9525 w 12"/>
              <a:gd name="T3" fmla="*/ 0 h 1452"/>
              <a:gd name="T4" fmla="*/ 19050 w 12"/>
              <a:gd name="T5" fmla="*/ 0 h 1452"/>
              <a:gd name="T6" fmla="*/ 9525 w 12"/>
              <a:gd name="T7" fmla="*/ 2305050 h 1452"/>
              <a:gd name="T8" fmla="*/ 0 w 12"/>
              <a:gd name="T9" fmla="*/ 2305050 h 1452"/>
              <a:gd name="T10" fmla="*/ 0 60000 65536"/>
              <a:gd name="T11" fmla="*/ 0 60000 65536"/>
              <a:gd name="T12" fmla="*/ 0 60000 65536"/>
              <a:gd name="T13" fmla="*/ 0 60000 65536"/>
              <a:gd name="T14" fmla="*/ 0 60000 65536"/>
              <a:gd name="T15" fmla="*/ 0 w 12"/>
              <a:gd name="T16" fmla="*/ 0 h 1452"/>
              <a:gd name="T17" fmla="*/ 12 w 12"/>
              <a:gd name="T18" fmla="*/ 1452 h 1452"/>
            </a:gdLst>
            <a:ahLst/>
            <a:cxnLst>
              <a:cxn ang="T10">
                <a:pos x="T0" y="T1"/>
              </a:cxn>
              <a:cxn ang="T11">
                <a:pos x="T2" y="T3"/>
              </a:cxn>
              <a:cxn ang="T12">
                <a:pos x="T4" y="T5"/>
              </a:cxn>
              <a:cxn ang="T13">
                <a:pos x="T6" y="T7"/>
              </a:cxn>
              <a:cxn ang="T14">
                <a:pos x="T8" y="T9"/>
              </a:cxn>
            </a:cxnLst>
            <a:rect l="T15" t="T16" r="T17" b="T18"/>
            <a:pathLst>
              <a:path w="12" h="1452">
                <a:moveTo>
                  <a:pt x="0" y="1452"/>
                </a:moveTo>
                <a:lnTo>
                  <a:pt x="6" y="0"/>
                </a:lnTo>
                <a:lnTo>
                  <a:pt x="12" y="0"/>
                </a:lnTo>
                <a:lnTo>
                  <a:pt x="6" y="1452"/>
                </a:lnTo>
                <a:lnTo>
                  <a:pt x="0" y="1452"/>
                </a:lnTo>
                <a:close/>
              </a:path>
            </a:pathLst>
          </a:custGeom>
          <a:solidFill>
            <a:srgbClr val="7D7D7D"/>
          </a:solidFill>
          <a:ln w="9525">
            <a:solidFill>
              <a:srgbClr val="7D7D7D"/>
            </a:solidFill>
            <a:bevel/>
            <a:headEnd/>
            <a:tailEnd/>
          </a:ln>
        </p:spPr>
        <p:txBody>
          <a:bodyPr>
            <a:prstTxWarp prst="textNoShape">
              <a:avLst/>
            </a:prstTxWarp>
          </a:bodyPr>
          <a:lstStyle/>
          <a:p>
            <a:endParaRPr lang="en-US"/>
          </a:p>
        </p:txBody>
      </p:sp>
      <p:sp>
        <p:nvSpPr>
          <p:cNvPr id="56329" name="Rectangle 8"/>
          <p:cNvSpPr>
            <a:spLocks noChangeArrowheads="1"/>
          </p:cNvSpPr>
          <p:nvPr/>
        </p:nvSpPr>
        <p:spPr bwMode="auto">
          <a:xfrm>
            <a:off x="1187450" y="4252913"/>
            <a:ext cx="7077075" cy="9525"/>
          </a:xfrm>
          <a:prstGeom prst="rect">
            <a:avLst/>
          </a:prstGeom>
          <a:solidFill>
            <a:srgbClr val="7D7D7D"/>
          </a:solidFill>
          <a:ln w="9525">
            <a:solidFill>
              <a:srgbClr val="7D7D7D"/>
            </a:solidFill>
            <a:bevel/>
            <a:headEnd/>
            <a:tailEnd/>
          </a:ln>
        </p:spPr>
        <p:txBody>
          <a:bodyPr>
            <a:prstTxWarp prst="textNoShape">
              <a:avLst/>
            </a:prstTxWarp>
          </a:bodyPr>
          <a:lstStyle/>
          <a:p>
            <a:endParaRPr lang="en-US"/>
          </a:p>
        </p:txBody>
      </p:sp>
      <p:sp>
        <p:nvSpPr>
          <p:cNvPr id="56330" name="Rectangle 9"/>
          <p:cNvSpPr>
            <a:spLocks noChangeArrowheads="1"/>
          </p:cNvSpPr>
          <p:nvPr/>
        </p:nvSpPr>
        <p:spPr bwMode="auto">
          <a:xfrm>
            <a:off x="1492250" y="2098675"/>
            <a:ext cx="303213"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3C3C3C"/>
                </a:solidFill>
              </a:rPr>
              <a:t>42%</a:t>
            </a:r>
            <a:endParaRPr lang="en-US"/>
          </a:p>
        </p:txBody>
      </p:sp>
      <p:sp>
        <p:nvSpPr>
          <p:cNvPr id="56331" name="Rectangle 10"/>
          <p:cNvSpPr>
            <a:spLocks noChangeArrowheads="1"/>
          </p:cNvSpPr>
          <p:nvPr/>
        </p:nvSpPr>
        <p:spPr bwMode="auto">
          <a:xfrm>
            <a:off x="2905125" y="2282825"/>
            <a:ext cx="303213" cy="165100"/>
          </a:xfrm>
          <a:prstGeom prst="rect">
            <a:avLst/>
          </a:prstGeom>
          <a:noFill/>
          <a:ln w="9525">
            <a:noFill/>
            <a:miter lim="800000"/>
            <a:headEnd/>
            <a:tailEnd/>
          </a:ln>
        </p:spPr>
        <p:txBody>
          <a:bodyPr wrap="none" lIns="0" tIns="0" rIns="0" bIns="0">
            <a:prstTxWarp prst="textNoShape">
              <a:avLst/>
            </a:prstTxWarp>
            <a:spAutoFit/>
          </a:bodyPr>
          <a:lstStyle/>
          <a:p>
            <a:r>
              <a:rPr lang="en-US" sz="1200" b="1">
                <a:solidFill>
                  <a:schemeClr val="accent1"/>
                </a:solidFill>
              </a:rPr>
              <a:t>38%</a:t>
            </a:r>
            <a:endParaRPr lang="en-US" b="1">
              <a:solidFill>
                <a:schemeClr val="accent1"/>
              </a:solidFill>
            </a:endParaRPr>
          </a:p>
        </p:txBody>
      </p:sp>
      <p:sp>
        <p:nvSpPr>
          <p:cNvPr id="56332" name="Rectangle 11"/>
          <p:cNvSpPr>
            <a:spLocks noChangeArrowheads="1"/>
          </p:cNvSpPr>
          <p:nvPr/>
        </p:nvSpPr>
        <p:spPr bwMode="auto">
          <a:xfrm>
            <a:off x="4318000" y="2559050"/>
            <a:ext cx="303213"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3C3C3C"/>
                </a:solidFill>
              </a:rPr>
              <a:t>32%</a:t>
            </a:r>
            <a:endParaRPr lang="en-US"/>
          </a:p>
        </p:txBody>
      </p:sp>
      <p:sp>
        <p:nvSpPr>
          <p:cNvPr id="56333" name="Rectangle 12"/>
          <p:cNvSpPr>
            <a:spLocks noChangeArrowheads="1"/>
          </p:cNvSpPr>
          <p:nvPr/>
        </p:nvSpPr>
        <p:spPr bwMode="auto">
          <a:xfrm>
            <a:off x="5732463" y="2882900"/>
            <a:ext cx="303212"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3C3C3C"/>
                </a:solidFill>
              </a:rPr>
              <a:t>25%</a:t>
            </a:r>
            <a:endParaRPr lang="en-US"/>
          </a:p>
        </p:txBody>
      </p:sp>
      <p:sp>
        <p:nvSpPr>
          <p:cNvPr id="56334" name="Rectangle 13"/>
          <p:cNvSpPr>
            <a:spLocks noChangeArrowheads="1"/>
          </p:cNvSpPr>
          <p:nvPr/>
        </p:nvSpPr>
        <p:spPr bwMode="auto">
          <a:xfrm>
            <a:off x="7145338" y="2928938"/>
            <a:ext cx="303212"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3C3C3C"/>
                </a:solidFill>
              </a:rPr>
              <a:t>24%</a:t>
            </a:r>
            <a:endParaRPr lang="en-US"/>
          </a:p>
        </p:txBody>
      </p:sp>
      <p:sp>
        <p:nvSpPr>
          <p:cNvPr id="56335" name="Rectangle 14"/>
          <p:cNvSpPr>
            <a:spLocks noChangeArrowheads="1"/>
          </p:cNvSpPr>
          <p:nvPr/>
        </p:nvSpPr>
        <p:spPr bwMode="auto">
          <a:xfrm>
            <a:off x="2005013" y="1868488"/>
            <a:ext cx="303212"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3C3C3C"/>
                </a:solidFill>
              </a:rPr>
              <a:t>47%</a:t>
            </a:r>
            <a:endParaRPr lang="en-US"/>
          </a:p>
        </p:txBody>
      </p:sp>
      <p:sp>
        <p:nvSpPr>
          <p:cNvPr id="56336" name="Rectangle 15"/>
          <p:cNvSpPr>
            <a:spLocks noChangeArrowheads="1"/>
          </p:cNvSpPr>
          <p:nvPr/>
        </p:nvSpPr>
        <p:spPr bwMode="auto">
          <a:xfrm>
            <a:off x="3419475" y="2420938"/>
            <a:ext cx="303213" cy="165100"/>
          </a:xfrm>
          <a:prstGeom prst="rect">
            <a:avLst/>
          </a:prstGeom>
          <a:noFill/>
          <a:ln w="9525">
            <a:noFill/>
            <a:miter lim="800000"/>
            <a:headEnd/>
            <a:tailEnd/>
          </a:ln>
        </p:spPr>
        <p:txBody>
          <a:bodyPr wrap="none" lIns="0" tIns="0" rIns="0" bIns="0">
            <a:prstTxWarp prst="textNoShape">
              <a:avLst/>
            </a:prstTxWarp>
            <a:spAutoFit/>
          </a:bodyPr>
          <a:lstStyle/>
          <a:p>
            <a:r>
              <a:rPr lang="en-US" sz="1200" b="1">
                <a:solidFill>
                  <a:schemeClr val="accent1"/>
                </a:solidFill>
              </a:rPr>
              <a:t>35%</a:t>
            </a:r>
            <a:endParaRPr lang="en-US" b="1">
              <a:solidFill>
                <a:schemeClr val="accent1"/>
              </a:solidFill>
            </a:endParaRPr>
          </a:p>
        </p:txBody>
      </p:sp>
      <p:sp>
        <p:nvSpPr>
          <p:cNvPr id="56337" name="Rectangle 16"/>
          <p:cNvSpPr>
            <a:spLocks noChangeArrowheads="1"/>
          </p:cNvSpPr>
          <p:nvPr/>
        </p:nvSpPr>
        <p:spPr bwMode="auto">
          <a:xfrm>
            <a:off x="4832350" y="2420938"/>
            <a:ext cx="303213"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3C3C3C"/>
                </a:solidFill>
              </a:rPr>
              <a:t>35%</a:t>
            </a:r>
            <a:endParaRPr lang="en-US"/>
          </a:p>
        </p:txBody>
      </p:sp>
      <p:sp>
        <p:nvSpPr>
          <p:cNvPr id="56338" name="Rectangle 17"/>
          <p:cNvSpPr>
            <a:spLocks noChangeArrowheads="1"/>
          </p:cNvSpPr>
          <p:nvPr/>
        </p:nvSpPr>
        <p:spPr bwMode="auto">
          <a:xfrm>
            <a:off x="6246813" y="2743200"/>
            <a:ext cx="303212"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3C3C3C"/>
                </a:solidFill>
              </a:rPr>
              <a:t>28%</a:t>
            </a:r>
            <a:endParaRPr lang="en-US"/>
          </a:p>
        </p:txBody>
      </p:sp>
      <p:sp>
        <p:nvSpPr>
          <p:cNvPr id="56339" name="Rectangle 18"/>
          <p:cNvSpPr>
            <a:spLocks noChangeArrowheads="1"/>
          </p:cNvSpPr>
          <p:nvPr/>
        </p:nvSpPr>
        <p:spPr bwMode="auto">
          <a:xfrm>
            <a:off x="7659688" y="2928938"/>
            <a:ext cx="303212"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3C3C3C"/>
                </a:solidFill>
              </a:rPr>
              <a:t>24%</a:t>
            </a:r>
            <a:endParaRPr lang="en-US"/>
          </a:p>
        </p:txBody>
      </p:sp>
      <p:sp>
        <p:nvSpPr>
          <p:cNvPr id="56340" name="Rectangle 19"/>
          <p:cNvSpPr>
            <a:spLocks noChangeArrowheads="1"/>
          </p:cNvSpPr>
          <p:nvPr/>
        </p:nvSpPr>
        <p:spPr bwMode="auto">
          <a:xfrm>
            <a:off x="935038" y="4195763"/>
            <a:ext cx="219075"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7D7D7D"/>
                </a:solidFill>
              </a:rPr>
              <a:t>0%</a:t>
            </a:r>
            <a:endParaRPr lang="en-US" sz="1200"/>
          </a:p>
        </p:txBody>
      </p:sp>
      <p:sp>
        <p:nvSpPr>
          <p:cNvPr id="56341" name="Rectangle 20"/>
          <p:cNvSpPr>
            <a:spLocks noChangeArrowheads="1"/>
          </p:cNvSpPr>
          <p:nvPr/>
        </p:nvSpPr>
        <p:spPr bwMode="auto">
          <a:xfrm>
            <a:off x="879475" y="3735388"/>
            <a:ext cx="303213"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7D7D7D"/>
                </a:solidFill>
              </a:rPr>
              <a:t>10%</a:t>
            </a:r>
            <a:endParaRPr lang="en-US" sz="1200"/>
          </a:p>
        </p:txBody>
      </p:sp>
      <p:sp>
        <p:nvSpPr>
          <p:cNvPr id="56342" name="Rectangle 21"/>
          <p:cNvSpPr>
            <a:spLocks noChangeArrowheads="1"/>
          </p:cNvSpPr>
          <p:nvPr/>
        </p:nvSpPr>
        <p:spPr bwMode="auto">
          <a:xfrm>
            <a:off x="879475" y="3275013"/>
            <a:ext cx="303213"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7D7D7D"/>
                </a:solidFill>
              </a:rPr>
              <a:t>20%</a:t>
            </a:r>
            <a:endParaRPr lang="en-US" sz="1200"/>
          </a:p>
        </p:txBody>
      </p:sp>
      <p:sp>
        <p:nvSpPr>
          <p:cNvPr id="56343" name="Rectangle 22"/>
          <p:cNvSpPr>
            <a:spLocks noChangeArrowheads="1"/>
          </p:cNvSpPr>
          <p:nvPr/>
        </p:nvSpPr>
        <p:spPr bwMode="auto">
          <a:xfrm>
            <a:off x="879475" y="2813050"/>
            <a:ext cx="303213"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7D7D7D"/>
                </a:solidFill>
              </a:rPr>
              <a:t>30%</a:t>
            </a:r>
            <a:endParaRPr lang="en-US" sz="1200"/>
          </a:p>
        </p:txBody>
      </p:sp>
      <p:sp>
        <p:nvSpPr>
          <p:cNvPr id="56344" name="Rectangle 23"/>
          <p:cNvSpPr>
            <a:spLocks noChangeArrowheads="1"/>
          </p:cNvSpPr>
          <p:nvPr/>
        </p:nvSpPr>
        <p:spPr bwMode="auto">
          <a:xfrm>
            <a:off x="879475" y="2352675"/>
            <a:ext cx="303213"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7D7D7D"/>
                </a:solidFill>
              </a:rPr>
              <a:t>40%</a:t>
            </a:r>
            <a:endParaRPr lang="en-US" sz="1200"/>
          </a:p>
        </p:txBody>
      </p:sp>
      <p:sp>
        <p:nvSpPr>
          <p:cNvPr id="56345" name="Rectangle 24"/>
          <p:cNvSpPr>
            <a:spLocks noChangeArrowheads="1"/>
          </p:cNvSpPr>
          <p:nvPr/>
        </p:nvSpPr>
        <p:spPr bwMode="auto">
          <a:xfrm>
            <a:off x="879475" y="1890713"/>
            <a:ext cx="303213"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7D7D7D"/>
                </a:solidFill>
              </a:rPr>
              <a:t>50%</a:t>
            </a:r>
            <a:endParaRPr lang="en-US" sz="1200"/>
          </a:p>
        </p:txBody>
      </p:sp>
      <p:sp>
        <p:nvSpPr>
          <p:cNvPr id="56346" name="Rectangle 25"/>
          <p:cNvSpPr>
            <a:spLocks noChangeArrowheads="1"/>
          </p:cNvSpPr>
          <p:nvPr/>
        </p:nvSpPr>
        <p:spPr bwMode="auto">
          <a:xfrm>
            <a:off x="1606550" y="4419600"/>
            <a:ext cx="582613" cy="192088"/>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3C3C3C"/>
                </a:solidFill>
              </a:rPr>
              <a:t>TV Ads</a:t>
            </a:r>
            <a:endParaRPr lang="en-US"/>
          </a:p>
        </p:txBody>
      </p:sp>
      <p:sp>
        <p:nvSpPr>
          <p:cNvPr id="56347" name="Rectangle 26"/>
          <p:cNvSpPr>
            <a:spLocks noChangeArrowheads="1"/>
          </p:cNvSpPr>
          <p:nvPr/>
        </p:nvSpPr>
        <p:spPr bwMode="auto">
          <a:xfrm>
            <a:off x="2733675" y="4419600"/>
            <a:ext cx="1241425" cy="192088"/>
          </a:xfrm>
          <a:prstGeom prst="rect">
            <a:avLst/>
          </a:prstGeom>
          <a:noFill/>
          <a:ln w="9525">
            <a:noFill/>
            <a:miter lim="800000"/>
            <a:headEnd/>
            <a:tailEnd/>
          </a:ln>
        </p:spPr>
        <p:txBody>
          <a:bodyPr wrap="none" lIns="0" tIns="0" rIns="0" bIns="0">
            <a:prstTxWarp prst="textNoShape">
              <a:avLst/>
            </a:prstTxWarp>
            <a:spAutoFit/>
          </a:bodyPr>
          <a:lstStyle/>
          <a:p>
            <a:r>
              <a:rPr lang="en-US" b="1">
                <a:solidFill>
                  <a:schemeClr val="accent1"/>
                </a:solidFill>
              </a:rPr>
              <a:t>Online Search </a:t>
            </a:r>
          </a:p>
        </p:txBody>
      </p:sp>
      <p:sp>
        <p:nvSpPr>
          <p:cNvPr id="56348" name="Rectangle 27"/>
          <p:cNvSpPr>
            <a:spLocks noChangeArrowheads="1"/>
          </p:cNvSpPr>
          <p:nvPr/>
        </p:nvSpPr>
        <p:spPr bwMode="auto">
          <a:xfrm>
            <a:off x="2695575" y="4619625"/>
            <a:ext cx="1317625" cy="192088"/>
          </a:xfrm>
          <a:prstGeom prst="rect">
            <a:avLst/>
          </a:prstGeom>
          <a:noFill/>
          <a:ln w="9525">
            <a:noFill/>
            <a:miter lim="800000"/>
            <a:headEnd/>
            <a:tailEnd/>
          </a:ln>
        </p:spPr>
        <p:txBody>
          <a:bodyPr wrap="none" lIns="0" tIns="0" rIns="0" bIns="0">
            <a:prstTxWarp prst="textNoShape">
              <a:avLst/>
            </a:prstTxWarp>
            <a:spAutoFit/>
          </a:bodyPr>
          <a:lstStyle/>
          <a:p>
            <a:r>
              <a:rPr lang="en-US" b="1">
                <a:solidFill>
                  <a:schemeClr val="accent1"/>
                </a:solidFill>
              </a:rPr>
              <a:t>Engine Listings</a:t>
            </a:r>
          </a:p>
        </p:txBody>
      </p:sp>
      <p:sp>
        <p:nvSpPr>
          <p:cNvPr id="56349" name="Rectangle 28"/>
          <p:cNvSpPr>
            <a:spLocks noChangeArrowheads="1"/>
          </p:cNvSpPr>
          <p:nvPr/>
        </p:nvSpPr>
        <p:spPr bwMode="auto">
          <a:xfrm>
            <a:off x="4341813" y="4419600"/>
            <a:ext cx="769937" cy="192088"/>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3C3C3C"/>
                </a:solidFill>
              </a:rPr>
              <a:t>Print Ads </a:t>
            </a:r>
            <a:endParaRPr lang="en-US"/>
          </a:p>
        </p:txBody>
      </p:sp>
      <p:sp>
        <p:nvSpPr>
          <p:cNvPr id="56350" name="Rectangle 29"/>
          <p:cNvSpPr>
            <a:spLocks noChangeArrowheads="1"/>
          </p:cNvSpPr>
          <p:nvPr/>
        </p:nvSpPr>
        <p:spPr bwMode="auto">
          <a:xfrm>
            <a:off x="5722938" y="4419600"/>
            <a:ext cx="819150" cy="192088"/>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3C3C3C"/>
                </a:solidFill>
              </a:rPr>
              <a:t>Radio Ads</a:t>
            </a:r>
            <a:endParaRPr lang="en-US"/>
          </a:p>
        </p:txBody>
      </p:sp>
      <p:sp>
        <p:nvSpPr>
          <p:cNvPr id="56351" name="Rectangle 30"/>
          <p:cNvSpPr>
            <a:spLocks noChangeArrowheads="1"/>
          </p:cNvSpPr>
          <p:nvPr/>
        </p:nvSpPr>
        <p:spPr bwMode="auto">
          <a:xfrm>
            <a:off x="7016750" y="4419600"/>
            <a:ext cx="1044575" cy="192088"/>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3C3C3C"/>
                </a:solidFill>
              </a:rPr>
              <a:t>Outdoor Ads </a:t>
            </a:r>
            <a:endParaRPr lang="en-US"/>
          </a:p>
        </p:txBody>
      </p:sp>
      <p:sp>
        <p:nvSpPr>
          <p:cNvPr id="56352" name="Rectangle 31"/>
          <p:cNvSpPr>
            <a:spLocks noChangeArrowheads="1"/>
          </p:cNvSpPr>
          <p:nvPr/>
        </p:nvSpPr>
        <p:spPr bwMode="auto">
          <a:xfrm>
            <a:off x="2667000" y="1476375"/>
            <a:ext cx="3810000" cy="247650"/>
          </a:xfrm>
          <a:prstGeom prst="rect">
            <a:avLst/>
          </a:prstGeom>
          <a:noFill/>
          <a:ln w="9525">
            <a:noFill/>
            <a:miter lim="800000"/>
            <a:headEnd/>
            <a:tailEnd/>
          </a:ln>
        </p:spPr>
        <p:txBody>
          <a:bodyPr wrap="none" lIns="0" tIns="0" rIns="0" bIns="0">
            <a:prstTxWarp prst="textNoShape">
              <a:avLst/>
            </a:prstTxWarp>
            <a:spAutoFit/>
          </a:bodyPr>
          <a:lstStyle/>
          <a:p>
            <a:r>
              <a:rPr lang="en-US" sz="1800">
                <a:solidFill>
                  <a:srgbClr val="000000"/>
                </a:solidFill>
              </a:rPr>
              <a:t>Usefulness Of Restaurant Advertising</a:t>
            </a:r>
            <a:endParaRPr lang="en-US" sz="1800"/>
          </a:p>
        </p:txBody>
      </p:sp>
      <p:sp>
        <p:nvSpPr>
          <p:cNvPr id="56353" name="Rectangle 32"/>
          <p:cNvSpPr>
            <a:spLocks noChangeArrowheads="1"/>
          </p:cNvSpPr>
          <p:nvPr/>
        </p:nvSpPr>
        <p:spPr bwMode="auto">
          <a:xfrm>
            <a:off x="4614863" y="1524000"/>
            <a:ext cx="68262" cy="220663"/>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rPr>
              <a:t>-</a:t>
            </a:r>
            <a:endParaRPr lang="en-US"/>
          </a:p>
        </p:txBody>
      </p:sp>
      <p:sp>
        <p:nvSpPr>
          <p:cNvPr id="56354" name="Rectangle 33"/>
          <p:cNvSpPr>
            <a:spLocks noChangeArrowheads="1"/>
          </p:cNvSpPr>
          <p:nvPr/>
        </p:nvSpPr>
        <p:spPr bwMode="auto">
          <a:xfrm>
            <a:off x="3563938" y="4995863"/>
            <a:ext cx="230187" cy="185737"/>
          </a:xfrm>
          <a:prstGeom prst="rect">
            <a:avLst/>
          </a:prstGeom>
          <a:solidFill>
            <a:srgbClr val="0066CC"/>
          </a:solidFill>
          <a:ln w="9525">
            <a:noFill/>
            <a:miter lim="800000"/>
            <a:headEnd/>
            <a:tailEnd/>
          </a:ln>
        </p:spPr>
        <p:txBody>
          <a:bodyPr>
            <a:prstTxWarp prst="textNoShape">
              <a:avLst/>
            </a:prstTxWarp>
          </a:bodyPr>
          <a:lstStyle/>
          <a:p>
            <a:endParaRPr lang="en-US"/>
          </a:p>
        </p:txBody>
      </p:sp>
      <p:sp>
        <p:nvSpPr>
          <p:cNvPr id="56355" name="Rectangle 34"/>
          <p:cNvSpPr>
            <a:spLocks noChangeArrowheads="1"/>
          </p:cNvSpPr>
          <p:nvPr/>
        </p:nvSpPr>
        <p:spPr bwMode="auto">
          <a:xfrm>
            <a:off x="3860800" y="5016500"/>
            <a:ext cx="566738"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3C3C3C"/>
                </a:solidFill>
              </a:rPr>
              <a:t>Is useful</a:t>
            </a:r>
            <a:endParaRPr lang="en-US" sz="1200"/>
          </a:p>
        </p:txBody>
      </p:sp>
      <p:sp>
        <p:nvSpPr>
          <p:cNvPr id="56356" name="Rectangle 35"/>
          <p:cNvSpPr>
            <a:spLocks noChangeArrowheads="1"/>
          </p:cNvSpPr>
          <p:nvPr/>
        </p:nvSpPr>
        <p:spPr bwMode="auto">
          <a:xfrm>
            <a:off x="4630738" y="4995863"/>
            <a:ext cx="228600" cy="185737"/>
          </a:xfrm>
          <a:prstGeom prst="rect">
            <a:avLst/>
          </a:prstGeom>
          <a:solidFill>
            <a:srgbClr val="AAAAAA"/>
          </a:solidFill>
          <a:ln w="9525">
            <a:noFill/>
            <a:miter lim="800000"/>
            <a:headEnd/>
            <a:tailEnd/>
          </a:ln>
        </p:spPr>
        <p:txBody>
          <a:bodyPr>
            <a:prstTxWarp prst="textNoShape">
              <a:avLst/>
            </a:prstTxWarp>
          </a:bodyPr>
          <a:lstStyle/>
          <a:p>
            <a:endParaRPr lang="en-US"/>
          </a:p>
        </p:txBody>
      </p:sp>
      <p:sp>
        <p:nvSpPr>
          <p:cNvPr id="56357" name="Rectangle 36"/>
          <p:cNvSpPr>
            <a:spLocks noChangeArrowheads="1"/>
          </p:cNvSpPr>
          <p:nvPr/>
        </p:nvSpPr>
        <p:spPr bwMode="auto">
          <a:xfrm>
            <a:off x="4943475" y="5016500"/>
            <a:ext cx="752475" cy="165100"/>
          </a:xfrm>
          <a:prstGeom prst="rect">
            <a:avLst/>
          </a:prstGeom>
          <a:noFill/>
          <a:ln w="9525">
            <a:noFill/>
            <a:miter lim="800000"/>
            <a:headEnd/>
            <a:tailEnd/>
          </a:ln>
        </p:spPr>
        <p:txBody>
          <a:bodyPr wrap="none" lIns="0" tIns="0" rIns="0" bIns="0">
            <a:prstTxWarp prst="textNoShape">
              <a:avLst/>
            </a:prstTxWarp>
            <a:spAutoFit/>
          </a:bodyPr>
          <a:lstStyle/>
          <a:p>
            <a:r>
              <a:rPr lang="en-US" sz="1200">
                <a:solidFill>
                  <a:srgbClr val="3C3C3C"/>
                </a:solidFill>
              </a:rPr>
              <a:t>Informative</a:t>
            </a:r>
            <a:endParaRPr lang="en-US" sz="1200"/>
          </a:p>
        </p:txBody>
      </p:sp>
      <p:sp>
        <p:nvSpPr>
          <p:cNvPr id="56358" name="Text Box 37"/>
          <p:cNvSpPr txBox="1">
            <a:spLocks noChangeArrowheads="1"/>
          </p:cNvSpPr>
          <p:nvPr/>
        </p:nvSpPr>
        <p:spPr bwMode="auto">
          <a:xfrm>
            <a:off x="457200" y="6400800"/>
            <a:ext cx="3100388" cy="207963"/>
          </a:xfrm>
          <a:prstGeom prst="rect">
            <a:avLst/>
          </a:prstGeom>
          <a:noFill/>
          <a:ln w="9525">
            <a:noFill/>
            <a:miter lim="800000"/>
            <a:headEnd/>
            <a:tailEnd/>
          </a:ln>
        </p:spPr>
        <p:txBody>
          <a:bodyPr wrap="none">
            <a:prstTxWarp prst="textNoShape">
              <a:avLst/>
            </a:prstTxWarp>
            <a:spAutoFit/>
          </a:bodyPr>
          <a:lstStyle/>
          <a:p>
            <a:pPr>
              <a:lnSpc>
                <a:spcPct val="95000"/>
              </a:lnSpc>
            </a:pPr>
            <a:r>
              <a:rPr lang="en-US" sz="800">
                <a:solidFill>
                  <a:schemeClr val="bg2"/>
                </a:solidFill>
              </a:rPr>
              <a:t>Source: Online Testing Exchange Restaurant Survey, April 2009</a:t>
            </a:r>
          </a:p>
        </p:txBody>
      </p:sp>
      <p:sp>
        <p:nvSpPr>
          <p:cNvPr id="2208806" name="Rectangle 38"/>
          <p:cNvSpPr>
            <a:spLocks noChangeArrowheads="1"/>
          </p:cNvSpPr>
          <p:nvPr/>
        </p:nvSpPr>
        <p:spPr bwMode="auto">
          <a:xfrm>
            <a:off x="2617788" y="1981200"/>
            <a:ext cx="1468437" cy="2903538"/>
          </a:xfrm>
          <a:prstGeom prst="rect">
            <a:avLst/>
          </a:prstGeom>
          <a:solidFill>
            <a:schemeClr val="accent2">
              <a:alpha val="10196"/>
            </a:schemeClr>
          </a:solidFill>
          <a:ln w="19050">
            <a:solidFill>
              <a:schemeClr val="accent2"/>
            </a:solidFill>
            <a:miter lim="800000"/>
            <a:headEnd/>
            <a:tailEnd/>
          </a:ln>
        </p:spPr>
        <p:txBody>
          <a:bodyPr anchor="ctr">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8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880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457200" y="381000"/>
            <a:ext cx="8229600" cy="476250"/>
          </a:xfrm>
        </p:spPr>
        <p:txBody>
          <a:bodyPr/>
          <a:lstStyle/>
          <a:p>
            <a:pPr eaLnBrk="1" hangingPunct="1"/>
            <a:r>
              <a:rPr lang="en-US" sz="2400" smtClean="0"/>
              <a:t>Restaurant Searches are Growing Exponentially</a:t>
            </a:r>
          </a:p>
        </p:txBody>
      </p:sp>
      <p:sp>
        <p:nvSpPr>
          <p:cNvPr id="50179" name="Text Box 3"/>
          <p:cNvSpPr txBox="1">
            <a:spLocks noChangeArrowheads="1"/>
          </p:cNvSpPr>
          <p:nvPr/>
        </p:nvSpPr>
        <p:spPr bwMode="auto">
          <a:xfrm>
            <a:off x="457200" y="6415088"/>
            <a:ext cx="2020888" cy="215900"/>
          </a:xfrm>
          <a:prstGeom prst="rect">
            <a:avLst/>
          </a:prstGeom>
          <a:noFill/>
          <a:ln w="9525">
            <a:noFill/>
            <a:miter lim="800000"/>
            <a:headEnd/>
            <a:tailEnd/>
          </a:ln>
        </p:spPr>
        <p:txBody>
          <a:bodyPr wrap="none">
            <a:prstTxWarp prst="textNoShape">
              <a:avLst/>
            </a:prstTxWarp>
            <a:spAutoFit/>
          </a:bodyPr>
          <a:lstStyle/>
          <a:p>
            <a:r>
              <a:rPr lang="en-US" sz="800">
                <a:solidFill>
                  <a:schemeClr val="bg2"/>
                </a:solidFill>
                <a:ea typeface="ＭＳ Ｐゴシック" pitchFamily="-109" charset="-128"/>
                <a:cs typeface="ＭＳ Ｐゴシック" pitchFamily="-109" charset="-128"/>
              </a:rPr>
              <a:t>Source: Google Internal Data, May 2010</a:t>
            </a:r>
          </a:p>
        </p:txBody>
      </p:sp>
      <p:sp>
        <p:nvSpPr>
          <p:cNvPr id="50180" name="Rectangle 4"/>
          <p:cNvSpPr>
            <a:spLocks noChangeArrowheads="1"/>
          </p:cNvSpPr>
          <p:nvPr/>
        </p:nvSpPr>
        <p:spPr bwMode="auto">
          <a:xfrm>
            <a:off x="2066925" y="876300"/>
            <a:ext cx="4989513" cy="427038"/>
          </a:xfrm>
          <a:prstGeom prst="rect">
            <a:avLst/>
          </a:prstGeom>
          <a:noFill/>
          <a:ln w="9525">
            <a:noFill/>
            <a:miter lim="800000"/>
            <a:headEnd/>
            <a:tailEnd/>
          </a:ln>
        </p:spPr>
        <p:txBody>
          <a:bodyPr>
            <a:prstTxWarp prst="textNoShape">
              <a:avLst/>
            </a:prstTxWarp>
            <a:spAutoFit/>
          </a:bodyPr>
          <a:lstStyle/>
          <a:p>
            <a:pPr algn="ctr">
              <a:buClr>
                <a:srgbClr val="1A75CF"/>
              </a:buClr>
              <a:buSzPct val="100000"/>
              <a:buFont typeface="Arial" pitchFamily="-109" charset="0"/>
              <a:buNone/>
            </a:pPr>
            <a:r>
              <a:rPr lang="en-GB" sz="2200" b="1">
                <a:solidFill>
                  <a:schemeClr val="accent1"/>
                </a:solidFill>
                <a:ea typeface="Arial Unicode MS" pitchFamily="-109" charset="0"/>
                <a:cs typeface="Arial Unicode MS" pitchFamily="-109" charset="0"/>
              </a:rPr>
              <a:t>Weekly Searches, 2006 to present</a:t>
            </a:r>
          </a:p>
        </p:txBody>
      </p:sp>
      <p:graphicFrame>
        <p:nvGraphicFramePr>
          <p:cNvPr id="8" name="Chart 7"/>
          <p:cNvGraphicFramePr/>
          <p:nvPr/>
        </p:nvGraphicFramePr>
        <p:xfrm>
          <a:off x="228600" y="1676400"/>
          <a:ext cx="86868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22534" name="AutoShape 45"/>
          <p:cNvSpPr>
            <a:spLocks noChangeArrowheads="1"/>
          </p:cNvSpPr>
          <p:nvPr/>
        </p:nvSpPr>
        <p:spPr bwMode="auto">
          <a:xfrm>
            <a:off x="5638800" y="1752600"/>
            <a:ext cx="1828800" cy="76200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a:prstTxWarp prst="textNoShape">
              <a:avLst/>
            </a:prstTxWarp>
          </a:bodyPr>
          <a:lstStyle/>
          <a:p>
            <a:pPr algn="ctr">
              <a:lnSpc>
                <a:spcPct val="85000"/>
              </a:lnSpc>
              <a:buClr>
                <a:srgbClr val="389CED"/>
              </a:buClr>
              <a:buSzPct val="100000"/>
              <a:buFont typeface="Arial" pitchFamily="-109" charset="0"/>
              <a:buNone/>
            </a:pPr>
            <a:r>
              <a:rPr lang="en-GB" sz="2400">
                <a:solidFill>
                  <a:srgbClr val="3C3C3C"/>
                </a:solidFill>
                <a:ea typeface="Arial Unicode MS" pitchFamily="-109" charset="0"/>
                <a:cs typeface="Arial Unicode MS" pitchFamily="-109" charset="0"/>
              </a:rPr>
              <a:t>5X growth since 2006</a:t>
            </a:r>
            <a:endParaRPr lang="en-US" sz="3200">
              <a:solidFill>
                <a:srgbClr val="3C3C3C"/>
              </a:solidFill>
              <a:ea typeface="ＭＳ Ｐゴシック" pitchFamily="-109" charset="-128"/>
              <a:cs typeface="ＭＳ Ｐゴシック" pitchFamily="-109"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a:xfrm>
            <a:off x="381000" y="353483"/>
            <a:ext cx="8229600" cy="476250"/>
          </a:xfrm>
        </p:spPr>
        <p:txBody>
          <a:bodyPr/>
          <a:lstStyle/>
          <a:p>
            <a:r>
              <a:rPr lang="en-AU" dirty="0"/>
              <a:t>Mobile Is A Developing Part Of Diner Research</a:t>
            </a:r>
            <a:endParaRPr lang="en-US" dirty="0"/>
          </a:p>
        </p:txBody>
      </p:sp>
      <p:sp>
        <p:nvSpPr>
          <p:cNvPr id="606211" name="Rectangle 3"/>
          <p:cNvSpPr>
            <a:spLocks noGrp="1" noChangeArrowheads="1"/>
          </p:cNvSpPr>
          <p:nvPr>
            <p:ph type="body" idx="1"/>
          </p:nvPr>
        </p:nvSpPr>
        <p:spPr>
          <a:xfrm>
            <a:off x="457200" y="990600"/>
            <a:ext cx="8229600" cy="609600"/>
          </a:xfrm>
        </p:spPr>
        <p:txBody>
          <a:bodyPr/>
          <a:lstStyle/>
          <a:p>
            <a:pPr algn="ctr"/>
            <a:r>
              <a:rPr lang="en-GB" b="1">
                <a:solidFill>
                  <a:schemeClr val="accent1"/>
                </a:solidFill>
              </a:rPr>
              <a:t>Of People Who Go Online Via Their Mobile Device (37%):</a:t>
            </a:r>
            <a:endParaRPr lang="en-US" b="1"/>
          </a:p>
        </p:txBody>
      </p:sp>
      <p:grpSp>
        <p:nvGrpSpPr>
          <p:cNvPr id="2" name="Group 4"/>
          <p:cNvGrpSpPr>
            <a:grpSpLocks/>
          </p:cNvGrpSpPr>
          <p:nvPr/>
        </p:nvGrpSpPr>
        <p:grpSpPr bwMode="auto">
          <a:xfrm>
            <a:off x="2667000" y="1676400"/>
            <a:ext cx="1905000" cy="1905000"/>
            <a:chOff x="1952" y="810"/>
            <a:chExt cx="1392" cy="1392"/>
          </a:xfrm>
        </p:grpSpPr>
        <p:pic>
          <p:nvPicPr>
            <p:cNvPr id="606213" name="Picture 5" descr="dsc3"/>
            <p:cNvPicPr>
              <a:picLocks noChangeAspect="1" noChangeArrowheads="1"/>
            </p:cNvPicPr>
            <p:nvPr/>
          </p:nvPicPr>
          <p:blipFill>
            <a:blip r:embed="rId3"/>
            <a:srcRect/>
            <a:stretch>
              <a:fillRect/>
            </a:stretch>
          </p:blipFill>
          <p:spPr bwMode="gray">
            <a:xfrm>
              <a:off x="1952" y="810"/>
              <a:ext cx="1392" cy="1392"/>
            </a:xfrm>
            <a:prstGeom prst="rect">
              <a:avLst/>
            </a:prstGeom>
            <a:noFill/>
          </p:spPr>
        </p:pic>
        <p:sp>
          <p:nvSpPr>
            <p:cNvPr id="606214" name="Oval 6"/>
            <p:cNvSpPr>
              <a:spLocks noChangeArrowheads="1"/>
            </p:cNvSpPr>
            <p:nvPr/>
          </p:nvSpPr>
          <p:spPr bwMode="gray">
            <a:xfrm>
              <a:off x="1979" y="837"/>
              <a:ext cx="1308" cy="1308"/>
            </a:xfrm>
            <a:prstGeom prst="ellipse">
              <a:avLst/>
            </a:prstGeom>
            <a:solidFill>
              <a:schemeClr val="bg1"/>
            </a:solidFill>
            <a:ln w="6350">
              <a:solidFill>
                <a:schemeClr val="tx2"/>
              </a:solidFill>
              <a:round/>
              <a:headEnd/>
              <a:tailEnd/>
            </a:ln>
            <a:effectLst/>
          </p:spPr>
          <p:txBody>
            <a:bodyPr anchor="ctr">
              <a:prstTxWarp prst="textNoShape">
                <a:avLst/>
              </a:prstTxWarp>
            </a:bodyPr>
            <a:lstStyle/>
            <a:p>
              <a:endParaRPr lang="en-US"/>
            </a:p>
          </p:txBody>
        </p:sp>
      </p:grpSp>
      <p:grpSp>
        <p:nvGrpSpPr>
          <p:cNvPr id="3" name="Group 7"/>
          <p:cNvGrpSpPr>
            <a:grpSpLocks/>
          </p:cNvGrpSpPr>
          <p:nvPr/>
        </p:nvGrpSpPr>
        <p:grpSpPr bwMode="auto">
          <a:xfrm>
            <a:off x="5219700" y="1524000"/>
            <a:ext cx="1905000" cy="1905000"/>
            <a:chOff x="1952" y="810"/>
            <a:chExt cx="1392" cy="1392"/>
          </a:xfrm>
        </p:grpSpPr>
        <p:pic>
          <p:nvPicPr>
            <p:cNvPr id="606216" name="Picture 8" descr="dsc3"/>
            <p:cNvPicPr>
              <a:picLocks noChangeAspect="1" noChangeArrowheads="1"/>
            </p:cNvPicPr>
            <p:nvPr/>
          </p:nvPicPr>
          <p:blipFill>
            <a:blip r:embed="rId3"/>
            <a:srcRect/>
            <a:stretch>
              <a:fillRect/>
            </a:stretch>
          </p:blipFill>
          <p:spPr bwMode="gray">
            <a:xfrm>
              <a:off x="1952" y="810"/>
              <a:ext cx="1392" cy="1392"/>
            </a:xfrm>
            <a:prstGeom prst="rect">
              <a:avLst/>
            </a:prstGeom>
            <a:noFill/>
          </p:spPr>
        </p:pic>
        <p:sp>
          <p:nvSpPr>
            <p:cNvPr id="606217" name="Oval 9"/>
            <p:cNvSpPr>
              <a:spLocks noChangeArrowheads="1"/>
            </p:cNvSpPr>
            <p:nvPr/>
          </p:nvSpPr>
          <p:spPr bwMode="gray">
            <a:xfrm>
              <a:off x="1979" y="837"/>
              <a:ext cx="1308" cy="1308"/>
            </a:xfrm>
            <a:prstGeom prst="ellipse">
              <a:avLst/>
            </a:prstGeom>
            <a:solidFill>
              <a:schemeClr val="bg1"/>
            </a:solidFill>
            <a:ln w="6350">
              <a:solidFill>
                <a:schemeClr val="tx2"/>
              </a:solidFill>
              <a:round/>
              <a:headEnd/>
              <a:tailEnd/>
            </a:ln>
            <a:effectLst/>
          </p:spPr>
          <p:txBody>
            <a:bodyPr anchor="ctr">
              <a:prstTxWarp prst="textNoShape">
                <a:avLst/>
              </a:prstTxWarp>
            </a:bodyPr>
            <a:lstStyle/>
            <a:p>
              <a:endParaRPr lang="en-US"/>
            </a:p>
          </p:txBody>
        </p:sp>
      </p:grpSp>
      <p:grpSp>
        <p:nvGrpSpPr>
          <p:cNvPr id="4" name="Group 10"/>
          <p:cNvGrpSpPr>
            <a:grpSpLocks/>
          </p:cNvGrpSpPr>
          <p:nvPr/>
        </p:nvGrpSpPr>
        <p:grpSpPr bwMode="auto">
          <a:xfrm>
            <a:off x="6629400" y="3429000"/>
            <a:ext cx="1905000" cy="1905000"/>
            <a:chOff x="1952" y="810"/>
            <a:chExt cx="1392" cy="1392"/>
          </a:xfrm>
        </p:grpSpPr>
        <p:pic>
          <p:nvPicPr>
            <p:cNvPr id="606219" name="Picture 11" descr="dsc3"/>
            <p:cNvPicPr>
              <a:picLocks noChangeAspect="1" noChangeArrowheads="1"/>
            </p:cNvPicPr>
            <p:nvPr/>
          </p:nvPicPr>
          <p:blipFill>
            <a:blip r:embed="rId3"/>
            <a:srcRect/>
            <a:stretch>
              <a:fillRect/>
            </a:stretch>
          </p:blipFill>
          <p:spPr bwMode="gray">
            <a:xfrm>
              <a:off x="1952" y="810"/>
              <a:ext cx="1392" cy="1392"/>
            </a:xfrm>
            <a:prstGeom prst="rect">
              <a:avLst/>
            </a:prstGeom>
            <a:noFill/>
          </p:spPr>
        </p:pic>
        <p:sp>
          <p:nvSpPr>
            <p:cNvPr id="606220" name="Oval 12"/>
            <p:cNvSpPr>
              <a:spLocks noChangeArrowheads="1"/>
            </p:cNvSpPr>
            <p:nvPr/>
          </p:nvSpPr>
          <p:spPr bwMode="gray">
            <a:xfrm>
              <a:off x="1979" y="837"/>
              <a:ext cx="1308" cy="1308"/>
            </a:xfrm>
            <a:prstGeom prst="ellipse">
              <a:avLst/>
            </a:prstGeom>
            <a:solidFill>
              <a:schemeClr val="bg1"/>
            </a:solidFill>
            <a:ln w="6350">
              <a:solidFill>
                <a:schemeClr val="tx2"/>
              </a:solidFill>
              <a:round/>
              <a:headEnd/>
              <a:tailEnd/>
            </a:ln>
            <a:effectLst/>
          </p:spPr>
          <p:txBody>
            <a:bodyPr anchor="ctr">
              <a:prstTxWarp prst="textNoShape">
                <a:avLst/>
              </a:prstTxWarp>
            </a:bodyPr>
            <a:lstStyle/>
            <a:p>
              <a:endParaRPr lang="en-US"/>
            </a:p>
          </p:txBody>
        </p:sp>
      </p:grpSp>
      <p:grpSp>
        <p:nvGrpSpPr>
          <p:cNvPr id="5" name="Group 13"/>
          <p:cNvGrpSpPr>
            <a:grpSpLocks/>
          </p:cNvGrpSpPr>
          <p:nvPr/>
        </p:nvGrpSpPr>
        <p:grpSpPr bwMode="auto">
          <a:xfrm>
            <a:off x="381000" y="1676400"/>
            <a:ext cx="1905000" cy="1905000"/>
            <a:chOff x="1952" y="810"/>
            <a:chExt cx="1392" cy="1392"/>
          </a:xfrm>
        </p:grpSpPr>
        <p:pic>
          <p:nvPicPr>
            <p:cNvPr id="606222" name="Picture 14" descr="dsc3"/>
            <p:cNvPicPr>
              <a:picLocks noChangeAspect="1" noChangeArrowheads="1"/>
            </p:cNvPicPr>
            <p:nvPr/>
          </p:nvPicPr>
          <p:blipFill>
            <a:blip r:embed="rId3"/>
            <a:srcRect/>
            <a:stretch>
              <a:fillRect/>
            </a:stretch>
          </p:blipFill>
          <p:spPr bwMode="gray">
            <a:xfrm>
              <a:off x="1952" y="810"/>
              <a:ext cx="1392" cy="1392"/>
            </a:xfrm>
            <a:prstGeom prst="rect">
              <a:avLst/>
            </a:prstGeom>
            <a:noFill/>
          </p:spPr>
        </p:pic>
        <p:sp>
          <p:nvSpPr>
            <p:cNvPr id="606223" name="Oval 15"/>
            <p:cNvSpPr>
              <a:spLocks noChangeArrowheads="1"/>
            </p:cNvSpPr>
            <p:nvPr/>
          </p:nvSpPr>
          <p:spPr bwMode="gray">
            <a:xfrm>
              <a:off x="1979" y="837"/>
              <a:ext cx="1308" cy="1308"/>
            </a:xfrm>
            <a:prstGeom prst="ellipse">
              <a:avLst/>
            </a:prstGeom>
            <a:solidFill>
              <a:schemeClr val="bg1"/>
            </a:solidFill>
            <a:ln w="6350">
              <a:solidFill>
                <a:schemeClr val="tx2"/>
              </a:solidFill>
              <a:round/>
              <a:headEnd/>
              <a:tailEnd/>
            </a:ln>
            <a:effectLst/>
          </p:spPr>
          <p:txBody>
            <a:bodyPr anchor="ctr">
              <a:prstTxWarp prst="textNoShape">
                <a:avLst/>
              </a:prstTxWarp>
            </a:bodyPr>
            <a:lstStyle/>
            <a:p>
              <a:endParaRPr lang="en-US"/>
            </a:p>
          </p:txBody>
        </p:sp>
      </p:grpSp>
      <p:grpSp>
        <p:nvGrpSpPr>
          <p:cNvPr id="6" name="Group 16"/>
          <p:cNvGrpSpPr>
            <a:grpSpLocks/>
          </p:cNvGrpSpPr>
          <p:nvPr/>
        </p:nvGrpSpPr>
        <p:grpSpPr bwMode="auto">
          <a:xfrm>
            <a:off x="4419600" y="4343400"/>
            <a:ext cx="1905000" cy="1905000"/>
            <a:chOff x="1952" y="810"/>
            <a:chExt cx="1392" cy="1392"/>
          </a:xfrm>
        </p:grpSpPr>
        <p:pic>
          <p:nvPicPr>
            <p:cNvPr id="606225" name="Picture 17" descr="dsc3"/>
            <p:cNvPicPr>
              <a:picLocks noChangeAspect="1" noChangeArrowheads="1"/>
            </p:cNvPicPr>
            <p:nvPr/>
          </p:nvPicPr>
          <p:blipFill>
            <a:blip r:embed="rId3"/>
            <a:srcRect/>
            <a:stretch>
              <a:fillRect/>
            </a:stretch>
          </p:blipFill>
          <p:spPr bwMode="gray">
            <a:xfrm>
              <a:off x="1952" y="810"/>
              <a:ext cx="1392" cy="1392"/>
            </a:xfrm>
            <a:prstGeom prst="rect">
              <a:avLst/>
            </a:prstGeom>
            <a:noFill/>
          </p:spPr>
        </p:pic>
        <p:sp>
          <p:nvSpPr>
            <p:cNvPr id="606226" name="Oval 18"/>
            <p:cNvSpPr>
              <a:spLocks noChangeArrowheads="1"/>
            </p:cNvSpPr>
            <p:nvPr/>
          </p:nvSpPr>
          <p:spPr bwMode="gray">
            <a:xfrm>
              <a:off x="1979" y="837"/>
              <a:ext cx="1308" cy="1308"/>
            </a:xfrm>
            <a:prstGeom prst="ellipse">
              <a:avLst/>
            </a:prstGeom>
            <a:solidFill>
              <a:schemeClr val="bg1"/>
            </a:solidFill>
            <a:ln w="6350">
              <a:solidFill>
                <a:schemeClr val="tx2"/>
              </a:solidFill>
              <a:round/>
              <a:headEnd/>
              <a:tailEnd/>
            </a:ln>
            <a:effectLst/>
          </p:spPr>
          <p:txBody>
            <a:bodyPr anchor="ctr">
              <a:prstTxWarp prst="textNoShape">
                <a:avLst/>
              </a:prstTxWarp>
            </a:bodyPr>
            <a:lstStyle/>
            <a:p>
              <a:endParaRPr lang="en-US"/>
            </a:p>
          </p:txBody>
        </p:sp>
      </p:grpSp>
      <p:sp>
        <p:nvSpPr>
          <p:cNvPr id="606227" name="Arc 19"/>
          <p:cNvSpPr>
            <a:spLocks/>
          </p:cNvSpPr>
          <p:nvPr/>
        </p:nvSpPr>
        <p:spPr bwMode="auto">
          <a:xfrm rot="982137">
            <a:off x="2030413" y="3663950"/>
            <a:ext cx="4943475" cy="5486400"/>
          </a:xfrm>
          <a:custGeom>
            <a:avLst/>
            <a:gdLst>
              <a:gd name="G0" fmla="+- 19015 0 0"/>
              <a:gd name="G1" fmla="+- 21096 0 0"/>
              <a:gd name="G2" fmla="+- 21600 0 0"/>
              <a:gd name="T0" fmla="*/ 0 w 19015"/>
              <a:gd name="T1" fmla="*/ 10850 h 21096"/>
              <a:gd name="T2" fmla="*/ 14376 w 19015"/>
              <a:gd name="T3" fmla="*/ 0 h 21096"/>
              <a:gd name="T4" fmla="*/ 19015 w 19015"/>
              <a:gd name="T5" fmla="*/ 21096 h 21096"/>
            </a:gdLst>
            <a:ahLst/>
            <a:cxnLst>
              <a:cxn ang="0">
                <a:pos x="T0" y="T1"/>
              </a:cxn>
              <a:cxn ang="0">
                <a:pos x="T2" y="T3"/>
              </a:cxn>
              <a:cxn ang="0">
                <a:pos x="T4" y="T5"/>
              </a:cxn>
            </a:cxnLst>
            <a:rect l="0" t="0" r="r" b="b"/>
            <a:pathLst>
              <a:path w="19015" h="21096" fill="none" extrusionOk="0">
                <a:moveTo>
                  <a:pt x="-1" y="10849"/>
                </a:moveTo>
                <a:cubicBezTo>
                  <a:pt x="2983" y="5312"/>
                  <a:pt x="8232" y="1350"/>
                  <a:pt x="14376" y="0"/>
                </a:cubicBezTo>
              </a:path>
              <a:path w="19015" h="21096" stroke="0" extrusionOk="0">
                <a:moveTo>
                  <a:pt x="-1" y="10849"/>
                </a:moveTo>
                <a:cubicBezTo>
                  <a:pt x="2983" y="5312"/>
                  <a:pt x="8232" y="1350"/>
                  <a:pt x="14376" y="0"/>
                </a:cubicBezTo>
                <a:lnTo>
                  <a:pt x="19015" y="21096"/>
                </a:lnTo>
                <a:close/>
              </a:path>
            </a:pathLst>
          </a:custGeom>
          <a:noFill/>
          <a:ln w="28575" cap="rnd">
            <a:solidFill>
              <a:schemeClr val="accent1"/>
            </a:solidFill>
            <a:prstDash val="sysDot"/>
            <a:round/>
            <a:headEnd type="none" w="lg" len="lg"/>
            <a:tailEnd type="stealth" w="lg" len="lg"/>
          </a:ln>
          <a:effectLst/>
        </p:spPr>
        <p:txBody>
          <a:bodyPr anchor="ctr">
            <a:prstTxWarp prst="textNoShape">
              <a:avLst/>
            </a:prstTxWarp>
            <a:spAutoFit/>
          </a:bodyPr>
          <a:lstStyle/>
          <a:p>
            <a:endParaRPr lang="en-US"/>
          </a:p>
        </p:txBody>
      </p:sp>
      <p:sp>
        <p:nvSpPr>
          <p:cNvPr id="606228" name="Text Box 20"/>
          <p:cNvSpPr txBox="1">
            <a:spLocks noChangeArrowheads="1"/>
          </p:cNvSpPr>
          <p:nvPr/>
        </p:nvSpPr>
        <p:spPr bwMode="auto">
          <a:xfrm>
            <a:off x="2743200" y="6400800"/>
            <a:ext cx="3100388" cy="207963"/>
          </a:xfrm>
          <a:prstGeom prst="rect">
            <a:avLst/>
          </a:prstGeom>
          <a:noFill/>
          <a:ln w="9525">
            <a:noFill/>
            <a:miter lim="800000"/>
            <a:headEnd/>
            <a:tailEnd/>
          </a:ln>
          <a:effectLst/>
        </p:spPr>
        <p:txBody>
          <a:bodyPr wrap="none">
            <a:prstTxWarp prst="textNoShape">
              <a:avLst/>
            </a:prstTxWarp>
            <a:spAutoFit/>
          </a:bodyPr>
          <a:lstStyle/>
          <a:p>
            <a:pPr>
              <a:lnSpc>
                <a:spcPct val="95000"/>
              </a:lnSpc>
            </a:pPr>
            <a:r>
              <a:rPr lang="en-US" sz="800">
                <a:solidFill>
                  <a:schemeClr val="bg2"/>
                </a:solidFill>
              </a:rPr>
              <a:t>Source: Online Testing Exchange Restaurant Survey, April 2009</a:t>
            </a:r>
          </a:p>
        </p:txBody>
      </p:sp>
      <p:sp>
        <p:nvSpPr>
          <p:cNvPr id="606229" name="Arc 21"/>
          <p:cNvSpPr>
            <a:spLocks/>
          </p:cNvSpPr>
          <p:nvPr/>
        </p:nvSpPr>
        <p:spPr bwMode="auto">
          <a:xfrm rot="-2911057">
            <a:off x="-1277144" y="2267744"/>
            <a:ext cx="3849688" cy="4191000"/>
          </a:xfrm>
          <a:custGeom>
            <a:avLst/>
            <a:gdLst>
              <a:gd name="G0" fmla="+- 0 0 0"/>
              <a:gd name="G1" fmla="+- 0 0 0"/>
              <a:gd name="G2" fmla="+- 21600 0 0"/>
              <a:gd name="T0" fmla="*/ 18456 w 18456"/>
              <a:gd name="T1" fmla="*/ 11222 h 20088"/>
              <a:gd name="T2" fmla="*/ 7939 w 18456"/>
              <a:gd name="T3" fmla="*/ 20088 h 20088"/>
              <a:gd name="T4" fmla="*/ 0 w 18456"/>
              <a:gd name="T5" fmla="*/ 0 h 20088"/>
            </a:gdLst>
            <a:ahLst/>
            <a:cxnLst>
              <a:cxn ang="0">
                <a:pos x="T0" y="T1"/>
              </a:cxn>
              <a:cxn ang="0">
                <a:pos x="T2" y="T3"/>
              </a:cxn>
              <a:cxn ang="0">
                <a:pos x="T4" y="T5"/>
              </a:cxn>
            </a:cxnLst>
            <a:rect l="0" t="0" r="r" b="b"/>
            <a:pathLst>
              <a:path w="18456" h="20088" fill="none" extrusionOk="0">
                <a:moveTo>
                  <a:pt x="18456" y="11222"/>
                </a:moveTo>
                <a:cubicBezTo>
                  <a:pt x="16010" y="15244"/>
                  <a:pt x="12317" y="18357"/>
                  <a:pt x="7939" y="20088"/>
                </a:cubicBezTo>
              </a:path>
              <a:path w="18456" h="20088" stroke="0" extrusionOk="0">
                <a:moveTo>
                  <a:pt x="18456" y="11222"/>
                </a:moveTo>
                <a:cubicBezTo>
                  <a:pt x="16010" y="15244"/>
                  <a:pt x="12317" y="18357"/>
                  <a:pt x="7939" y="20088"/>
                </a:cubicBezTo>
                <a:lnTo>
                  <a:pt x="0" y="0"/>
                </a:lnTo>
                <a:close/>
              </a:path>
            </a:pathLst>
          </a:custGeom>
          <a:noFill/>
          <a:ln w="28575" cap="rnd">
            <a:solidFill>
              <a:schemeClr val="accent1"/>
            </a:solidFill>
            <a:prstDash val="sysDot"/>
            <a:round/>
            <a:headEnd type="stealth" w="lg" len="lg"/>
            <a:tailEnd/>
          </a:ln>
          <a:effectLst/>
        </p:spPr>
        <p:txBody>
          <a:bodyPr anchor="ctr">
            <a:prstTxWarp prst="textNoShape">
              <a:avLst/>
            </a:prstTxWarp>
            <a:spAutoFit/>
          </a:bodyPr>
          <a:lstStyle/>
          <a:p>
            <a:endParaRPr lang="en-US"/>
          </a:p>
        </p:txBody>
      </p:sp>
      <p:sp>
        <p:nvSpPr>
          <p:cNvPr id="606230" name="Arc 22"/>
          <p:cNvSpPr>
            <a:spLocks/>
          </p:cNvSpPr>
          <p:nvPr/>
        </p:nvSpPr>
        <p:spPr bwMode="auto">
          <a:xfrm rot="400317">
            <a:off x="2057400" y="3116263"/>
            <a:ext cx="4943475" cy="5327650"/>
          </a:xfrm>
          <a:custGeom>
            <a:avLst/>
            <a:gdLst>
              <a:gd name="G0" fmla="+- 19015 0 0"/>
              <a:gd name="G1" fmla="+- 20485 0 0"/>
              <a:gd name="G2" fmla="+- 21600 0 0"/>
              <a:gd name="T0" fmla="*/ 0 w 19015"/>
              <a:gd name="T1" fmla="*/ 10239 h 20485"/>
              <a:gd name="T2" fmla="*/ 12165 w 19015"/>
              <a:gd name="T3" fmla="*/ 0 h 20485"/>
              <a:gd name="T4" fmla="*/ 19015 w 19015"/>
              <a:gd name="T5" fmla="*/ 20485 h 20485"/>
            </a:gdLst>
            <a:ahLst/>
            <a:cxnLst>
              <a:cxn ang="0">
                <a:pos x="T0" y="T1"/>
              </a:cxn>
              <a:cxn ang="0">
                <a:pos x="T2" y="T3"/>
              </a:cxn>
              <a:cxn ang="0">
                <a:pos x="T4" y="T5"/>
              </a:cxn>
            </a:cxnLst>
            <a:rect l="0" t="0" r="r" b="b"/>
            <a:pathLst>
              <a:path w="19015" h="20485" fill="none" extrusionOk="0">
                <a:moveTo>
                  <a:pt x="-1" y="10238"/>
                </a:moveTo>
                <a:cubicBezTo>
                  <a:pt x="2605" y="5403"/>
                  <a:pt x="6955" y="1741"/>
                  <a:pt x="12164" y="-1"/>
                </a:cubicBezTo>
              </a:path>
              <a:path w="19015" h="20485" stroke="0" extrusionOk="0">
                <a:moveTo>
                  <a:pt x="-1" y="10238"/>
                </a:moveTo>
                <a:cubicBezTo>
                  <a:pt x="2605" y="5403"/>
                  <a:pt x="6955" y="1741"/>
                  <a:pt x="12164" y="-1"/>
                </a:cubicBezTo>
                <a:lnTo>
                  <a:pt x="19015" y="20485"/>
                </a:lnTo>
                <a:close/>
              </a:path>
            </a:pathLst>
          </a:custGeom>
          <a:noFill/>
          <a:ln w="28575" cap="rnd">
            <a:solidFill>
              <a:schemeClr val="accent1"/>
            </a:solidFill>
            <a:prstDash val="sysDot"/>
            <a:round/>
            <a:headEnd type="none" w="lg" len="lg"/>
            <a:tailEnd type="stealth" w="lg" len="lg"/>
          </a:ln>
          <a:effectLst/>
        </p:spPr>
        <p:txBody>
          <a:bodyPr anchor="ctr">
            <a:prstTxWarp prst="textNoShape">
              <a:avLst/>
            </a:prstTxWarp>
            <a:spAutoFit/>
          </a:bodyPr>
          <a:lstStyle/>
          <a:p>
            <a:endParaRPr lang="en-US"/>
          </a:p>
        </p:txBody>
      </p:sp>
      <p:sp>
        <p:nvSpPr>
          <p:cNvPr id="606231" name="Arc 23"/>
          <p:cNvSpPr>
            <a:spLocks/>
          </p:cNvSpPr>
          <p:nvPr/>
        </p:nvSpPr>
        <p:spPr bwMode="auto">
          <a:xfrm rot="19361252" flipV="1">
            <a:off x="1543050" y="5086350"/>
            <a:ext cx="3663950" cy="4452938"/>
          </a:xfrm>
          <a:custGeom>
            <a:avLst/>
            <a:gdLst>
              <a:gd name="G0" fmla="+- 0 0 0"/>
              <a:gd name="G1" fmla="+- 0 0 0"/>
              <a:gd name="G2" fmla="+- 21600 0 0"/>
              <a:gd name="T0" fmla="*/ 17570 w 17570"/>
              <a:gd name="T1" fmla="*/ 12564 h 21344"/>
              <a:gd name="T2" fmla="*/ 3313 w 17570"/>
              <a:gd name="T3" fmla="*/ 21344 h 21344"/>
              <a:gd name="T4" fmla="*/ 0 w 17570"/>
              <a:gd name="T5" fmla="*/ 0 h 21344"/>
            </a:gdLst>
            <a:ahLst/>
            <a:cxnLst>
              <a:cxn ang="0">
                <a:pos x="T0" y="T1"/>
              </a:cxn>
              <a:cxn ang="0">
                <a:pos x="T2" y="T3"/>
              </a:cxn>
              <a:cxn ang="0">
                <a:pos x="T4" y="T5"/>
              </a:cxn>
            </a:cxnLst>
            <a:rect l="0" t="0" r="r" b="b"/>
            <a:pathLst>
              <a:path w="17570" h="21344" fill="none" extrusionOk="0">
                <a:moveTo>
                  <a:pt x="17570" y="12564"/>
                </a:moveTo>
                <a:cubicBezTo>
                  <a:pt x="14191" y="17288"/>
                  <a:pt x="9052" y="20453"/>
                  <a:pt x="3313" y="21344"/>
                </a:cubicBezTo>
              </a:path>
              <a:path w="17570" h="21344" stroke="0" extrusionOk="0">
                <a:moveTo>
                  <a:pt x="17570" y="12564"/>
                </a:moveTo>
                <a:cubicBezTo>
                  <a:pt x="14191" y="17288"/>
                  <a:pt x="9052" y="20453"/>
                  <a:pt x="3313" y="21344"/>
                </a:cubicBezTo>
                <a:lnTo>
                  <a:pt x="0" y="0"/>
                </a:lnTo>
                <a:close/>
              </a:path>
            </a:pathLst>
          </a:custGeom>
          <a:noFill/>
          <a:ln w="28575" cap="rnd">
            <a:solidFill>
              <a:schemeClr val="accent1"/>
            </a:solidFill>
            <a:prstDash val="sysDot"/>
            <a:round/>
            <a:headEnd type="stealth" w="lg" len="lg"/>
            <a:tailEnd/>
          </a:ln>
          <a:effectLst/>
        </p:spPr>
        <p:txBody>
          <a:bodyPr anchor="ctr">
            <a:prstTxWarp prst="textNoShape">
              <a:avLst/>
            </a:prstTxWarp>
            <a:spAutoFit/>
          </a:bodyPr>
          <a:lstStyle/>
          <a:p>
            <a:endParaRPr lang="en-US"/>
          </a:p>
        </p:txBody>
      </p:sp>
      <p:sp>
        <p:nvSpPr>
          <p:cNvPr id="606232" name="Arc 24"/>
          <p:cNvSpPr>
            <a:spLocks/>
          </p:cNvSpPr>
          <p:nvPr/>
        </p:nvSpPr>
        <p:spPr bwMode="auto">
          <a:xfrm rot="-1306953">
            <a:off x="-914400" y="1828800"/>
            <a:ext cx="3849688" cy="4191000"/>
          </a:xfrm>
          <a:custGeom>
            <a:avLst/>
            <a:gdLst>
              <a:gd name="G0" fmla="+- 0 0 0"/>
              <a:gd name="G1" fmla="+- 0 0 0"/>
              <a:gd name="G2" fmla="+- 21600 0 0"/>
              <a:gd name="T0" fmla="*/ 18456 w 18456"/>
              <a:gd name="T1" fmla="*/ 11222 h 20088"/>
              <a:gd name="T2" fmla="*/ 7939 w 18456"/>
              <a:gd name="T3" fmla="*/ 20088 h 20088"/>
              <a:gd name="T4" fmla="*/ 0 w 18456"/>
              <a:gd name="T5" fmla="*/ 0 h 20088"/>
            </a:gdLst>
            <a:ahLst/>
            <a:cxnLst>
              <a:cxn ang="0">
                <a:pos x="T0" y="T1"/>
              </a:cxn>
              <a:cxn ang="0">
                <a:pos x="T2" y="T3"/>
              </a:cxn>
              <a:cxn ang="0">
                <a:pos x="T4" y="T5"/>
              </a:cxn>
            </a:cxnLst>
            <a:rect l="0" t="0" r="r" b="b"/>
            <a:pathLst>
              <a:path w="18456" h="20088" fill="none" extrusionOk="0">
                <a:moveTo>
                  <a:pt x="18456" y="11222"/>
                </a:moveTo>
                <a:cubicBezTo>
                  <a:pt x="16010" y="15244"/>
                  <a:pt x="12317" y="18357"/>
                  <a:pt x="7939" y="20088"/>
                </a:cubicBezTo>
              </a:path>
              <a:path w="18456" h="20088" stroke="0" extrusionOk="0">
                <a:moveTo>
                  <a:pt x="18456" y="11222"/>
                </a:moveTo>
                <a:cubicBezTo>
                  <a:pt x="16010" y="15244"/>
                  <a:pt x="12317" y="18357"/>
                  <a:pt x="7939" y="20088"/>
                </a:cubicBezTo>
                <a:lnTo>
                  <a:pt x="0" y="0"/>
                </a:lnTo>
                <a:close/>
              </a:path>
            </a:pathLst>
          </a:custGeom>
          <a:noFill/>
          <a:ln w="28575" cap="rnd">
            <a:solidFill>
              <a:schemeClr val="accent1"/>
            </a:solidFill>
            <a:prstDash val="sysDot"/>
            <a:round/>
            <a:headEnd type="stealth" w="lg" len="lg"/>
            <a:tailEnd/>
          </a:ln>
          <a:effectLst/>
        </p:spPr>
        <p:txBody>
          <a:bodyPr anchor="ctr">
            <a:prstTxWarp prst="textNoShape">
              <a:avLst/>
            </a:prstTxWarp>
            <a:spAutoFit/>
          </a:bodyPr>
          <a:lstStyle/>
          <a:p>
            <a:endParaRPr lang="en-US"/>
          </a:p>
        </p:txBody>
      </p:sp>
      <p:pic>
        <p:nvPicPr>
          <p:cNvPr id="606233" name="Picture 25" descr="blank-phone-[Converted]"/>
          <p:cNvPicPr>
            <a:picLocks noChangeAspect="1" noChangeArrowheads="1"/>
          </p:cNvPicPr>
          <p:nvPr/>
        </p:nvPicPr>
        <p:blipFill>
          <a:blip r:embed="rId4"/>
          <a:srcRect/>
          <a:stretch>
            <a:fillRect/>
          </a:stretch>
        </p:blipFill>
        <p:spPr bwMode="auto">
          <a:xfrm>
            <a:off x="0" y="4038600"/>
            <a:ext cx="2732088" cy="2819400"/>
          </a:xfrm>
          <a:prstGeom prst="rect">
            <a:avLst/>
          </a:prstGeom>
          <a:noFill/>
        </p:spPr>
      </p:pic>
      <p:sp>
        <p:nvSpPr>
          <p:cNvPr id="606234" name="Text Box 26"/>
          <p:cNvSpPr txBox="1">
            <a:spLocks noChangeArrowheads="1"/>
          </p:cNvSpPr>
          <p:nvPr/>
        </p:nvSpPr>
        <p:spPr bwMode="auto">
          <a:xfrm>
            <a:off x="419100" y="1963738"/>
            <a:ext cx="1828800" cy="1330325"/>
          </a:xfrm>
          <a:prstGeom prst="rect">
            <a:avLst/>
          </a:prstGeom>
          <a:noFill/>
          <a:ln w="9525">
            <a:noFill/>
            <a:miter lim="800000"/>
            <a:headEnd/>
            <a:tailEnd/>
          </a:ln>
          <a:effectLst/>
        </p:spPr>
        <p:txBody>
          <a:bodyPr>
            <a:prstTxWarp prst="textNoShape">
              <a:avLst/>
            </a:prstTxWarp>
            <a:spAutoFit/>
          </a:bodyPr>
          <a:lstStyle/>
          <a:p>
            <a:pPr algn="ctr">
              <a:lnSpc>
                <a:spcPct val="90000"/>
              </a:lnSpc>
              <a:spcBef>
                <a:spcPct val="50000"/>
              </a:spcBef>
            </a:pPr>
            <a:r>
              <a:rPr lang="en-US" sz="1800" b="1">
                <a:solidFill>
                  <a:schemeClr val="accent1"/>
                </a:solidFill>
              </a:rPr>
              <a:t>63%</a:t>
            </a:r>
            <a:br>
              <a:rPr lang="en-US" sz="1800" b="1">
                <a:solidFill>
                  <a:schemeClr val="accent1"/>
                </a:solidFill>
              </a:rPr>
            </a:br>
            <a:r>
              <a:rPr lang="en-US" sz="1800"/>
              <a:t>research restaurant related</a:t>
            </a:r>
            <a:br>
              <a:rPr lang="en-US" sz="1800"/>
            </a:br>
            <a:r>
              <a:rPr lang="en-US" sz="1800"/>
              <a:t>activities</a:t>
            </a:r>
          </a:p>
        </p:txBody>
      </p:sp>
      <p:sp>
        <p:nvSpPr>
          <p:cNvPr id="606235" name="Text Box 27"/>
          <p:cNvSpPr txBox="1">
            <a:spLocks noChangeArrowheads="1"/>
          </p:cNvSpPr>
          <p:nvPr/>
        </p:nvSpPr>
        <p:spPr bwMode="auto">
          <a:xfrm>
            <a:off x="2705100" y="2211388"/>
            <a:ext cx="1828800" cy="835025"/>
          </a:xfrm>
          <a:prstGeom prst="rect">
            <a:avLst/>
          </a:prstGeom>
          <a:noFill/>
          <a:ln w="9525">
            <a:noFill/>
            <a:miter lim="800000"/>
            <a:headEnd/>
            <a:tailEnd/>
          </a:ln>
          <a:effectLst/>
        </p:spPr>
        <p:txBody>
          <a:bodyPr>
            <a:prstTxWarp prst="textNoShape">
              <a:avLst/>
            </a:prstTxWarp>
            <a:spAutoFit/>
          </a:bodyPr>
          <a:lstStyle/>
          <a:p>
            <a:pPr algn="ctr">
              <a:lnSpc>
                <a:spcPct val="90000"/>
              </a:lnSpc>
              <a:spcBef>
                <a:spcPct val="50000"/>
              </a:spcBef>
            </a:pPr>
            <a:r>
              <a:rPr lang="en-US" sz="1800" b="1">
                <a:solidFill>
                  <a:schemeClr val="accent1"/>
                </a:solidFill>
              </a:rPr>
              <a:t>46%</a:t>
            </a:r>
            <a:br>
              <a:rPr lang="en-US" sz="1800" b="1">
                <a:solidFill>
                  <a:schemeClr val="accent1"/>
                </a:solidFill>
              </a:rPr>
            </a:br>
            <a:r>
              <a:rPr lang="en-US" sz="1800"/>
              <a:t>research locations</a:t>
            </a:r>
          </a:p>
        </p:txBody>
      </p:sp>
      <p:sp>
        <p:nvSpPr>
          <p:cNvPr id="606236" name="Text Box 28"/>
          <p:cNvSpPr txBox="1">
            <a:spLocks noChangeArrowheads="1"/>
          </p:cNvSpPr>
          <p:nvPr/>
        </p:nvSpPr>
        <p:spPr bwMode="auto">
          <a:xfrm>
            <a:off x="5257800" y="1935163"/>
            <a:ext cx="1828800" cy="1082675"/>
          </a:xfrm>
          <a:prstGeom prst="rect">
            <a:avLst/>
          </a:prstGeom>
          <a:noFill/>
          <a:ln w="9525">
            <a:noFill/>
            <a:miter lim="800000"/>
            <a:headEnd/>
            <a:tailEnd/>
          </a:ln>
          <a:effectLst/>
        </p:spPr>
        <p:txBody>
          <a:bodyPr>
            <a:prstTxWarp prst="textNoShape">
              <a:avLst/>
            </a:prstTxWarp>
            <a:spAutoFit/>
          </a:bodyPr>
          <a:lstStyle/>
          <a:p>
            <a:pPr algn="ctr">
              <a:lnSpc>
                <a:spcPct val="90000"/>
              </a:lnSpc>
              <a:spcBef>
                <a:spcPct val="50000"/>
              </a:spcBef>
            </a:pPr>
            <a:r>
              <a:rPr lang="en-US" sz="1800" b="1">
                <a:solidFill>
                  <a:schemeClr val="accent1"/>
                </a:solidFill>
              </a:rPr>
              <a:t>33%</a:t>
            </a:r>
            <a:br>
              <a:rPr lang="en-US" sz="1800" b="1">
                <a:solidFill>
                  <a:schemeClr val="accent1"/>
                </a:solidFill>
              </a:rPr>
            </a:br>
            <a:r>
              <a:rPr lang="en-US" sz="1800"/>
              <a:t>research </a:t>
            </a:r>
            <a:br>
              <a:rPr lang="en-US" sz="1800"/>
            </a:br>
            <a:r>
              <a:rPr lang="en-US" sz="1800"/>
              <a:t>facility information</a:t>
            </a:r>
          </a:p>
        </p:txBody>
      </p:sp>
      <p:sp>
        <p:nvSpPr>
          <p:cNvPr id="606237" name="Text Box 29"/>
          <p:cNvSpPr txBox="1">
            <a:spLocks noChangeArrowheads="1"/>
          </p:cNvSpPr>
          <p:nvPr/>
        </p:nvSpPr>
        <p:spPr bwMode="auto">
          <a:xfrm>
            <a:off x="6667500" y="3840163"/>
            <a:ext cx="1828800" cy="1082675"/>
          </a:xfrm>
          <a:prstGeom prst="rect">
            <a:avLst/>
          </a:prstGeom>
          <a:noFill/>
          <a:ln w="9525">
            <a:noFill/>
            <a:miter lim="800000"/>
            <a:headEnd/>
            <a:tailEnd/>
          </a:ln>
          <a:effectLst/>
        </p:spPr>
        <p:txBody>
          <a:bodyPr>
            <a:prstTxWarp prst="textNoShape">
              <a:avLst/>
            </a:prstTxWarp>
            <a:spAutoFit/>
          </a:bodyPr>
          <a:lstStyle/>
          <a:p>
            <a:pPr algn="ctr">
              <a:lnSpc>
                <a:spcPct val="90000"/>
              </a:lnSpc>
              <a:spcBef>
                <a:spcPct val="50000"/>
              </a:spcBef>
            </a:pPr>
            <a:r>
              <a:rPr lang="en-US" sz="1800" b="1">
                <a:solidFill>
                  <a:schemeClr val="accent1"/>
                </a:solidFill>
              </a:rPr>
              <a:t>29%</a:t>
            </a:r>
            <a:br>
              <a:rPr lang="en-US" sz="1800" b="1">
                <a:solidFill>
                  <a:schemeClr val="accent1"/>
                </a:solidFill>
              </a:rPr>
            </a:br>
            <a:r>
              <a:rPr lang="en-US" sz="1800"/>
              <a:t>research food/menu items</a:t>
            </a:r>
          </a:p>
        </p:txBody>
      </p:sp>
      <p:sp>
        <p:nvSpPr>
          <p:cNvPr id="606238" name="Text Box 30"/>
          <p:cNvSpPr txBox="1">
            <a:spLocks noChangeArrowheads="1"/>
          </p:cNvSpPr>
          <p:nvPr/>
        </p:nvSpPr>
        <p:spPr bwMode="auto">
          <a:xfrm>
            <a:off x="4419600" y="4754563"/>
            <a:ext cx="1828800" cy="1082675"/>
          </a:xfrm>
          <a:prstGeom prst="rect">
            <a:avLst/>
          </a:prstGeom>
          <a:noFill/>
          <a:ln w="9525">
            <a:noFill/>
            <a:miter lim="800000"/>
            <a:headEnd/>
            <a:tailEnd/>
          </a:ln>
          <a:effectLst/>
        </p:spPr>
        <p:txBody>
          <a:bodyPr>
            <a:prstTxWarp prst="textNoShape">
              <a:avLst/>
            </a:prstTxWarp>
            <a:spAutoFit/>
          </a:bodyPr>
          <a:lstStyle/>
          <a:p>
            <a:pPr algn="ctr">
              <a:lnSpc>
                <a:spcPct val="90000"/>
              </a:lnSpc>
              <a:spcBef>
                <a:spcPct val="50000"/>
              </a:spcBef>
            </a:pPr>
            <a:r>
              <a:rPr lang="en-US" sz="1800" b="1">
                <a:solidFill>
                  <a:schemeClr val="accent1"/>
                </a:solidFill>
              </a:rPr>
              <a:t>15%</a:t>
            </a:r>
            <a:br>
              <a:rPr lang="en-US" sz="1800" b="1">
                <a:solidFill>
                  <a:schemeClr val="accent1"/>
                </a:solidFill>
              </a:rPr>
            </a:br>
            <a:r>
              <a:rPr lang="en-US" sz="1800"/>
              <a:t>look for coupons/special offers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9"/>
          <p:cNvSpPr>
            <a:spLocks noGrp="1"/>
          </p:cNvSpPr>
          <p:nvPr>
            <p:ph type="title"/>
          </p:nvPr>
        </p:nvSpPr>
        <p:spPr>
          <a:xfrm>
            <a:off x="457200" y="361950"/>
            <a:ext cx="8686800" cy="476250"/>
          </a:xfrm>
        </p:spPr>
        <p:txBody>
          <a:bodyPr/>
          <a:lstStyle/>
          <a:p>
            <a:pPr eaLnBrk="1" hangingPunct="1"/>
            <a:r>
              <a:rPr lang="en-US" dirty="0" smtClean="0"/>
              <a:t>Restaurant Mobile Query Growth</a:t>
            </a:r>
          </a:p>
        </p:txBody>
      </p:sp>
      <p:sp>
        <p:nvSpPr>
          <p:cNvPr id="19462" name="TextBox 55"/>
          <p:cNvSpPr txBox="1">
            <a:spLocks noChangeArrowheads="1"/>
          </p:cNvSpPr>
          <p:nvPr/>
        </p:nvSpPr>
        <p:spPr bwMode="auto">
          <a:xfrm>
            <a:off x="457200" y="1593850"/>
            <a:ext cx="4657725" cy="539750"/>
          </a:xfrm>
          <a:prstGeom prst="rect">
            <a:avLst/>
          </a:prstGeom>
          <a:noFill/>
          <a:ln w="9525">
            <a:noFill/>
            <a:miter lim="800000"/>
            <a:headEnd/>
            <a:tailEnd/>
          </a:ln>
        </p:spPr>
        <p:txBody>
          <a:bodyPr>
            <a:spAutoFit/>
          </a:bodyPr>
          <a:lstStyle/>
          <a:p>
            <a:pPr>
              <a:lnSpc>
                <a:spcPct val="90000"/>
              </a:lnSpc>
            </a:pPr>
            <a:r>
              <a:rPr lang="en-US" sz="1600" dirty="0">
                <a:solidFill>
                  <a:schemeClr val="tx2"/>
                </a:solidFill>
              </a:rPr>
              <a:t>Google</a:t>
            </a:r>
            <a:r>
              <a:rPr lang="en-US" sz="1600" dirty="0" smtClean="0">
                <a:solidFill>
                  <a:schemeClr val="tx2"/>
                </a:solidFill>
              </a:rPr>
              <a:t> Restaurant Query </a:t>
            </a:r>
            <a:r>
              <a:rPr lang="en-US" sz="1600" dirty="0">
                <a:solidFill>
                  <a:schemeClr val="tx2"/>
                </a:solidFill>
              </a:rPr>
              <a:t>Growth* Compared to Smartphone Launches</a:t>
            </a:r>
          </a:p>
        </p:txBody>
      </p:sp>
      <p:sp>
        <p:nvSpPr>
          <p:cNvPr id="19463" name="TextBox 8"/>
          <p:cNvSpPr txBox="1">
            <a:spLocks noChangeArrowheads="1"/>
          </p:cNvSpPr>
          <p:nvPr/>
        </p:nvSpPr>
        <p:spPr bwMode="auto">
          <a:xfrm>
            <a:off x="455613" y="6486525"/>
            <a:ext cx="5259387" cy="343940"/>
          </a:xfrm>
          <a:prstGeom prst="rect">
            <a:avLst/>
          </a:prstGeom>
          <a:noFill/>
          <a:ln w="9525">
            <a:noFill/>
            <a:miter lim="800000"/>
            <a:headEnd/>
            <a:tailEnd/>
          </a:ln>
        </p:spPr>
        <p:txBody>
          <a:bodyPr>
            <a:spAutoFit/>
          </a:bodyPr>
          <a:lstStyle/>
          <a:p>
            <a:pPr>
              <a:lnSpc>
                <a:spcPct val="90000"/>
              </a:lnSpc>
            </a:pPr>
            <a:r>
              <a:rPr lang="en-AU" sz="900" dirty="0">
                <a:solidFill>
                  <a:srgbClr val="A6A6A6"/>
                </a:solidFill>
              </a:rPr>
              <a:t>* Based on a basket  of</a:t>
            </a:r>
            <a:r>
              <a:rPr lang="en-AU" sz="900" dirty="0" smtClean="0">
                <a:solidFill>
                  <a:srgbClr val="A6A6A6"/>
                </a:solidFill>
              </a:rPr>
              <a:t> 10,000 </a:t>
            </a:r>
            <a:r>
              <a:rPr lang="en-AU" sz="900" dirty="0">
                <a:solidFill>
                  <a:srgbClr val="A6A6A6"/>
                </a:solidFill>
              </a:rPr>
              <a:t>keywords within the</a:t>
            </a:r>
            <a:r>
              <a:rPr lang="en-AU" sz="900" dirty="0" smtClean="0">
                <a:solidFill>
                  <a:srgbClr val="A6A6A6"/>
                </a:solidFill>
              </a:rPr>
              <a:t> restaurant </a:t>
            </a:r>
            <a:r>
              <a:rPr lang="en-AU" sz="900" dirty="0">
                <a:solidFill>
                  <a:srgbClr val="A6A6A6"/>
                </a:solidFill>
              </a:rPr>
              <a:t>category</a:t>
            </a:r>
          </a:p>
          <a:p>
            <a:pPr>
              <a:lnSpc>
                <a:spcPct val="90000"/>
              </a:lnSpc>
            </a:pPr>
            <a:r>
              <a:rPr lang="en-AU" sz="900" dirty="0">
                <a:solidFill>
                  <a:srgbClr val="A6A6A6"/>
                </a:solidFill>
              </a:rPr>
              <a:t>Source: Google Internal Data</a:t>
            </a:r>
            <a:endParaRPr lang="en-US" sz="900" dirty="0">
              <a:solidFill>
                <a:srgbClr val="A6A6A6"/>
              </a:solidFill>
            </a:endParaRPr>
          </a:p>
        </p:txBody>
      </p:sp>
      <p:sp>
        <p:nvSpPr>
          <p:cNvPr id="19464" name="TextBox 55"/>
          <p:cNvSpPr txBox="1">
            <a:spLocks noChangeArrowheads="1"/>
          </p:cNvSpPr>
          <p:nvPr/>
        </p:nvSpPr>
        <p:spPr bwMode="auto">
          <a:xfrm>
            <a:off x="457200" y="914400"/>
            <a:ext cx="7504113" cy="403225"/>
          </a:xfrm>
          <a:prstGeom prst="rect">
            <a:avLst/>
          </a:prstGeom>
          <a:noFill/>
          <a:ln w="9525">
            <a:noFill/>
            <a:miter lim="800000"/>
            <a:headEnd/>
            <a:tailEnd/>
          </a:ln>
        </p:spPr>
        <p:txBody>
          <a:bodyPr>
            <a:spAutoFit/>
          </a:bodyPr>
          <a:lstStyle/>
          <a:p>
            <a:pPr>
              <a:lnSpc>
                <a:spcPct val="90000"/>
              </a:lnSpc>
            </a:pPr>
            <a:r>
              <a:rPr lang="en-US" sz="1800" b="1" dirty="0">
                <a:solidFill>
                  <a:srgbClr val="7D7D7D"/>
                </a:solidFill>
              </a:rPr>
              <a:t>Mobile has seen over</a:t>
            </a:r>
            <a:r>
              <a:rPr lang="en-US" sz="1800" b="1" dirty="0" smtClean="0">
                <a:solidFill>
                  <a:srgbClr val="7D7D7D"/>
                </a:solidFill>
              </a:rPr>
              <a:t> </a:t>
            </a:r>
            <a:r>
              <a:rPr lang="en-US" sz="2200" b="1" dirty="0" smtClean="0">
                <a:solidFill>
                  <a:schemeClr val="accent1"/>
                </a:solidFill>
              </a:rPr>
              <a:t>1000x </a:t>
            </a:r>
            <a:r>
              <a:rPr lang="en-US" sz="1800" b="1" dirty="0" smtClean="0">
                <a:solidFill>
                  <a:schemeClr val="bg2"/>
                </a:solidFill>
              </a:rPr>
              <a:t>growth </a:t>
            </a:r>
            <a:r>
              <a:rPr lang="en-US" sz="1800" b="1" dirty="0">
                <a:solidFill>
                  <a:schemeClr val="bg2"/>
                </a:solidFill>
              </a:rPr>
              <a:t>in the last 3 years.</a:t>
            </a:r>
          </a:p>
        </p:txBody>
      </p:sp>
      <p:graphicFrame>
        <p:nvGraphicFramePr>
          <p:cNvPr id="13" name="Chart 12"/>
          <p:cNvGraphicFramePr/>
          <p:nvPr/>
        </p:nvGraphicFramePr>
        <p:xfrm>
          <a:off x="469894" y="762004"/>
          <a:ext cx="7899400" cy="553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nvGraphicFramePr>
        <p:xfrm>
          <a:off x="494267" y="948465"/>
          <a:ext cx="7471119" cy="490946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75643B5-28E2-7A43-9288-87CDDCF71707}" type="slidenum">
              <a:rPr lang="en-US" smtClean="0"/>
              <a:pPr/>
              <a:t>3</a:t>
            </a:fld>
            <a:endParaRPr lang="en-US"/>
          </a:p>
        </p:txBody>
      </p:sp>
      <p:sp>
        <p:nvSpPr>
          <p:cNvPr id="5" name="Rectangle 2"/>
          <p:cNvSpPr txBox="1">
            <a:spLocks noChangeArrowheads="1"/>
          </p:cNvSpPr>
          <p:nvPr/>
        </p:nvSpPr>
        <p:spPr bwMode="auto">
          <a:xfrm>
            <a:off x="460089" y="349867"/>
            <a:ext cx="7696200"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Desktop Search: New Ad Formats </a:t>
            </a:r>
            <a:r>
              <a:rPr kumimoji="0" lang="en-US" sz="2800" b="1" i="0" u="none" strike="noStrike" kern="1200" cap="none" spc="0" normalizeH="0" noProof="0" dirty="0" smtClean="0">
                <a:ln>
                  <a:noFill/>
                </a:ln>
                <a:solidFill>
                  <a:schemeClr val="tx1"/>
                </a:solidFill>
                <a:effectLst/>
                <a:uLnTx/>
                <a:uFillTx/>
                <a:latin typeface="Arial" pitchFamily="34" charset="0"/>
                <a:ea typeface="+mn-ea"/>
                <a:cs typeface="Arial" pitchFamily="34" charset="0"/>
              </a:rPr>
              <a:t>Enhance User Experience</a:t>
            </a:r>
            <a:endParaRPr kumimoji="0" lang="en-US" sz="2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grpSp>
        <p:nvGrpSpPr>
          <p:cNvPr id="7" name="Group 6"/>
          <p:cNvGrpSpPr/>
          <p:nvPr/>
        </p:nvGrpSpPr>
        <p:grpSpPr>
          <a:xfrm>
            <a:off x="457200" y="1219200"/>
            <a:ext cx="5049308" cy="4309532"/>
            <a:chOff x="1317625" y="1371602"/>
            <a:chExt cx="5049308" cy="4309532"/>
          </a:xfrm>
        </p:grpSpPr>
        <p:grpSp>
          <p:nvGrpSpPr>
            <p:cNvPr id="8" name="Group 13"/>
            <p:cNvGrpSpPr/>
            <p:nvPr/>
          </p:nvGrpSpPr>
          <p:grpSpPr>
            <a:xfrm>
              <a:off x="1317625" y="1371602"/>
              <a:ext cx="5049308" cy="4309532"/>
              <a:chOff x="1317625" y="1295401"/>
              <a:chExt cx="5049308" cy="4309532"/>
            </a:xfrm>
          </p:grpSpPr>
          <p:sp>
            <p:nvSpPr>
              <p:cNvPr id="10" name="TextBox 9"/>
              <p:cNvSpPr txBox="1"/>
              <p:nvPr/>
            </p:nvSpPr>
            <p:spPr>
              <a:xfrm>
                <a:off x="1328205" y="1809751"/>
                <a:ext cx="4413250" cy="492443"/>
              </a:xfrm>
              <a:prstGeom prst="rect">
                <a:avLst/>
              </a:prstGeom>
              <a:noFill/>
            </p:spPr>
            <p:txBody>
              <a:bodyPr wrap="square" rtlCol="0">
                <a:spAutoFit/>
              </a:bodyPr>
              <a:lstStyle/>
              <a:p>
                <a:r>
                  <a:rPr lang="en-US" sz="1000" dirty="0" smtClean="0">
                    <a:solidFill>
                      <a:srgbClr val="0000FF"/>
                    </a:solidFill>
                  </a:rPr>
                  <a:t>Your Restaurant Name</a:t>
                </a:r>
              </a:p>
              <a:p>
                <a:r>
                  <a:rPr lang="en-US" sz="800" dirty="0" smtClean="0">
                    <a:solidFill>
                      <a:schemeClr val="tx1">
                        <a:lumMod val="50000"/>
                      </a:schemeClr>
                    </a:solidFill>
                  </a:rPr>
                  <a:t>Discover our Delicious New Slider Options Starting at Just $4.95!</a:t>
                </a:r>
              </a:p>
              <a:p>
                <a:r>
                  <a:rPr lang="en-US" sz="800" dirty="0" err="1" smtClean="0">
                    <a:solidFill>
                      <a:srgbClr val="339966"/>
                    </a:solidFill>
                  </a:rPr>
                  <a:t>www.YourRestaurant.com</a:t>
                </a:r>
                <a:endParaRPr lang="en-US" sz="800" dirty="0" smtClean="0">
                  <a:solidFill>
                    <a:srgbClr val="339966"/>
                  </a:solidFill>
                </a:endParaRPr>
              </a:p>
            </p:txBody>
          </p:sp>
          <p:grpSp>
            <p:nvGrpSpPr>
              <p:cNvPr id="11" name="Group 12"/>
              <p:cNvGrpSpPr/>
              <p:nvPr/>
            </p:nvGrpSpPr>
            <p:grpSpPr>
              <a:xfrm>
                <a:off x="1317625" y="1295401"/>
                <a:ext cx="5049308" cy="4309532"/>
                <a:chOff x="1317625" y="1295400"/>
                <a:chExt cx="5252508" cy="4403725"/>
              </a:xfrm>
            </p:grpSpPr>
            <p:pic>
              <p:nvPicPr>
                <p:cNvPr id="12" name="Picture 11" descr="GB1.tiff"/>
                <p:cNvPicPr>
                  <a:picLocks noChangeAspect="1"/>
                </p:cNvPicPr>
                <p:nvPr/>
              </p:nvPicPr>
              <p:blipFill>
                <a:blip r:embed="rId2"/>
                <a:stretch>
                  <a:fillRect/>
                </a:stretch>
              </p:blipFill>
              <p:spPr>
                <a:xfrm>
                  <a:off x="1339850" y="1295400"/>
                  <a:ext cx="5137150" cy="492487"/>
                </a:xfrm>
                <a:prstGeom prst="rect">
                  <a:avLst/>
                </a:prstGeom>
              </p:spPr>
            </p:pic>
            <p:pic>
              <p:nvPicPr>
                <p:cNvPr id="13" name="Picture 5" descr="GB2.tiff"/>
                <p:cNvPicPr>
                  <a:picLocks noChangeAspect="1"/>
                </p:cNvPicPr>
                <p:nvPr/>
              </p:nvPicPr>
              <p:blipFill>
                <a:blip r:embed="rId3"/>
                <a:stretch>
                  <a:fillRect/>
                </a:stretch>
              </p:blipFill>
              <p:spPr>
                <a:xfrm>
                  <a:off x="1336675" y="2571750"/>
                  <a:ext cx="4994190" cy="3079750"/>
                </a:xfrm>
                <a:prstGeom prst="rect">
                  <a:avLst/>
                </a:prstGeom>
              </p:spPr>
            </p:pic>
            <p:sp>
              <p:nvSpPr>
                <p:cNvPr id="14" name="Rectangle 13"/>
                <p:cNvSpPr/>
                <p:nvPr/>
              </p:nvSpPr>
              <p:spPr bwMode="auto">
                <a:xfrm>
                  <a:off x="1317625" y="1295400"/>
                  <a:ext cx="5252508" cy="440372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nvGrpSpPr>
                <p:cNvPr id="15" name="Group 11"/>
                <p:cNvGrpSpPr/>
                <p:nvPr/>
              </p:nvGrpSpPr>
              <p:grpSpPr>
                <a:xfrm>
                  <a:off x="1405252" y="1823179"/>
                  <a:ext cx="4953504" cy="793751"/>
                  <a:chOff x="1405252" y="1823179"/>
                  <a:chExt cx="4953504" cy="793751"/>
                </a:xfrm>
              </p:grpSpPr>
              <p:sp>
                <p:nvSpPr>
                  <p:cNvPr id="16" name="Rectangle 15"/>
                  <p:cNvSpPr/>
                  <p:nvPr/>
                </p:nvSpPr>
                <p:spPr bwMode="auto">
                  <a:xfrm>
                    <a:off x="1405252" y="1823179"/>
                    <a:ext cx="4953504" cy="793751"/>
                  </a:xfrm>
                  <a:prstGeom prst="rect">
                    <a:avLst/>
                  </a:prstGeom>
                  <a:solidFill>
                    <a:schemeClr val="accent4">
                      <a:lumMod val="40000"/>
                      <a:lumOff val="60000"/>
                      <a:alpha val="1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7" name="TextBox 10"/>
                  <p:cNvSpPr txBox="1"/>
                  <p:nvPr/>
                </p:nvSpPr>
                <p:spPr>
                  <a:xfrm>
                    <a:off x="1874828" y="2260785"/>
                    <a:ext cx="2158999" cy="345953"/>
                  </a:xfrm>
                  <a:prstGeom prst="rect">
                    <a:avLst/>
                  </a:prstGeom>
                  <a:noFill/>
                </p:spPr>
                <p:txBody>
                  <a:bodyPr wrap="square" rtlCol="0">
                    <a:spAutoFit/>
                  </a:bodyPr>
                  <a:lstStyle/>
                  <a:p>
                    <a:r>
                      <a:rPr lang="en-US" sz="800" dirty="0" smtClean="0">
                        <a:solidFill>
                          <a:srgbClr val="0000FF"/>
                        </a:solidFill>
                      </a:rPr>
                      <a:t>Locations	Menu</a:t>
                    </a:r>
                  </a:p>
                  <a:p>
                    <a:r>
                      <a:rPr lang="en-US" sz="800" dirty="0" smtClean="0">
                        <a:solidFill>
                          <a:srgbClr val="0000FF"/>
                        </a:solidFill>
                      </a:rPr>
                      <a:t>Online Ordering	New Flavors</a:t>
                    </a:r>
                  </a:p>
                </p:txBody>
              </p:sp>
            </p:grpSp>
          </p:grpSp>
        </p:grpSp>
        <p:sp>
          <p:nvSpPr>
            <p:cNvPr id="9" name="TextBox 8"/>
            <p:cNvSpPr txBox="1"/>
            <p:nvPr/>
          </p:nvSpPr>
          <p:spPr>
            <a:xfrm>
              <a:off x="5935132" y="1854198"/>
              <a:ext cx="330202" cy="200056"/>
            </a:xfrm>
            <a:prstGeom prst="rect">
              <a:avLst/>
            </a:prstGeom>
            <a:noFill/>
          </p:spPr>
          <p:txBody>
            <a:bodyPr wrap="square" rtlCol="0">
              <a:spAutoFit/>
            </a:bodyPr>
            <a:lstStyle/>
            <a:p>
              <a:r>
                <a:rPr lang="en-US" sz="700" dirty="0" smtClean="0">
                  <a:solidFill>
                    <a:schemeClr val="bg2"/>
                  </a:solidFill>
                </a:rPr>
                <a:t>Ad</a:t>
              </a:r>
            </a:p>
          </p:txBody>
        </p:sp>
      </p:grpSp>
      <p:pic>
        <p:nvPicPr>
          <p:cNvPr id="6" name="Picture 5"/>
          <p:cNvPicPr>
            <a:picLocks noChangeAspect="1"/>
          </p:cNvPicPr>
          <p:nvPr/>
        </p:nvPicPr>
        <p:blipFill>
          <a:blip r:embed="rId4"/>
          <a:stretch>
            <a:fillRect/>
          </a:stretch>
        </p:blipFill>
        <p:spPr>
          <a:xfrm>
            <a:off x="3846741" y="4097867"/>
            <a:ext cx="4763859" cy="2226733"/>
          </a:xfrm>
          <a:prstGeom prst="rect">
            <a:avLst/>
          </a:prstGeom>
          <a:ln>
            <a:solidFill>
              <a:schemeClr val="tx1"/>
            </a:solidFill>
          </a:ln>
        </p:spPr>
      </p:pic>
      <p:pic>
        <p:nvPicPr>
          <p:cNvPr id="18" name="Picture 17" descr="location ad.tiff"/>
          <p:cNvPicPr>
            <a:picLocks noChangeAspect="1"/>
          </p:cNvPicPr>
          <p:nvPr/>
        </p:nvPicPr>
        <p:blipFill>
          <a:blip r:embed="rId5"/>
          <a:stretch>
            <a:fillRect/>
          </a:stretch>
        </p:blipFill>
        <p:spPr>
          <a:xfrm>
            <a:off x="1058334" y="5603056"/>
            <a:ext cx="2226733" cy="952021"/>
          </a:xfrm>
          <a:prstGeom prst="rect">
            <a:avLst/>
          </a:prstGeom>
          <a:ln>
            <a:solidFill>
              <a:schemeClr val="tx1"/>
            </a:solidFill>
          </a:ln>
        </p:spPr>
      </p:pic>
      <p:sp>
        <p:nvSpPr>
          <p:cNvPr id="20" name="TextBox 19"/>
          <p:cNvSpPr txBox="1"/>
          <p:nvPr/>
        </p:nvSpPr>
        <p:spPr>
          <a:xfrm>
            <a:off x="5630333" y="1411469"/>
            <a:ext cx="2980267" cy="2308324"/>
          </a:xfrm>
          <a:prstGeom prst="rect">
            <a:avLst/>
          </a:prstGeom>
          <a:noFill/>
        </p:spPr>
        <p:txBody>
          <a:bodyPr wrap="square" rtlCol="0">
            <a:spAutoFit/>
          </a:bodyPr>
          <a:lstStyle/>
          <a:p>
            <a:pPr algn="ctr">
              <a:buFont typeface="Arial"/>
              <a:buChar char="•"/>
            </a:pPr>
            <a:r>
              <a:rPr lang="en-US" sz="1800" dirty="0" smtClean="0">
                <a:solidFill>
                  <a:schemeClr val="tx1"/>
                </a:solidFill>
              </a:rPr>
              <a:t> Site Links: Increased visibility + more relevancy equals higher engagement &amp; more people who know where to find you</a:t>
            </a:r>
          </a:p>
          <a:p>
            <a:pPr algn="ctr">
              <a:buFont typeface="Arial"/>
              <a:buChar char="•"/>
            </a:pPr>
            <a:endParaRPr lang="en-US" sz="1800" dirty="0" smtClean="0">
              <a:solidFill>
                <a:schemeClr val="tx1"/>
              </a:solidFill>
            </a:endParaRPr>
          </a:p>
          <a:p>
            <a:pPr algn="ctr">
              <a:buFont typeface="Arial"/>
              <a:buChar char="•"/>
            </a:pPr>
            <a:r>
              <a:rPr lang="en-US" sz="1800" dirty="0" smtClean="0">
                <a:solidFill>
                  <a:schemeClr val="tx1"/>
                </a:solidFill>
              </a:rPr>
              <a:t> Store Locator Ads: Enhanced User Experience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nvGraphicFramePr>
        <p:xfrm>
          <a:off x="973206" y="1126435"/>
          <a:ext cx="7121663" cy="3103217"/>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3"/>
          <p:cNvGrpSpPr>
            <a:grpSpLocks/>
          </p:cNvGrpSpPr>
          <p:nvPr/>
        </p:nvGrpSpPr>
        <p:grpSpPr bwMode="auto">
          <a:xfrm>
            <a:off x="914400" y="4356100"/>
            <a:ext cx="3489325" cy="1795463"/>
            <a:chOff x="576" y="2688"/>
            <a:chExt cx="2198" cy="1131"/>
          </a:xfrm>
        </p:grpSpPr>
        <p:pic>
          <p:nvPicPr>
            <p:cNvPr id="53258" name="Picture 4"/>
            <p:cNvPicPr>
              <a:picLocks noChangeAspect="1" noChangeArrowheads="1"/>
            </p:cNvPicPr>
            <p:nvPr/>
          </p:nvPicPr>
          <p:blipFill>
            <a:blip r:embed="rId4"/>
            <a:srcRect/>
            <a:stretch>
              <a:fillRect/>
            </a:stretch>
          </p:blipFill>
          <p:spPr bwMode="auto">
            <a:xfrm>
              <a:off x="576" y="2688"/>
              <a:ext cx="2198" cy="1081"/>
            </a:xfrm>
            <a:prstGeom prst="rect">
              <a:avLst/>
            </a:prstGeom>
            <a:noFill/>
            <a:ln w="9525">
              <a:noFill/>
              <a:miter lim="800000"/>
              <a:headEnd/>
              <a:tailEnd/>
            </a:ln>
          </p:spPr>
        </p:pic>
        <p:sp>
          <p:nvSpPr>
            <p:cNvPr id="53259" name="TextBox 12"/>
            <p:cNvSpPr txBox="1">
              <a:spLocks noChangeArrowheads="1"/>
            </p:cNvSpPr>
            <p:nvPr/>
          </p:nvSpPr>
          <p:spPr bwMode="auto">
            <a:xfrm>
              <a:off x="720" y="2800"/>
              <a:ext cx="1938" cy="1019"/>
            </a:xfrm>
            <a:prstGeom prst="rect">
              <a:avLst/>
            </a:prstGeom>
            <a:noFill/>
            <a:ln w="9525">
              <a:noFill/>
              <a:miter lim="800000"/>
              <a:headEnd/>
              <a:tailEnd/>
            </a:ln>
          </p:spPr>
          <p:txBody>
            <a:bodyPr>
              <a:prstTxWarp prst="textNoShape">
                <a:avLst/>
              </a:prstTxWarp>
              <a:spAutoFit/>
            </a:bodyPr>
            <a:lstStyle/>
            <a:p>
              <a:pPr>
                <a:lnSpc>
                  <a:spcPct val="100000"/>
                </a:lnSpc>
                <a:spcBef>
                  <a:spcPct val="0"/>
                </a:spcBef>
                <a:spcAft>
                  <a:spcPct val="0"/>
                </a:spcAft>
              </a:pPr>
              <a:r>
                <a:rPr lang="en-US" sz="2800">
                  <a:solidFill>
                    <a:srgbClr val="0066CC"/>
                  </a:solidFill>
                  <a:ea typeface="Arial" pitchFamily="-109" charset="0"/>
                  <a:cs typeface="Arial" pitchFamily="-109" charset="0"/>
                </a:rPr>
                <a:t>59% </a:t>
              </a:r>
              <a:r>
                <a:rPr lang="en-US" sz="1800" b="0">
                  <a:solidFill>
                    <a:schemeClr val="tx1"/>
                  </a:solidFill>
                  <a:ea typeface="Arial" pitchFamily="-109" charset="0"/>
                  <a:cs typeface="Arial" pitchFamily="-109" charset="0"/>
                </a:rPr>
                <a:t>of moms have conducted a restaurant related search on their mobile phone </a:t>
              </a:r>
              <a:r>
                <a:rPr lang="en-US" sz="1800" b="0" baseline="30000">
                  <a:solidFill>
                    <a:schemeClr val="tx1"/>
                  </a:solidFill>
                  <a:ea typeface="Arial" pitchFamily="-109" charset="0"/>
                  <a:cs typeface="Arial" pitchFamily="-109" charset="0"/>
                </a:rPr>
                <a:t>1</a:t>
              </a:r>
            </a:p>
            <a:p>
              <a:pPr>
                <a:lnSpc>
                  <a:spcPct val="100000"/>
                </a:lnSpc>
                <a:spcBef>
                  <a:spcPct val="0"/>
                </a:spcBef>
                <a:spcAft>
                  <a:spcPct val="0"/>
                </a:spcAft>
              </a:pPr>
              <a:endParaRPr lang="en-US" sz="1800" b="0">
                <a:solidFill>
                  <a:schemeClr val="tx1"/>
                </a:solidFill>
                <a:ea typeface="Arial" pitchFamily="-109" charset="0"/>
                <a:cs typeface="Arial" pitchFamily="-109" charset="0"/>
              </a:endParaRPr>
            </a:p>
          </p:txBody>
        </p:sp>
      </p:grpSp>
      <p:sp>
        <p:nvSpPr>
          <p:cNvPr id="53252" name="Text Box 140"/>
          <p:cNvSpPr txBox="1">
            <a:spLocks noChangeArrowheads="1"/>
          </p:cNvSpPr>
          <p:nvPr/>
        </p:nvSpPr>
        <p:spPr bwMode="auto">
          <a:xfrm>
            <a:off x="115278" y="6146797"/>
            <a:ext cx="4261653" cy="646331"/>
          </a:xfrm>
          <a:prstGeom prst="rect">
            <a:avLst/>
          </a:prstGeom>
          <a:noFill/>
          <a:ln w="9525">
            <a:noFill/>
            <a:miter lim="800000"/>
            <a:headEnd/>
            <a:tailEnd/>
          </a:ln>
        </p:spPr>
        <p:txBody>
          <a:bodyPr wrap="none">
            <a:prstTxWarp prst="textNoShape">
              <a:avLst/>
            </a:prstTxWarp>
            <a:spAutoFit/>
          </a:bodyPr>
          <a:lstStyle/>
          <a:p>
            <a:pPr>
              <a:spcBef>
                <a:spcPct val="0"/>
              </a:spcBef>
              <a:spcAft>
                <a:spcPct val="0"/>
              </a:spcAft>
            </a:pPr>
            <a:r>
              <a:rPr lang="en-US" sz="1200" b="0" dirty="0">
                <a:solidFill>
                  <a:schemeClr val="bg2"/>
                </a:solidFill>
                <a:ea typeface="Arial" pitchFamily="-109" charset="0"/>
                <a:cs typeface="Arial" pitchFamily="-109" charset="0"/>
              </a:rPr>
              <a:t>*Google Insights for Search, April 2010 </a:t>
            </a:r>
          </a:p>
          <a:p>
            <a:pPr>
              <a:spcBef>
                <a:spcPct val="0"/>
              </a:spcBef>
              <a:spcAft>
                <a:spcPct val="0"/>
              </a:spcAft>
            </a:pPr>
            <a:r>
              <a:rPr lang="en-US" sz="1200" b="0" dirty="0">
                <a:solidFill>
                  <a:schemeClr val="bg2"/>
                </a:solidFill>
                <a:ea typeface="Arial" pitchFamily="-109" charset="0"/>
                <a:cs typeface="Arial" pitchFamily="-109" charset="0"/>
              </a:rPr>
              <a:t>1. </a:t>
            </a:r>
            <a:r>
              <a:rPr lang="en-US" sz="1200" b="0" dirty="0">
                <a:solidFill>
                  <a:schemeClr val="bg2"/>
                </a:solidFill>
              </a:rPr>
              <a:t>Google </a:t>
            </a:r>
            <a:r>
              <a:rPr lang="en-US" sz="1200" b="0" dirty="0" err="1">
                <a:solidFill>
                  <a:schemeClr val="bg2"/>
                </a:solidFill>
              </a:rPr>
              <a:t>BabyCenter</a:t>
            </a:r>
            <a:r>
              <a:rPr lang="en-US" sz="1200" b="0" dirty="0">
                <a:solidFill>
                  <a:schemeClr val="bg2"/>
                </a:solidFill>
              </a:rPr>
              <a:t> OTX Moms Survey, November 2009.</a:t>
            </a:r>
            <a:r>
              <a:rPr lang="en-US" sz="1200" b="0" dirty="0" smtClean="0">
                <a:solidFill>
                  <a:schemeClr val="bg2"/>
                </a:solidFill>
              </a:rPr>
              <a:t> </a:t>
            </a:r>
            <a:endParaRPr lang="en-US" sz="1200" b="0" dirty="0" smtClean="0">
              <a:solidFill>
                <a:schemeClr val="bg2"/>
              </a:solidFill>
              <a:ea typeface="Arial" pitchFamily="-109" charset="0"/>
              <a:cs typeface="Arial" pitchFamily="-109" charset="0"/>
            </a:endParaRPr>
          </a:p>
          <a:p>
            <a:pPr>
              <a:spcBef>
                <a:spcPct val="0"/>
              </a:spcBef>
              <a:spcAft>
                <a:spcPct val="0"/>
              </a:spcAft>
            </a:pPr>
            <a:r>
              <a:rPr lang="en-US" sz="1200" b="0" dirty="0">
                <a:solidFill>
                  <a:schemeClr val="bg2"/>
                </a:solidFill>
                <a:ea typeface="Arial" pitchFamily="-109" charset="0"/>
                <a:cs typeface="Arial" pitchFamily="-109" charset="0"/>
              </a:rPr>
              <a:t>2. Ruder Finn, ‘Mobile Intent Index,” Feb. 2010</a:t>
            </a:r>
          </a:p>
          <a:p>
            <a:pPr>
              <a:spcBef>
                <a:spcPct val="0"/>
              </a:spcBef>
              <a:spcAft>
                <a:spcPct val="0"/>
              </a:spcAft>
            </a:pPr>
            <a:endParaRPr lang="en-US" sz="1200" b="0" dirty="0">
              <a:solidFill>
                <a:schemeClr val="bg2"/>
              </a:solidFill>
              <a:ea typeface="Arial" pitchFamily="-109" charset="0"/>
              <a:cs typeface="Arial" pitchFamily="-109" charset="0"/>
            </a:endParaRPr>
          </a:p>
        </p:txBody>
      </p:sp>
      <p:grpSp>
        <p:nvGrpSpPr>
          <p:cNvPr id="3" name="Group 14"/>
          <p:cNvGrpSpPr>
            <a:grpSpLocks/>
          </p:cNvGrpSpPr>
          <p:nvPr/>
        </p:nvGrpSpPr>
        <p:grpSpPr bwMode="auto">
          <a:xfrm>
            <a:off x="4724400" y="4356100"/>
            <a:ext cx="3489325" cy="1716088"/>
            <a:chOff x="2976" y="2688"/>
            <a:chExt cx="2198" cy="1081"/>
          </a:xfrm>
        </p:grpSpPr>
        <p:pic>
          <p:nvPicPr>
            <p:cNvPr id="53256" name="Picture 4"/>
            <p:cNvPicPr>
              <a:picLocks noChangeAspect="1" noChangeArrowheads="1"/>
            </p:cNvPicPr>
            <p:nvPr/>
          </p:nvPicPr>
          <p:blipFill>
            <a:blip r:embed="rId4"/>
            <a:srcRect/>
            <a:stretch>
              <a:fillRect/>
            </a:stretch>
          </p:blipFill>
          <p:spPr bwMode="auto">
            <a:xfrm>
              <a:off x="2976" y="2688"/>
              <a:ext cx="2198" cy="1081"/>
            </a:xfrm>
            <a:prstGeom prst="rect">
              <a:avLst/>
            </a:prstGeom>
            <a:noFill/>
            <a:ln w="9525">
              <a:noFill/>
              <a:miter lim="800000"/>
              <a:headEnd/>
              <a:tailEnd/>
            </a:ln>
          </p:spPr>
        </p:pic>
        <p:sp>
          <p:nvSpPr>
            <p:cNvPr id="53257" name="TextBox 13"/>
            <p:cNvSpPr txBox="1">
              <a:spLocks noChangeArrowheads="1"/>
            </p:cNvSpPr>
            <p:nvPr/>
          </p:nvSpPr>
          <p:spPr bwMode="auto">
            <a:xfrm>
              <a:off x="3120" y="2832"/>
              <a:ext cx="1920" cy="673"/>
            </a:xfrm>
            <a:prstGeom prst="rect">
              <a:avLst/>
            </a:prstGeom>
            <a:noFill/>
            <a:ln w="9525">
              <a:noFill/>
              <a:miter lim="800000"/>
              <a:headEnd/>
              <a:tailEnd/>
            </a:ln>
          </p:spPr>
          <p:txBody>
            <a:bodyPr>
              <a:prstTxWarp prst="textNoShape">
                <a:avLst/>
              </a:prstTxWarp>
              <a:spAutoFit/>
            </a:bodyPr>
            <a:lstStyle/>
            <a:p>
              <a:pPr>
                <a:lnSpc>
                  <a:spcPct val="100000"/>
                </a:lnSpc>
                <a:spcBef>
                  <a:spcPct val="0"/>
                </a:spcBef>
                <a:spcAft>
                  <a:spcPct val="0"/>
                </a:spcAft>
              </a:pPr>
              <a:r>
                <a:rPr lang="en-US" sz="2800">
                  <a:solidFill>
                    <a:srgbClr val="0066CC"/>
                  </a:solidFill>
                  <a:ea typeface="Arial" pitchFamily="-109" charset="0"/>
                  <a:cs typeface="Arial" pitchFamily="-109" charset="0"/>
                </a:rPr>
                <a:t>39% </a:t>
              </a:r>
              <a:r>
                <a:rPr lang="en-US" sz="1800" b="0">
                  <a:solidFill>
                    <a:schemeClr val="tx1"/>
                  </a:solidFill>
                  <a:ea typeface="Arial" pitchFamily="-109" charset="0"/>
                  <a:cs typeface="Arial" pitchFamily="-109" charset="0"/>
                </a:rPr>
                <a:t>of mobile internet users use their mobile device to find a restaurant </a:t>
              </a:r>
              <a:r>
                <a:rPr lang="en-US" sz="1800" b="0" baseline="30000">
                  <a:solidFill>
                    <a:schemeClr val="tx1"/>
                  </a:solidFill>
                  <a:ea typeface="Arial" pitchFamily="-109" charset="0"/>
                  <a:cs typeface="Arial" pitchFamily="-109" charset="0"/>
                </a:rPr>
                <a:t>2</a:t>
              </a:r>
            </a:p>
          </p:txBody>
        </p:sp>
      </p:grpSp>
      <p:sp>
        <p:nvSpPr>
          <p:cNvPr id="53254" name="Title 1"/>
          <p:cNvSpPr>
            <a:spLocks/>
          </p:cNvSpPr>
          <p:nvPr/>
        </p:nvSpPr>
        <p:spPr bwMode="auto">
          <a:xfrm>
            <a:off x="457200" y="361950"/>
            <a:ext cx="8229600" cy="476250"/>
          </a:xfrm>
          <a:prstGeom prst="rect">
            <a:avLst/>
          </a:prstGeom>
          <a:noFill/>
          <a:ln w="9525">
            <a:noFill/>
            <a:miter lim="800000"/>
            <a:headEnd/>
            <a:tailEnd/>
          </a:ln>
        </p:spPr>
        <p:txBody>
          <a:bodyPr>
            <a:prstTxWarp prst="textNoShape">
              <a:avLst/>
            </a:prstTxWarp>
          </a:bodyPr>
          <a:lstStyle/>
          <a:p>
            <a:pPr eaLnBrk="0" hangingPunct="0">
              <a:lnSpc>
                <a:spcPct val="90000"/>
              </a:lnSpc>
              <a:spcBef>
                <a:spcPct val="0"/>
              </a:spcBef>
              <a:spcAft>
                <a:spcPct val="0"/>
              </a:spcAft>
            </a:pPr>
            <a:r>
              <a:rPr lang="en-US" sz="2800" b="1" dirty="0">
                <a:solidFill>
                  <a:schemeClr val="tx1"/>
                </a:solidFill>
              </a:rPr>
              <a:t>Being Visible Increasingly Means Mobile</a:t>
            </a:r>
          </a:p>
        </p:txBody>
      </p:sp>
      <p:sp>
        <p:nvSpPr>
          <p:cNvPr id="53255" name="Text Box 14"/>
          <p:cNvSpPr txBox="1">
            <a:spLocks noChangeArrowheads="1"/>
          </p:cNvSpPr>
          <p:nvPr/>
        </p:nvSpPr>
        <p:spPr bwMode="auto">
          <a:xfrm>
            <a:off x="2033588" y="1146175"/>
            <a:ext cx="3046412" cy="298450"/>
          </a:xfrm>
          <a:prstGeom prst="rect">
            <a:avLst/>
          </a:prstGeom>
          <a:noFill/>
          <a:ln w="9525">
            <a:noFill/>
            <a:miter lim="800000"/>
            <a:headEnd/>
            <a:tailEnd/>
          </a:ln>
          <a:effectLst>
            <a:prstShdw prst="shdw17" dist="17961" dir="2700000">
              <a:srgbClr val="999999">
                <a:alpha val="74997"/>
              </a:srgbClr>
            </a:prstShdw>
          </a:effectLst>
        </p:spPr>
        <p:txBody>
          <a:bodyPr>
            <a:prstTxWarp prst="textNoShape">
              <a:avLst/>
            </a:prstTxWarp>
            <a:spAutoFit/>
          </a:bodyPr>
          <a:lstStyle/>
          <a:p>
            <a:pPr>
              <a:spcBef>
                <a:spcPct val="50000"/>
              </a:spcBef>
            </a:pPr>
            <a:r>
              <a:rPr lang="en-US" sz="1400">
                <a:solidFill>
                  <a:schemeClr val="accent1"/>
                </a:solidFill>
              </a:rPr>
              <a:t>Growth in Restaurant Searches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2"/>
          <p:cNvPicPr>
            <a:picLocks noChangeAspect="1" noChangeArrowheads="1"/>
          </p:cNvPicPr>
          <p:nvPr/>
        </p:nvPicPr>
        <p:blipFill>
          <a:blip r:embed="rId3" cstate="print"/>
          <a:srcRect/>
          <a:stretch>
            <a:fillRect/>
          </a:stretch>
        </p:blipFill>
        <p:spPr bwMode="auto">
          <a:xfrm>
            <a:off x="1590675" y="868363"/>
            <a:ext cx="7553325" cy="5656262"/>
          </a:xfrm>
          <a:prstGeom prst="rect">
            <a:avLst/>
          </a:prstGeom>
          <a:noFill/>
          <a:ln w="9525">
            <a:noFill/>
            <a:miter lim="800000"/>
            <a:headEnd/>
            <a:tailEnd/>
          </a:ln>
        </p:spPr>
      </p:pic>
      <p:sp>
        <p:nvSpPr>
          <p:cNvPr id="3" name="Rectangle 2"/>
          <p:cNvSpPr txBox="1">
            <a:spLocks noChangeArrowheads="1"/>
          </p:cNvSpPr>
          <p:nvPr/>
        </p:nvSpPr>
        <p:spPr bwMode="auto">
          <a:xfrm>
            <a:off x="309561" y="404813"/>
            <a:ext cx="8832851" cy="474662"/>
          </a:xfrm>
          <a:prstGeom prst="rect">
            <a:avLst/>
          </a:prstGeom>
          <a:noFill/>
          <a:ln w="9525">
            <a:noFill/>
            <a:miter lim="800000"/>
            <a:headEnd/>
            <a:tailEnd/>
          </a:ln>
        </p:spPr>
        <p:txBody>
          <a:bodyPr/>
          <a:lstStyle/>
          <a:p>
            <a:pPr>
              <a:lnSpc>
                <a:spcPct val="90000"/>
              </a:lnSpc>
              <a:defRPr/>
            </a:pPr>
            <a:r>
              <a:rPr lang="en-AU" sz="2800" b="1" kern="0" dirty="0" smtClean="0">
                <a:solidFill>
                  <a:schemeClr val="tx1"/>
                </a:solidFill>
                <a:latin typeface="+mj-lt"/>
                <a:ea typeface="+mj-ea"/>
                <a:cs typeface="+mj-cs"/>
              </a:rPr>
              <a:t>Mobile </a:t>
            </a:r>
            <a:r>
              <a:rPr lang="en-AU" sz="2800" b="1" kern="0" dirty="0">
                <a:solidFill>
                  <a:schemeClr val="tx1"/>
                </a:solidFill>
                <a:latin typeface="+mj-lt"/>
                <a:ea typeface="+mj-ea"/>
                <a:cs typeface="+mj-cs"/>
              </a:rPr>
              <a:t>Applications: A New Ecosystem of Content</a:t>
            </a:r>
            <a:endParaRPr lang="en-US" sz="2800" b="1" kern="0" dirty="0">
              <a:solidFill>
                <a:schemeClr val="tx1"/>
              </a:solidFill>
              <a:latin typeface="+mj-lt"/>
              <a:ea typeface="+mj-ea"/>
              <a:cs typeface="+mj-cs"/>
            </a:endParaRPr>
          </a:p>
        </p:txBody>
      </p:sp>
      <p:sp>
        <p:nvSpPr>
          <p:cNvPr id="44037" name="Text Box 14"/>
          <p:cNvSpPr txBox="1">
            <a:spLocks noChangeArrowheads="1"/>
          </p:cNvSpPr>
          <p:nvPr/>
        </p:nvSpPr>
        <p:spPr bwMode="auto">
          <a:xfrm>
            <a:off x="457200" y="6529388"/>
            <a:ext cx="2551113" cy="230187"/>
          </a:xfrm>
          <a:prstGeom prst="rect">
            <a:avLst/>
          </a:prstGeom>
          <a:noFill/>
          <a:ln w="9525" algn="ctr">
            <a:noFill/>
            <a:miter lim="800000"/>
            <a:headEnd/>
            <a:tailEnd/>
          </a:ln>
        </p:spPr>
        <p:txBody>
          <a:bodyPr>
            <a:spAutoFit/>
          </a:bodyPr>
          <a:lstStyle/>
          <a:p>
            <a:pPr eaLnBrk="0" hangingPunct="0">
              <a:spcBef>
                <a:spcPct val="30000"/>
              </a:spcBef>
            </a:pPr>
            <a:r>
              <a:rPr lang="en-US" sz="900">
                <a:solidFill>
                  <a:schemeClr val="bg2"/>
                </a:solidFill>
              </a:rPr>
              <a:t>Source: Complete, Inc. 2009, mocoNews 2009</a:t>
            </a:r>
          </a:p>
        </p:txBody>
      </p:sp>
      <p:sp>
        <p:nvSpPr>
          <p:cNvPr id="33" name="Rounded Rectangle 32"/>
          <p:cNvSpPr/>
          <p:nvPr/>
        </p:nvSpPr>
        <p:spPr bwMode="auto">
          <a:xfrm>
            <a:off x="309562" y="1698625"/>
            <a:ext cx="3937000" cy="4064000"/>
          </a:xfrm>
          <a:prstGeom prst="roundRect">
            <a:avLst>
              <a:gd name="adj" fmla="val 8559"/>
            </a:avLst>
          </a:prstGeom>
          <a:solidFill>
            <a:schemeClr val="bg1"/>
          </a:solidFill>
          <a:ln w="9525" cap="flat" cmpd="sng" algn="ctr">
            <a:solidFill>
              <a:schemeClr val="bg1">
                <a:lumMod val="6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a:spcBef>
                <a:spcPct val="50000"/>
              </a:spcBef>
              <a:defRPr/>
            </a:pPr>
            <a:endParaRPr lang="en-US" sz="1050">
              <a:cs typeface="Arial" pitchFamily="34" charset="0"/>
            </a:endParaRPr>
          </a:p>
        </p:txBody>
      </p:sp>
      <p:sp>
        <p:nvSpPr>
          <p:cNvPr id="10" name="TextBox 9"/>
          <p:cNvSpPr txBox="1"/>
          <p:nvPr/>
        </p:nvSpPr>
        <p:spPr>
          <a:xfrm>
            <a:off x="457200" y="2027238"/>
            <a:ext cx="3635375" cy="3785652"/>
          </a:xfrm>
          <a:prstGeom prst="rect">
            <a:avLst/>
          </a:prstGeom>
          <a:noFill/>
        </p:spPr>
        <p:txBody>
          <a:bodyPr>
            <a:spAutoFit/>
          </a:bodyPr>
          <a:lstStyle/>
          <a:p>
            <a:pPr marL="173038" indent="-173038">
              <a:buFont typeface="Arial" pitchFamily="34" charset="0"/>
              <a:buChar char="•"/>
              <a:defRPr/>
            </a:pPr>
            <a:r>
              <a:rPr lang="en-US" sz="2000" dirty="0">
                <a:latin typeface="+mj-lt"/>
                <a:cs typeface="Arial" pitchFamily="34" charset="0"/>
              </a:rPr>
              <a:t>3+ Billion Apps Downloaded</a:t>
            </a:r>
          </a:p>
          <a:p>
            <a:pPr marL="173038" indent="-173038">
              <a:buFont typeface="Arial" pitchFamily="34" charset="0"/>
              <a:buChar char="•"/>
              <a:defRPr/>
            </a:pPr>
            <a:endParaRPr lang="en-US" sz="2000" dirty="0">
              <a:latin typeface="+mj-lt"/>
              <a:cs typeface="Arial" pitchFamily="34" charset="0"/>
            </a:endParaRPr>
          </a:p>
          <a:p>
            <a:pPr marL="173038" indent="-173038">
              <a:buFont typeface="Arial" pitchFamily="34" charset="0"/>
              <a:buChar char="•"/>
              <a:defRPr/>
            </a:pPr>
            <a:r>
              <a:rPr lang="en-US" sz="2000" dirty="0">
                <a:latin typeface="+mj-lt"/>
                <a:cs typeface="Arial" pitchFamily="34" charset="0"/>
              </a:rPr>
              <a:t>Average Android user downloads 40 apps</a:t>
            </a:r>
          </a:p>
          <a:p>
            <a:pPr marL="173038" indent="-173038">
              <a:buFont typeface="Arial" pitchFamily="34" charset="0"/>
              <a:buChar char="•"/>
              <a:defRPr/>
            </a:pPr>
            <a:endParaRPr lang="en-US" sz="2000" dirty="0">
              <a:latin typeface="+mj-lt"/>
              <a:cs typeface="Arial" pitchFamily="34" charset="0"/>
            </a:endParaRPr>
          </a:p>
          <a:p>
            <a:pPr marL="173038" indent="-173038">
              <a:buFont typeface="Arial" pitchFamily="34" charset="0"/>
              <a:buChar char="•"/>
              <a:defRPr/>
            </a:pPr>
            <a:r>
              <a:rPr lang="en-US" sz="2000" dirty="0">
                <a:latin typeface="+mj-lt"/>
                <a:cs typeface="Arial" pitchFamily="34" charset="0"/>
              </a:rPr>
              <a:t>25% of iPhone &amp; Android Users Spend </a:t>
            </a:r>
            <a:r>
              <a:rPr lang="en-US" sz="2000" u="sng" dirty="0">
                <a:latin typeface="+mj-lt"/>
                <a:cs typeface="Arial" pitchFamily="34" charset="0"/>
              </a:rPr>
              <a:t>2 hours per day </a:t>
            </a:r>
            <a:r>
              <a:rPr lang="en-US" sz="2000" dirty="0">
                <a:latin typeface="+mj-lt"/>
                <a:cs typeface="Arial" pitchFamily="34" charset="0"/>
              </a:rPr>
              <a:t>in apps</a:t>
            </a:r>
          </a:p>
          <a:p>
            <a:pPr marL="173038" indent="-173038">
              <a:buFont typeface="Arial" pitchFamily="34" charset="0"/>
              <a:buChar char="•"/>
              <a:defRPr/>
            </a:pPr>
            <a:endParaRPr lang="en-US" sz="2000" dirty="0">
              <a:latin typeface="+mj-lt"/>
              <a:cs typeface="Arial" pitchFamily="34" charset="0"/>
            </a:endParaRPr>
          </a:p>
          <a:p>
            <a:pPr marL="173038" indent="-173038">
              <a:buFont typeface="Arial" pitchFamily="34" charset="0"/>
              <a:buChar char="•"/>
              <a:defRPr/>
            </a:pPr>
            <a:r>
              <a:rPr lang="en-US" sz="2000" dirty="0">
                <a:latin typeface="+mj-lt"/>
                <a:cs typeface="Arial" pitchFamily="34" charset="0"/>
              </a:rPr>
              <a:t>98% of iPhone users have downloaded at least  1 app</a:t>
            </a:r>
          </a:p>
          <a:p>
            <a:pPr>
              <a:buFont typeface="Arial" pitchFamily="34" charset="0"/>
              <a:buChar char="•"/>
              <a:defRPr/>
            </a:pPr>
            <a:endParaRPr lang="en-US" sz="2000" dirty="0">
              <a:latin typeface="+mj-lt"/>
              <a:cs typeface="Arial" pitchFamily="34" charset="0"/>
            </a:endParaRPr>
          </a:p>
          <a:p>
            <a:pPr>
              <a:buFont typeface="Arial" pitchFamily="34" charset="0"/>
              <a:buChar char="•"/>
              <a:defRPr/>
            </a:pPr>
            <a:endParaRPr lang="en-US" sz="2000" dirty="0">
              <a:latin typeface="+mj-lt"/>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p:cNvSpPr>
            <a:spLocks noGrp="1"/>
          </p:cNvSpPr>
          <p:nvPr>
            <p:ph type="sldNum" sz="quarter" idx="10"/>
          </p:nvPr>
        </p:nvSpPr>
        <p:spPr/>
        <p:txBody>
          <a:bodyPr/>
          <a:lstStyle/>
          <a:p>
            <a:fld id="{A0E15DAA-C06C-9144-8D17-436F4B841ED3}" type="slidenum">
              <a:rPr lang="en-US"/>
              <a:pPr/>
              <a:t>32</a:t>
            </a:fld>
            <a:endParaRPr lang="en-US"/>
          </a:p>
        </p:txBody>
      </p:sp>
      <p:sp>
        <p:nvSpPr>
          <p:cNvPr id="2482178" name="Title 1"/>
          <p:cNvSpPr>
            <a:spLocks noGrp="1"/>
          </p:cNvSpPr>
          <p:nvPr>
            <p:ph type="title" idx="4294967295"/>
          </p:nvPr>
        </p:nvSpPr>
        <p:spPr>
          <a:xfrm>
            <a:off x="228600" y="304800"/>
            <a:ext cx="8915400" cy="381000"/>
          </a:xfrm>
        </p:spPr>
        <p:txBody>
          <a:bodyPr anchor="ctr"/>
          <a:lstStyle/>
          <a:p>
            <a:r>
              <a:rPr lang="en-US"/>
              <a:t>Mobile Is Driving Revenue For Restaurants Today</a:t>
            </a:r>
          </a:p>
        </p:txBody>
      </p:sp>
      <p:sp>
        <p:nvSpPr>
          <p:cNvPr id="1936388" name="Rectangle 4"/>
          <p:cNvSpPr>
            <a:spLocks noChangeArrowheads="1"/>
          </p:cNvSpPr>
          <p:nvPr/>
        </p:nvSpPr>
        <p:spPr bwMode="auto">
          <a:xfrm>
            <a:off x="8686800" y="6400800"/>
            <a:ext cx="307975" cy="207963"/>
          </a:xfrm>
          <a:prstGeom prst="rect">
            <a:avLst/>
          </a:prstGeom>
          <a:noFill/>
          <a:ln w="9525">
            <a:noFill/>
            <a:miter lim="800000"/>
            <a:headEnd/>
            <a:tailEnd/>
          </a:ln>
        </p:spPr>
        <p:txBody>
          <a:bodyPr>
            <a:prstTxWarp prst="textNoShape">
              <a:avLst/>
            </a:prstTxWarp>
            <a:spAutoFit/>
          </a:bodyPr>
          <a:lstStyle/>
          <a:p>
            <a:pPr>
              <a:lnSpc>
                <a:spcPct val="95000"/>
              </a:lnSpc>
            </a:pPr>
            <a:fld id="{1654AB54-1D2B-724C-BB8C-E0EBCD786BE2}" type="slidenum">
              <a:rPr lang="en-US" sz="800">
                <a:solidFill>
                  <a:srgbClr val="7D7D7D"/>
                </a:solidFill>
                <a:ea typeface="Arial" charset="0"/>
                <a:cs typeface="Arial" charset="0"/>
              </a:rPr>
              <a:pPr>
                <a:lnSpc>
                  <a:spcPct val="95000"/>
                </a:lnSpc>
              </a:pPr>
              <a:t>32</a:t>
            </a:fld>
            <a:endParaRPr lang="en-US" sz="800">
              <a:solidFill>
                <a:srgbClr val="7D7D7D"/>
              </a:solidFill>
              <a:ea typeface="Arial" charset="0"/>
              <a:cs typeface="Arial" charset="0"/>
            </a:endParaRPr>
          </a:p>
        </p:txBody>
      </p:sp>
      <p:sp>
        <p:nvSpPr>
          <p:cNvPr id="2482180" name="Rectangle 4"/>
          <p:cNvSpPr>
            <a:spLocks noChangeArrowheads="1"/>
          </p:cNvSpPr>
          <p:nvPr/>
        </p:nvSpPr>
        <p:spPr bwMode="auto">
          <a:xfrm>
            <a:off x="1277938" y="1066800"/>
            <a:ext cx="6561137" cy="396875"/>
          </a:xfrm>
          <a:prstGeom prst="rect">
            <a:avLst/>
          </a:prstGeom>
          <a:noFill/>
          <a:ln w="9525">
            <a:noFill/>
            <a:miter lim="800000"/>
            <a:headEnd/>
            <a:tailEnd/>
          </a:ln>
          <a:effectLst/>
        </p:spPr>
        <p:txBody>
          <a:bodyPr>
            <a:prstTxWarp prst="textNoShape">
              <a:avLst/>
            </a:prstTxWarp>
            <a:spAutoFit/>
          </a:bodyPr>
          <a:lstStyle/>
          <a:p>
            <a:pPr algn="ctr">
              <a:lnSpc>
                <a:spcPct val="100000"/>
              </a:lnSpc>
            </a:pPr>
            <a:r>
              <a:rPr lang="en-US" sz="2000">
                <a:solidFill>
                  <a:schemeClr val="accent1"/>
                </a:solidFill>
                <a:ea typeface="Arial" charset="0"/>
                <a:cs typeface="Arial" charset="0"/>
              </a:rPr>
              <a:t>Mobile advertising drove 17.2% lift in purchase intent</a:t>
            </a:r>
          </a:p>
        </p:txBody>
      </p:sp>
      <p:sp>
        <p:nvSpPr>
          <p:cNvPr id="2482181" name="Rectangle 5"/>
          <p:cNvSpPr>
            <a:spLocks noChangeArrowheads="1"/>
          </p:cNvSpPr>
          <p:nvPr/>
        </p:nvSpPr>
        <p:spPr bwMode="auto">
          <a:xfrm>
            <a:off x="381000" y="6477000"/>
            <a:ext cx="2644775" cy="214313"/>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none">
            <a:prstTxWarp prst="textNoShape">
              <a:avLst/>
            </a:prstTxWarp>
            <a:spAutoFit/>
          </a:bodyPr>
          <a:lstStyle/>
          <a:p>
            <a:pPr>
              <a:lnSpc>
                <a:spcPct val="100000"/>
              </a:lnSpc>
            </a:pPr>
            <a:r>
              <a:rPr lang="en-US" sz="800">
                <a:solidFill>
                  <a:schemeClr val="tx2"/>
                </a:solidFill>
                <a:ea typeface="Arial" charset="0"/>
                <a:cs typeface="Arial" charset="0"/>
              </a:rPr>
              <a:t>Source: Insight Express, Mobile Marketing Study 2009</a:t>
            </a:r>
          </a:p>
        </p:txBody>
      </p:sp>
      <p:pic>
        <p:nvPicPr>
          <p:cNvPr id="2482182" name="Picture 6" descr="Jack in the Box"/>
          <p:cNvPicPr>
            <a:picLocks noChangeAspect="1" noChangeArrowheads="1"/>
          </p:cNvPicPr>
          <p:nvPr/>
        </p:nvPicPr>
        <p:blipFill>
          <a:blip r:embed="rId3"/>
          <a:srcRect/>
          <a:stretch>
            <a:fillRect/>
          </a:stretch>
        </p:blipFill>
        <p:spPr bwMode="auto">
          <a:xfrm>
            <a:off x="3233738" y="1936750"/>
            <a:ext cx="2667000" cy="2955925"/>
          </a:xfrm>
          <a:prstGeom prst="rect">
            <a:avLst/>
          </a:prstGeom>
          <a:noFill/>
        </p:spPr>
      </p:pic>
      <p:pic>
        <p:nvPicPr>
          <p:cNvPr id="2482183" name="Picture 7" descr="Subway"/>
          <p:cNvPicPr>
            <a:picLocks noChangeAspect="1" noChangeArrowheads="1"/>
          </p:cNvPicPr>
          <p:nvPr/>
        </p:nvPicPr>
        <p:blipFill>
          <a:blip r:embed="rId4"/>
          <a:srcRect/>
          <a:stretch>
            <a:fillRect/>
          </a:stretch>
        </p:blipFill>
        <p:spPr bwMode="auto">
          <a:xfrm>
            <a:off x="6078538" y="1936750"/>
            <a:ext cx="2836862" cy="2987675"/>
          </a:xfrm>
          <a:prstGeom prst="rect">
            <a:avLst/>
          </a:prstGeom>
          <a:noFill/>
        </p:spPr>
      </p:pic>
      <p:pic>
        <p:nvPicPr>
          <p:cNvPr id="2482184" name="Picture 8" descr="Papa John's"/>
          <p:cNvPicPr>
            <a:picLocks noChangeAspect="1" noChangeArrowheads="1"/>
          </p:cNvPicPr>
          <p:nvPr/>
        </p:nvPicPr>
        <p:blipFill>
          <a:blip r:embed="rId5"/>
          <a:srcRect/>
          <a:stretch>
            <a:fillRect/>
          </a:stretch>
        </p:blipFill>
        <p:spPr bwMode="auto">
          <a:xfrm>
            <a:off x="457200" y="1936750"/>
            <a:ext cx="2552700" cy="3032125"/>
          </a:xfrm>
          <a:prstGeom prst="rect">
            <a:avLst/>
          </a:prstGeom>
          <a:noFill/>
        </p:spPr>
      </p:pic>
      <p:sp>
        <p:nvSpPr>
          <p:cNvPr id="2482185" name="Rectangle 9"/>
          <p:cNvSpPr>
            <a:spLocks noChangeArrowheads="1"/>
          </p:cNvSpPr>
          <p:nvPr/>
        </p:nvSpPr>
        <p:spPr bwMode="auto">
          <a:xfrm>
            <a:off x="1504950" y="5135563"/>
            <a:ext cx="6103938" cy="823912"/>
          </a:xfrm>
          <a:prstGeom prst="rect">
            <a:avLst/>
          </a:prstGeom>
          <a:noFill/>
          <a:ln w="9525">
            <a:noFill/>
            <a:miter lim="800000"/>
            <a:headEnd/>
            <a:tailEnd/>
          </a:ln>
          <a:effectLst/>
        </p:spPr>
        <p:txBody>
          <a:bodyPr>
            <a:prstTxWarp prst="textNoShape">
              <a:avLst/>
            </a:prstTxWarp>
            <a:spAutoFit/>
          </a:bodyPr>
          <a:lstStyle/>
          <a:p>
            <a:pPr algn="ctr">
              <a:lnSpc>
                <a:spcPct val="100000"/>
              </a:lnSpc>
            </a:pPr>
            <a:r>
              <a:rPr lang="en-AU" sz="2000">
                <a:solidFill>
                  <a:schemeClr val="accent1"/>
                </a:solidFill>
                <a:ea typeface="Arial" charset="0"/>
                <a:cs typeface="Arial" charset="0"/>
              </a:rPr>
              <a:t>Big restaurants are using Mobile already….</a:t>
            </a:r>
          </a:p>
          <a:p>
            <a:pPr algn="ctr">
              <a:lnSpc>
                <a:spcPct val="100000"/>
              </a:lnSpc>
            </a:pPr>
            <a:endParaRPr lang="en-AU" sz="1000" b="1">
              <a:solidFill>
                <a:schemeClr val="accent1"/>
              </a:solidFill>
              <a:ea typeface="Arial" charset="0"/>
              <a:cs typeface="Arial" charset="0"/>
            </a:endParaRPr>
          </a:p>
          <a:p>
            <a:pPr algn="ctr">
              <a:lnSpc>
                <a:spcPct val="100000"/>
              </a:lnSpc>
            </a:pPr>
            <a:r>
              <a:rPr lang="en-AU" sz="1800">
                <a:ea typeface="Arial" charset="0"/>
                <a:cs typeface="Arial" charset="0"/>
              </a:rPr>
              <a:t>Offering</a:t>
            </a:r>
            <a:r>
              <a:rPr lang="en-AU" sz="1800" b="1">
                <a:ea typeface="Arial" charset="0"/>
                <a:cs typeface="Arial" charset="0"/>
              </a:rPr>
              <a:t> </a:t>
            </a:r>
            <a:r>
              <a:rPr lang="en-AU" sz="1800">
                <a:ea typeface="Arial" charset="0"/>
                <a:cs typeface="Arial" charset="0"/>
              </a:rPr>
              <a:t>mobile ordering, coupons, locations and more</a:t>
            </a:r>
            <a:endParaRPr lang="en-US" sz="1800">
              <a:ea typeface="Arial" charset="0"/>
              <a:cs typeface="Arial"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1"/>
          <p:cNvSpPr>
            <a:spLocks noGrp="1"/>
          </p:cNvSpPr>
          <p:nvPr>
            <p:ph type="sldNum" sz="quarter" idx="10"/>
          </p:nvPr>
        </p:nvSpPr>
        <p:spPr/>
        <p:txBody>
          <a:bodyPr/>
          <a:lstStyle/>
          <a:p>
            <a:fld id="{DA507E5E-3B02-F249-BE75-C3B0AEB14039}" type="slidenum">
              <a:rPr lang="en-US"/>
              <a:pPr/>
              <a:t>33</a:t>
            </a:fld>
            <a:endParaRPr lang="en-US"/>
          </a:p>
        </p:txBody>
      </p:sp>
      <p:pic>
        <p:nvPicPr>
          <p:cNvPr id="2484226" name="Picture 2"/>
          <p:cNvPicPr>
            <a:picLocks noChangeAspect="1" noChangeArrowheads="1"/>
          </p:cNvPicPr>
          <p:nvPr/>
        </p:nvPicPr>
        <p:blipFill>
          <a:blip r:embed="rId3"/>
          <a:srcRect/>
          <a:stretch>
            <a:fillRect/>
          </a:stretch>
        </p:blipFill>
        <p:spPr bwMode="auto">
          <a:xfrm>
            <a:off x="6608763" y="1943100"/>
            <a:ext cx="1827212" cy="1905000"/>
          </a:xfrm>
          <a:prstGeom prst="rect">
            <a:avLst/>
          </a:prstGeom>
          <a:noFill/>
          <a:ln w="9525">
            <a:solidFill>
              <a:schemeClr val="tx2"/>
            </a:solidFill>
            <a:miter lim="800000"/>
            <a:headEnd/>
            <a:tailEnd/>
          </a:ln>
          <a:effectLst/>
        </p:spPr>
      </p:pic>
      <p:sp>
        <p:nvSpPr>
          <p:cNvPr id="2484227" name="Title 1"/>
          <p:cNvSpPr>
            <a:spLocks noGrp="1"/>
          </p:cNvSpPr>
          <p:nvPr>
            <p:ph type="title" idx="4294967295"/>
          </p:nvPr>
        </p:nvSpPr>
        <p:spPr>
          <a:xfrm>
            <a:off x="228600" y="304800"/>
            <a:ext cx="8915400" cy="381000"/>
          </a:xfrm>
        </p:spPr>
        <p:txBody>
          <a:bodyPr anchor="ctr"/>
          <a:lstStyle/>
          <a:p>
            <a:r>
              <a:rPr lang="en-US"/>
              <a:t>Hardee’s Campaign Is Centered Around Mobile</a:t>
            </a:r>
          </a:p>
        </p:txBody>
      </p:sp>
      <p:sp>
        <p:nvSpPr>
          <p:cNvPr id="2484228" name="Rectangle 4"/>
          <p:cNvSpPr>
            <a:spLocks noChangeArrowheads="1"/>
          </p:cNvSpPr>
          <p:nvPr/>
        </p:nvSpPr>
        <p:spPr bwMode="auto">
          <a:xfrm>
            <a:off x="333375" y="762000"/>
            <a:ext cx="8458200" cy="701675"/>
          </a:xfrm>
          <a:prstGeom prst="rect">
            <a:avLst/>
          </a:prstGeom>
          <a:noFill/>
          <a:ln w="9525">
            <a:noFill/>
            <a:miter lim="800000"/>
            <a:headEnd/>
            <a:tailEnd/>
          </a:ln>
          <a:effectLst/>
        </p:spPr>
        <p:txBody>
          <a:bodyPr>
            <a:prstTxWarp prst="textNoShape">
              <a:avLst/>
            </a:prstTxWarp>
            <a:spAutoFit/>
          </a:bodyPr>
          <a:lstStyle/>
          <a:p>
            <a:pPr algn="ctr">
              <a:lnSpc>
                <a:spcPct val="100000"/>
              </a:lnSpc>
            </a:pPr>
            <a:r>
              <a:rPr lang="en-US" sz="2000">
                <a:solidFill>
                  <a:schemeClr val="accent1"/>
                </a:solidFill>
                <a:ea typeface="Arial" charset="0"/>
                <a:cs typeface="Arial" charset="0"/>
              </a:rPr>
              <a:t>“Hardee's is diving headlong into mobile as part of an interactive, multi-platform campaign to introduce its newest menu item, Biscuit Holes.”</a:t>
            </a:r>
          </a:p>
        </p:txBody>
      </p:sp>
      <p:pic>
        <p:nvPicPr>
          <p:cNvPr id="2484229" name="Picture 5"/>
          <p:cNvPicPr>
            <a:picLocks noChangeAspect="1" noChangeArrowheads="1"/>
          </p:cNvPicPr>
          <p:nvPr/>
        </p:nvPicPr>
        <p:blipFill>
          <a:blip r:embed="rId4"/>
          <a:srcRect/>
          <a:stretch>
            <a:fillRect/>
          </a:stretch>
        </p:blipFill>
        <p:spPr bwMode="auto">
          <a:xfrm>
            <a:off x="771525" y="1905000"/>
            <a:ext cx="1895475" cy="1981200"/>
          </a:xfrm>
          <a:prstGeom prst="rect">
            <a:avLst/>
          </a:prstGeom>
          <a:noFill/>
          <a:ln w="9525">
            <a:solidFill>
              <a:schemeClr val="tx2"/>
            </a:solidFill>
            <a:miter lim="800000"/>
            <a:headEnd/>
            <a:tailEnd/>
          </a:ln>
          <a:effectLst/>
        </p:spPr>
      </p:pic>
      <p:pic>
        <p:nvPicPr>
          <p:cNvPr id="2484230" name="Picture 6"/>
          <p:cNvPicPr>
            <a:picLocks noChangeAspect="1" noChangeArrowheads="1"/>
          </p:cNvPicPr>
          <p:nvPr/>
        </p:nvPicPr>
        <p:blipFill>
          <a:blip r:embed="rId5"/>
          <a:srcRect/>
          <a:stretch>
            <a:fillRect/>
          </a:stretch>
        </p:blipFill>
        <p:spPr bwMode="auto">
          <a:xfrm>
            <a:off x="685800" y="4343400"/>
            <a:ext cx="2057400" cy="1447800"/>
          </a:xfrm>
          <a:prstGeom prst="rect">
            <a:avLst/>
          </a:prstGeom>
          <a:noFill/>
          <a:ln w="9525">
            <a:solidFill>
              <a:schemeClr val="tx2"/>
            </a:solidFill>
            <a:miter lim="800000"/>
            <a:headEnd/>
            <a:tailEnd/>
          </a:ln>
          <a:effectLst/>
        </p:spPr>
      </p:pic>
      <p:pic>
        <p:nvPicPr>
          <p:cNvPr id="2484231" name="Picture 7"/>
          <p:cNvPicPr>
            <a:picLocks noChangeAspect="1" noChangeArrowheads="1"/>
          </p:cNvPicPr>
          <p:nvPr/>
        </p:nvPicPr>
        <p:blipFill>
          <a:blip r:embed="rId6"/>
          <a:srcRect/>
          <a:stretch>
            <a:fillRect/>
          </a:stretch>
        </p:blipFill>
        <p:spPr bwMode="auto">
          <a:xfrm>
            <a:off x="6477000" y="4343400"/>
            <a:ext cx="2092325" cy="1408113"/>
          </a:xfrm>
          <a:prstGeom prst="rect">
            <a:avLst/>
          </a:prstGeom>
          <a:noFill/>
          <a:ln w="9525">
            <a:solidFill>
              <a:schemeClr val="tx2"/>
            </a:solidFill>
            <a:miter lim="800000"/>
            <a:headEnd/>
            <a:tailEnd/>
          </a:ln>
          <a:effectLst/>
        </p:spPr>
      </p:pic>
      <p:pic>
        <p:nvPicPr>
          <p:cNvPr id="2484232" name="Picture 8"/>
          <p:cNvPicPr>
            <a:picLocks noChangeAspect="1" noChangeArrowheads="1"/>
          </p:cNvPicPr>
          <p:nvPr/>
        </p:nvPicPr>
        <p:blipFill>
          <a:blip r:embed="rId7"/>
          <a:srcRect l="10974" r="9435"/>
          <a:stretch>
            <a:fillRect/>
          </a:stretch>
        </p:blipFill>
        <p:spPr bwMode="auto">
          <a:xfrm>
            <a:off x="4038600" y="2819400"/>
            <a:ext cx="1066800" cy="1676400"/>
          </a:xfrm>
          <a:prstGeom prst="rect">
            <a:avLst/>
          </a:prstGeom>
          <a:noFill/>
          <a:ln w="9525">
            <a:noFill/>
            <a:miter lim="800000"/>
            <a:headEnd/>
            <a:tailEnd/>
          </a:ln>
          <a:effectLst/>
        </p:spPr>
      </p:pic>
      <p:sp>
        <p:nvSpPr>
          <p:cNvPr id="2484233" name="Rectangle 9"/>
          <p:cNvSpPr>
            <a:spLocks noChangeArrowheads="1"/>
          </p:cNvSpPr>
          <p:nvPr/>
        </p:nvSpPr>
        <p:spPr bwMode="auto">
          <a:xfrm>
            <a:off x="228600" y="6400800"/>
            <a:ext cx="3844925" cy="201613"/>
          </a:xfrm>
          <a:prstGeom prst="rect">
            <a:avLst/>
          </a:prstGeom>
          <a:noFill/>
          <a:ln w="9525">
            <a:noFill/>
            <a:miter lim="800000"/>
            <a:headEnd/>
            <a:tailEnd/>
          </a:ln>
          <a:effectLst/>
        </p:spPr>
        <p:txBody>
          <a:bodyPr wrap="none">
            <a:prstTxWarp prst="textNoShape">
              <a:avLst/>
            </a:prstTxWarp>
            <a:spAutoFit/>
          </a:bodyPr>
          <a:lstStyle/>
          <a:p>
            <a:r>
              <a:rPr lang="en-US" sz="800">
                <a:solidFill>
                  <a:schemeClr val="bg2"/>
                </a:solidFill>
              </a:rPr>
              <a:t>http://www.mediapost.com/publications/?fa=Articles.showArticle&amp;art_aid=108849</a:t>
            </a:r>
          </a:p>
        </p:txBody>
      </p:sp>
      <p:sp>
        <p:nvSpPr>
          <p:cNvPr id="2484234" name="Rectangle 10"/>
          <p:cNvSpPr>
            <a:spLocks noChangeArrowheads="1"/>
          </p:cNvSpPr>
          <p:nvPr/>
        </p:nvSpPr>
        <p:spPr bwMode="auto">
          <a:xfrm>
            <a:off x="180975" y="5943600"/>
            <a:ext cx="8763000" cy="304800"/>
          </a:xfrm>
          <a:prstGeom prst="rect">
            <a:avLst/>
          </a:prstGeom>
          <a:noFill/>
          <a:ln w="9525">
            <a:noFill/>
            <a:miter lim="800000"/>
            <a:headEnd/>
            <a:tailEnd/>
          </a:ln>
          <a:effectLst/>
        </p:spPr>
        <p:txBody>
          <a:bodyPr anchor="ctr">
            <a:prstTxWarp prst="textNoShape">
              <a:avLst/>
            </a:prstTxWarp>
            <a:spAutoFit/>
          </a:bodyPr>
          <a:lstStyle/>
          <a:p>
            <a:pPr algn="ctr">
              <a:lnSpc>
                <a:spcPct val="100000"/>
              </a:lnSpc>
            </a:pPr>
            <a:r>
              <a:rPr lang="en-US"/>
              <a:t>The campaign also encompasses numerous integrated advertising, social media and online components</a:t>
            </a:r>
          </a:p>
        </p:txBody>
      </p:sp>
      <p:sp>
        <p:nvSpPr>
          <p:cNvPr id="2484235" name="Text Box 11"/>
          <p:cNvSpPr txBox="1">
            <a:spLocks noChangeArrowheads="1"/>
          </p:cNvSpPr>
          <p:nvPr/>
        </p:nvSpPr>
        <p:spPr bwMode="auto">
          <a:xfrm>
            <a:off x="685800" y="4038600"/>
            <a:ext cx="2057400" cy="28416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AU">
                <a:solidFill>
                  <a:schemeClr val="accent1"/>
                </a:solidFill>
              </a:rPr>
              <a:t>Facebook</a:t>
            </a:r>
            <a:endParaRPr lang="en-US">
              <a:solidFill>
                <a:schemeClr val="accent1"/>
              </a:solidFill>
            </a:endParaRPr>
          </a:p>
        </p:txBody>
      </p:sp>
      <p:sp>
        <p:nvSpPr>
          <p:cNvPr id="2484236" name="Text Box 12"/>
          <p:cNvSpPr txBox="1">
            <a:spLocks noChangeArrowheads="1"/>
          </p:cNvSpPr>
          <p:nvPr/>
        </p:nvSpPr>
        <p:spPr bwMode="auto">
          <a:xfrm>
            <a:off x="685800" y="1619250"/>
            <a:ext cx="2057400" cy="28416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AU">
                <a:solidFill>
                  <a:schemeClr val="accent1"/>
                </a:solidFill>
              </a:rPr>
              <a:t>YouTube</a:t>
            </a:r>
            <a:endParaRPr lang="en-US">
              <a:solidFill>
                <a:schemeClr val="accent1"/>
              </a:solidFill>
            </a:endParaRPr>
          </a:p>
        </p:txBody>
      </p:sp>
      <p:sp>
        <p:nvSpPr>
          <p:cNvPr id="2484237" name="Text Box 13"/>
          <p:cNvSpPr txBox="1">
            <a:spLocks noChangeArrowheads="1"/>
          </p:cNvSpPr>
          <p:nvPr/>
        </p:nvSpPr>
        <p:spPr bwMode="auto">
          <a:xfrm>
            <a:off x="6483350" y="1619250"/>
            <a:ext cx="2057400" cy="28416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AU">
                <a:solidFill>
                  <a:schemeClr val="accent1"/>
                </a:solidFill>
              </a:rPr>
              <a:t>Twitter</a:t>
            </a:r>
            <a:endParaRPr lang="en-US">
              <a:solidFill>
                <a:schemeClr val="accent1"/>
              </a:solidFill>
            </a:endParaRPr>
          </a:p>
        </p:txBody>
      </p:sp>
      <p:sp>
        <p:nvSpPr>
          <p:cNvPr id="2484238" name="Text Box 14"/>
          <p:cNvSpPr txBox="1">
            <a:spLocks noChangeArrowheads="1"/>
          </p:cNvSpPr>
          <p:nvPr/>
        </p:nvSpPr>
        <p:spPr bwMode="auto">
          <a:xfrm>
            <a:off x="6511925" y="4038600"/>
            <a:ext cx="2057400" cy="28416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AU">
                <a:solidFill>
                  <a:schemeClr val="accent1"/>
                </a:solidFill>
              </a:rPr>
              <a:t>Flickr</a:t>
            </a:r>
            <a:endParaRPr lang="en-US">
              <a:solidFill>
                <a:schemeClr val="accent1"/>
              </a:solidFill>
            </a:endParaRPr>
          </a:p>
        </p:txBody>
      </p:sp>
      <p:sp>
        <p:nvSpPr>
          <p:cNvPr id="2484239" name="Text Box 15"/>
          <p:cNvSpPr txBox="1">
            <a:spLocks noChangeArrowheads="1"/>
          </p:cNvSpPr>
          <p:nvPr/>
        </p:nvSpPr>
        <p:spPr bwMode="auto">
          <a:xfrm>
            <a:off x="3800475" y="2514600"/>
            <a:ext cx="1524000" cy="28416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AU">
                <a:solidFill>
                  <a:schemeClr val="accent1"/>
                </a:solidFill>
              </a:rPr>
              <a:t>Mobile Microsite</a:t>
            </a:r>
            <a:endParaRPr lang="en-US">
              <a:solidFill>
                <a:schemeClr val="accent1"/>
              </a:solidFill>
            </a:endParaRPr>
          </a:p>
        </p:txBody>
      </p:sp>
      <p:sp>
        <p:nvSpPr>
          <p:cNvPr id="2484240" name="Rectangle 16"/>
          <p:cNvSpPr>
            <a:spLocks noChangeArrowheads="1"/>
          </p:cNvSpPr>
          <p:nvPr/>
        </p:nvSpPr>
        <p:spPr bwMode="auto">
          <a:xfrm>
            <a:off x="3533775" y="4495800"/>
            <a:ext cx="2362200" cy="1184275"/>
          </a:xfrm>
          <a:prstGeom prst="rect">
            <a:avLst/>
          </a:prstGeom>
          <a:noFill/>
          <a:ln w="9525">
            <a:noFill/>
            <a:miter lim="800000"/>
            <a:headEnd/>
            <a:tailEnd/>
          </a:ln>
          <a:effectLst/>
        </p:spPr>
        <p:txBody>
          <a:bodyPr>
            <a:prstTxWarp prst="textNoShape">
              <a:avLst/>
            </a:prstTxWarp>
            <a:spAutoFit/>
          </a:bodyPr>
          <a:lstStyle/>
          <a:p>
            <a:pPr>
              <a:buFontTx/>
              <a:buChar char="•"/>
            </a:pPr>
            <a:r>
              <a:rPr lang="en-US" sz="1000"/>
              <a:t> submit name suggestions</a:t>
            </a:r>
          </a:p>
          <a:p>
            <a:pPr>
              <a:buFontTx/>
              <a:buChar char="•"/>
            </a:pPr>
            <a:r>
              <a:rPr lang="en-US" sz="1000"/>
              <a:t> watch streaming videos</a:t>
            </a:r>
          </a:p>
          <a:p>
            <a:pPr>
              <a:buFontTx/>
              <a:buChar char="•"/>
            </a:pPr>
            <a:r>
              <a:rPr lang="en-US" sz="1000"/>
              <a:t> share the site</a:t>
            </a:r>
          </a:p>
          <a:p>
            <a:pPr>
              <a:buFontTx/>
              <a:buChar char="•"/>
            </a:pPr>
            <a:r>
              <a:rPr lang="en-US" sz="1000"/>
              <a:t> send personalized Hardee's</a:t>
            </a:r>
            <a:br>
              <a:rPr lang="en-US" sz="1000"/>
            </a:br>
            <a:r>
              <a:rPr lang="en-US" sz="1000"/>
              <a:t>mobile greeting cards to friends</a:t>
            </a:r>
          </a:p>
          <a:p>
            <a:pPr>
              <a:buFontTx/>
              <a:buChar char="•"/>
            </a:pPr>
            <a:r>
              <a:rPr lang="en-US" sz="1000"/>
              <a:t> view product information</a:t>
            </a:r>
          </a:p>
          <a:p>
            <a:pPr>
              <a:buFontTx/>
              <a:buChar char="•"/>
            </a:pPr>
            <a:r>
              <a:rPr lang="en-US" sz="1000"/>
              <a:t> view photos</a:t>
            </a:r>
          </a:p>
          <a:p>
            <a:pPr>
              <a:buFontTx/>
              <a:buChar char="•"/>
            </a:pPr>
            <a:r>
              <a:rPr lang="en-US" sz="1000"/>
              <a:t> opt to receive updates from Hardee's</a:t>
            </a:r>
          </a:p>
        </p:txBody>
      </p:sp>
      <p:sp>
        <p:nvSpPr>
          <p:cNvPr id="2484241" name="Line 17"/>
          <p:cNvSpPr>
            <a:spLocks noChangeShapeType="1"/>
          </p:cNvSpPr>
          <p:nvPr/>
        </p:nvSpPr>
        <p:spPr bwMode="auto">
          <a:xfrm>
            <a:off x="2819400" y="2895600"/>
            <a:ext cx="1066800" cy="381000"/>
          </a:xfrm>
          <a:prstGeom prst="line">
            <a:avLst/>
          </a:prstGeom>
          <a:noFill/>
          <a:ln w="28575">
            <a:solidFill>
              <a:schemeClr val="accent1"/>
            </a:solidFill>
            <a:round/>
            <a:headEnd type="triangle" w="med" len="med"/>
            <a:tailEnd type="triangle" w="med" len="med"/>
          </a:ln>
          <a:effectLst/>
        </p:spPr>
        <p:txBody>
          <a:bodyPr wrap="none">
            <a:prstTxWarp prst="textNoShape">
              <a:avLst/>
            </a:prstTxWarp>
            <a:spAutoFit/>
          </a:bodyPr>
          <a:lstStyle/>
          <a:p>
            <a:endParaRPr lang="en-US"/>
          </a:p>
        </p:txBody>
      </p:sp>
      <p:sp>
        <p:nvSpPr>
          <p:cNvPr id="2484242" name="Line 18"/>
          <p:cNvSpPr>
            <a:spLocks noChangeShapeType="1"/>
          </p:cNvSpPr>
          <p:nvPr/>
        </p:nvSpPr>
        <p:spPr bwMode="auto">
          <a:xfrm flipH="1">
            <a:off x="5286375" y="2895600"/>
            <a:ext cx="1066800" cy="381000"/>
          </a:xfrm>
          <a:prstGeom prst="line">
            <a:avLst/>
          </a:prstGeom>
          <a:noFill/>
          <a:ln w="28575">
            <a:solidFill>
              <a:schemeClr val="accent1"/>
            </a:solidFill>
            <a:round/>
            <a:headEnd type="triangle" w="med" len="med"/>
            <a:tailEnd type="triangle" w="med" len="med"/>
          </a:ln>
          <a:effectLst/>
        </p:spPr>
        <p:txBody>
          <a:bodyPr wrap="none">
            <a:prstTxWarp prst="textNoShape">
              <a:avLst/>
            </a:prstTxWarp>
            <a:spAutoFit/>
          </a:bodyPr>
          <a:lstStyle/>
          <a:p>
            <a:endParaRPr lang="en-US"/>
          </a:p>
        </p:txBody>
      </p:sp>
      <p:sp>
        <p:nvSpPr>
          <p:cNvPr id="2484243" name="Line 19"/>
          <p:cNvSpPr>
            <a:spLocks noChangeShapeType="1"/>
          </p:cNvSpPr>
          <p:nvPr/>
        </p:nvSpPr>
        <p:spPr bwMode="auto">
          <a:xfrm flipV="1">
            <a:off x="2819400" y="4114800"/>
            <a:ext cx="1066800" cy="381000"/>
          </a:xfrm>
          <a:prstGeom prst="line">
            <a:avLst/>
          </a:prstGeom>
          <a:noFill/>
          <a:ln w="28575">
            <a:solidFill>
              <a:schemeClr val="accent1"/>
            </a:solidFill>
            <a:round/>
            <a:headEnd type="triangle" w="med" len="med"/>
            <a:tailEnd type="triangle" w="med" len="med"/>
          </a:ln>
          <a:effectLst/>
        </p:spPr>
        <p:txBody>
          <a:bodyPr wrap="none">
            <a:prstTxWarp prst="textNoShape">
              <a:avLst/>
            </a:prstTxWarp>
            <a:spAutoFit/>
          </a:bodyPr>
          <a:lstStyle/>
          <a:p>
            <a:endParaRPr lang="en-US"/>
          </a:p>
        </p:txBody>
      </p:sp>
      <p:sp>
        <p:nvSpPr>
          <p:cNvPr id="2484244" name="Line 20"/>
          <p:cNvSpPr>
            <a:spLocks noChangeShapeType="1"/>
          </p:cNvSpPr>
          <p:nvPr/>
        </p:nvSpPr>
        <p:spPr bwMode="auto">
          <a:xfrm flipH="1" flipV="1">
            <a:off x="5286375" y="4114800"/>
            <a:ext cx="1066800" cy="381000"/>
          </a:xfrm>
          <a:prstGeom prst="line">
            <a:avLst/>
          </a:prstGeom>
          <a:noFill/>
          <a:ln w="28575">
            <a:solidFill>
              <a:schemeClr val="accent1"/>
            </a:solidFill>
            <a:round/>
            <a:headEnd type="triangle" w="med" len="med"/>
            <a:tailEnd type="triangle" w="med" len="med"/>
          </a:ln>
          <a:effectLst/>
        </p:spPr>
        <p:txBody>
          <a:bodyPr wrap="none">
            <a:prstTxWarp prst="textNoShape">
              <a:avLst/>
            </a:prstTxWarp>
            <a:spAutoFit/>
          </a:bodyPr>
          <a:lstStyle/>
          <a:p>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8"/>
          <p:cNvSpPr>
            <a:spLocks noChangeArrowheads="1"/>
          </p:cNvSpPr>
          <p:nvPr/>
        </p:nvSpPr>
        <p:spPr bwMode="auto">
          <a:xfrm>
            <a:off x="495300" y="5654469"/>
            <a:ext cx="8153400" cy="553998"/>
          </a:xfrm>
          <a:prstGeom prst="rect">
            <a:avLst/>
          </a:prstGeom>
          <a:solidFill>
            <a:schemeClr val="bg1"/>
          </a:solidFill>
          <a:ln w="9525">
            <a:noFill/>
            <a:miter lim="800000"/>
            <a:headEnd/>
            <a:tailEnd/>
          </a:ln>
        </p:spPr>
        <p:txBody>
          <a:bodyPr wrap="square" lIns="0" tIns="0" rIns="0" bIns="0" anchor="ctr">
            <a:prstTxWarp prst="textNoShape">
              <a:avLst/>
            </a:prstTxWarp>
            <a:spAutoFit/>
          </a:bodyPr>
          <a:lstStyle/>
          <a:p>
            <a:pPr algn="ctr"/>
            <a:r>
              <a:rPr lang="en-US" sz="1800" dirty="0" smtClean="0">
                <a:solidFill>
                  <a:schemeClr val="tx1"/>
                </a:solidFill>
              </a:rPr>
              <a:t>Utilize Display ads to generate brand awareness as well as capitalize on direct response-focused initiatives.</a:t>
            </a:r>
            <a:endParaRPr lang="en-US" sz="1800" b="0" dirty="0" smtClean="0">
              <a:solidFill>
                <a:schemeClr val="tx1"/>
              </a:solidFill>
            </a:endParaRPr>
          </a:p>
        </p:txBody>
      </p:sp>
      <p:sp>
        <p:nvSpPr>
          <p:cNvPr id="7" name="Rounded Rectangle 6"/>
          <p:cNvSpPr/>
          <p:nvPr/>
        </p:nvSpPr>
        <p:spPr bwMode="auto">
          <a:xfrm>
            <a:off x="457200" y="1295400"/>
            <a:ext cx="3269374" cy="320655"/>
          </a:xfrm>
          <a:prstGeom prst="roundRect">
            <a:avLst/>
          </a:prstGeom>
          <a:solidFill>
            <a:srgbClr val="0066CC"/>
          </a:solidFill>
          <a:ln w="9525" cap="flat" cmpd="sng" algn="ctr">
            <a:solidFill>
              <a:srgbClr val="0066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90000"/>
              </a:lnSpc>
              <a:spcBef>
                <a:spcPct val="0"/>
              </a:spcBef>
              <a:spcAft>
                <a:spcPct val="0"/>
              </a:spcAft>
              <a:buClrTx/>
              <a:buSzTx/>
              <a:buFontTx/>
              <a:buNone/>
              <a:tabLst/>
            </a:pPr>
            <a:r>
              <a:rPr lang="en-US" b="1" dirty="0" smtClean="0">
                <a:solidFill>
                  <a:schemeClr val="bg1"/>
                </a:solidFill>
                <a:latin typeface="Arial" charset="0"/>
              </a:rPr>
              <a:t>Locally Targeted for New Openings</a:t>
            </a:r>
            <a:endParaRPr kumimoji="0" lang="en-US" sz="1400" b="1" i="0" u="none" strike="noStrike" cap="none" normalizeH="0" baseline="0" dirty="0" smtClean="0">
              <a:ln>
                <a:noFill/>
              </a:ln>
              <a:solidFill>
                <a:schemeClr val="bg1"/>
              </a:solidFill>
              <a:effectLst/>
              <a:latin typeface="Arial" charset="0"/>
            </a:endParaRPr>
          </a:p>
        </p:txBody>
      </p:sp>
      <p:sp>
        <p:nvSpPr>
          <p:cNvPr id="13" name="Rectangle 2"/>
          <p:cNvSpPr txBox="1">
            <a:spLocks noChangeArrowheads="1"/>
          </p:cNvSpPr>
          <p:nvPr/>
        </p:nvSpPr>
        <p:spPr bwMode="auto">
          <a:xfrm>
            <a:off x="460088" y="349867"/>
            <a:ext cx="8226711"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lang="en-US" sz="2800" b="1" dirty="0" smtClean="0">
                <a:solidFill>
                  <a:schemeClr val="tx1"/>
                </a:solidFill>
                <a:cs typeface="Arial" pitchFamily="34" charset="0"/>
              </a:rPr>
              <a:t>Desktop Display</a:t>
            </a:r>
            <a:r>
              <a:rPr kumimoji="0" lang="en-US" sz="2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Targeted Brand Awareness</a:t>
            </a:r>
          </a:p>
        </p:txBody>
      </p:sp>
      <p:sp>
        <p:nvSpPr>
          <p:cNvPr id="25" name="Rounded Rectangle 24"/>
          <p:cNvSpPr/>
          <p:nvPr/>
        </p:nvSpPr>
        <p:spPr bwMode="auto">
          <a:xfrm>
            <a:off x="4538132" y="1286933"/>
            <a:ext cx="3996267" cy="320655"/>
          </a:xfrm>
          <a:prstGeom prst="roundRect">
            <a:avLst/>
          </a:prstGeom>
          <a:solidFill>
            <a:srgbClr val="0066CC"/>
          </a:solidFill>
          <a:ln w="9525" cap="flat" cmpd="sng" algn="ctr">
            <a:solidFill>
              <a:srgbClr val="0066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90000"/>
              </a:lnSpc>
              <a:spcBef>
                <a:spcPct val="0"/>
              </a:spcBef>
              <a:spcAft>
                <a:spcPct val="0"/>
              </a:spcAft>
              <a:buClrTx/>
              <a:buSzTx/>
              <a:buFontTx/>
              <a:buNone/>
              <a:tabLst/>
            </a:pPr>
            <a:r>
              <a:rPr lang="en-US" b="1" dirty="0" smtClean="0">
                <a:solidFill>
                  <a:schemeClr val="bg1"/>
                </a:solidFill>
                <a:latin typeface="Arial" charset="0"/>
              </a:rPr>
              <a:t>Placement Interest – Local/Foodies</a:t>
            </a:r>
            <a:endParaRPr kumimoji="0" lang="en-US" sz="1400" b="1" i="0" u="none" strike="noStrike" cap="none" normalizeH="0" baseline="0" dirty="0" smtClean="0">
              <a:ln>
                <a:noFill/>
              </a:ln>
              <a:solidFill>
                <a:schemeClr val="bg1"/>
              </a:solidFill>
              <a:effectLst/>
              <a:latin typeface="Arial" charset="0"/>
            </a:endParaRPr>
          </a:p>
        </p:txBody>
      </p:sp>
      <p:sp>
        <p:nvSpPr>
          <p:cNvPr id="26" name="Rounded Rectangle 25"/>
          <p:cNvSpPr/>
          <p:nvPr/>
        </p:nvSpPr>
        <p:spPr bwMode="auto">
          <a:xfrm>
            <a:off x="4715933" y="4199467"/>
            <a:ext cx="3269374" cy="1393289"/>
          </a:xfrm>
          <a:prstGeom prst="roundRect">
            <a:avLst/>
          </a:prstGeom>
          <a:solidFill>
            <a:srgbClr val="0066CC"/>
          </a:solidFill>
          <a:ln w="9525" cap="flat" cmpd="sng" algn="ctr">
            <a:solidFill>
              <a:srgbClr val="0066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90000"/>
              </a:lnSpc>
              <a:spcBef>
                <a:spcPct val="0"/>
              </a:spcBef>
              <a:spcAft>
                <a:spcPct val="0"/>
              </a:spcAft>
              <a:buClrTx/>
              <a:buSzTx/>
              <a:buFontTx/>
              <a:buNone/>
              <a:tabLst/>
            </a:pPr>
            <a:r>
              <a:rPr lang="en-US" b="1" dirty="0" smtClean="0">
                <a:solidFill>
                  <a:schemeClr val="bg1"/>
                </a:solidFill>
                <a:latin typeface="Arial" charset="0"/>
              </a:rPr>
              <a:t>Categories to Consider:</a:t>
            </a:r>
          </a:p>
          <a:p>
            <a:pPr marL="0" marR="0" indent="0" algn="ctr"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Sports Fans</a:t>
            </a:r>
          </a:p>
          <a:p>
            <a:pPr marL="0" marR="0" indent="0" algn="ctr" defTabSz="914400" rtl="0" eaLnBrk="1" fontAlgn="base" latinLnBrk="0" hangingPunct="1">
              <a:lnSpc>
                <a:spcPct val="90000"/>
              </a:lnSpc>
              <a:spcBef>
                <a:spcPct val="0"/>
              </a:spcBef>
              <a:spcAft>
                <a:spcPct val="0"/>
              </a:spcAft>
              <a:buClrTx/>
              <a:buSzTx/>
              <a:buFontTx/>
              <a:buNone/>
              <a:tabLst/>
            </a:pPr>
            <a:r>
              <a:rPr lang="en-US" b="1" dirty="0" smtClean="0">
                <a:solidFill>
                  <a:schemeClr val="bg1"/>
                </a:solidFill>
                <a:latin typeface="Arial" charset="0"/>
              </a:rPr>
              <a:t>Foodies</a:t>
            </a:r>
          </a:p>
          <a:p>
            <a:pPr marL="0" marR="0" indent="0" algn="ctr"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Beer Lovers</a:t>
            </a:r>
          </a:p>
          <a:p>
            <a:pPr marL="0" marR="0" indent="0" algn="ctr" defTabSz="914400" rtl="0" eaLnBrk="1" fontAlgn="base" latinLnBrk="0" hangingPunct="1">
              <a:lnSpc>
                <a:spcPct val="90000"/>
              </a:lnSpc>
              <a:spcBef>
                <a:spcPct val="0"/>
              </a:spcBef>
              <a:spcAft>
                <a:spcPct val="0"/>
              </a:spcAft>
              <a:buClrTx/>
              <a:buSzTx/>
              <a:buFontTx/>
              <a:buNone/>
              <a:tabLst/>
            </a:pPr>
            <a:r>
              <a:rPr lang="en-US" b="1" dirty="0" smtClean="0">
                <a:solidFill>
                  <a:schemeClr val="bg1"/>
                </a:solidFill>
                <a:latin typeface="Arial" charset="0"/>
              </a:rPr>
              <a:t>Location-based</a:t>
            </a:r>
          </a:p>
          <a:p>
            <a:pPr marL="0" marR="0" indent="0" algn="ctr"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Moms</a:t>
            </a:r>
          </a:p>
        </p:txBody>
      </p:sp>
      <p:grpSp>
        <p:nvGrpSpPr>
          <p:cNvPr id="28" name="Group 27"/>
          <p:cNvGrpSpPr/>
          <p:nvPr/>
        </p:nvGrpSpPr>
        <p:grpSpPr>
          <a:xfrm>
            <a:off x="474135" y="1752619"/>
            <a:ext cx="3445932" cy="3217332"/>
            <a:chOff x="440267" y="1617147"/>
            <a:chExt cx="3445932" cy="3217332"/>
          </a:xfrm>
        </p:grpSpPr>
        <p:grpSp>
          <p:nvGrpSpPr>
            <p:cNvPr id="24" name="Group 23"/>
            <p:cNvGrpSpPr/>
            <p:nvPr/>
          </p:nvGrpSpPr>
          <p:grpSpPr>
            <a:xfrm>
              <a:off x="440267" y="1617147"/>
              <a:ext cx="3445932" cy="3217332"/>
              <a:chOff x="457200" y="1295400"/>
              <a:chExt cx="4613267" cy="3670275"/>
            </a:xfrm>
          </p:grpSpPr>
          <p:pic>
            <p:nvPicPr>
              <p:cNvPr id="4" name="Picture 3"/>
              <p:cNvPicPr>
                <a:picLocks noChangeAspect="1"/>
              </p:cNvPicPr>
              <p:nvPr/>
            </p:nvPicPr>
            <p:blipFill>
              <a:blip r:embed="rId2"/>
              <a:stretch>
                <a:fillRect/>
              </a:stretch>
            </p:blipFill>
            <p:spPr>
              <a:xfrm>
                <a:off x="457200" y="1295400"/>
                <a:ext cx="4613267" cy="3670275"/>
              </a:xfrm>
              <a:prstGeom prst="rect">
                <a:avLst/>
              </a:prstGeom>
              <a:ln>
                <a:solidFill>
                  <a:schemeClr val="tx1"/>
                </a:solidFill>
              </a:ln>
            </p:spPr>
          </p:pic>
          <p:pic>
            <p:nvPicPr>
              <p:cNvPr id="6" name="Picture 5" descr="2.jpg"/>
              <p:cNvPicPr>
                <a:picLocks noChangeAspect="1"/>
              </p:cNvPicPr>
              <p:nvPr/>
            </p:nvPicPr>
            <p:blipFill>
              <a:blip r:embed="rId3"/>
              <a:stretch>
                <a:fillRect/>
              </a:stretch>
            </p:blipFill>
            <p:spPr>
              <a:xfrm>
                <a:off x="3456069" y="1774127"/>
                <a:ext cx="1479998" cy="2816924"/>
              </a:xfrm>
              <a:prstGeom prst="rect">
                <a:avLst/>
              </a:prstGeom>
            </p:spPr>
          </p:pic>
          <p:sp>
            <p:nvSpPr>
              <p:cNvPr id="22" name="Rectangle 21"/>
              <p:cNvSpPr/>
              <p:nvPr/>
            </p:nvSpPr>
            <p:spPr bwMode="auto">
              <a:xfrm>
                <a:off x="3335867" y="1794933"/>
                <a:ext cx="1727201" cy="2851994"/>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sp>
          <p:nvSpPr>
            <p:cNvPr id="27" name="TextBox 26"/>
            <p:cNvSpPr txBox="1"/>
            <p:nvPr/>
          </p:nvSpPr>
          <p:spPr>
            <a:xfrm>
              <a:off x="2679700" y="4271431"/>
              <a:ext cx="1113367" cy="230832"/>
            </a:xfrm>
            <a:prstGeom prst="rect">
              <a:avLst/>
            </a:prstGeom>
            <a:solidFill>
              <a:srgbClr val="FF0000"/>
            </a:solidFill>
          </p:spPr>
          <p:txBody>
            <a:bodyPr wrap="square" rtlCol="0">
              <a:spAutoFit/>
            </a:bodyPr>
            <a:lstStyle/>
            <a:p>
              <a:pPr algn="ctr"/>
              <a:r>
                <a:rPr lang="en-US" sz="900" b="1" dirty="0" smtClean="0">
                  <a:solidFill>
                    <a:schemeClr val="bg1"/>
                  </a:solidFill>
                </a:rPr>
                <a:t>Grand Opening!</a:t>
              </a:r>
              <a:endParaRPr lang="en-US" sz="900" b="1" dirty="0">
                <a:solidFill>
                  <a:schemeClr val="bg1"/>
                </a:solidFill>
              </a:endParaRPr>
            </a:p>
          </p:txBody>
        </p:sp>
      </p:grpSp>
      <p:pic>
        <p:nvPicPr>
          <p:cNvPr id="29" name="Picture 28" descr="areaguides.tiff"/>
          <p:cNvPicPr>
            <a:picLocks noChangeAspect="1"/>
          </p:cNvPicPr>
          <p:nvPr/>
        </p:nvPicPr>
        <p:blipFill>
          <a:blip r:embed="rId4"/>
          <a:stretch>
            <a:fillRect/>
          </a:stretch>
        </p:blipFill>
        <p:spPr>
          <a:xfrm>
            <a:off x="4402667" y="1675558"/>
            <a:ext cx="4254799" cy="2498508"/>
          </a:xfrm>
          <a:prstGeom prst="rect">
            <a:avLst/>
          </a:prstGeom>
          <a:ln>
            <a:solidFill>
              <a:schemeClr val="accent4"/>
            </a:solidFill>
          </a:ln>
        </p:spPr>
      </p:pic>
      <p:sp>
        <p:nvSpPr>
          <p:cNvPr id="31" name="Rectangle 30"/>
          <p:cNvSpPr/>
          <p:nvPr/>
        </p:nvSpPr>
        <p:spPr bwMode="auto">
          <a:xfrm>
            <a:off x="7200900" y="2146300"/>
            <a:ext cx="136525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nvGrpSpPr>
          <p:cNvPr id="37" name="Group 36"/>
          <p:cNvGrpSpPr/>
          <p:nvPr/>
        </p:nvGrpSpPr>
        <p:grpSpPr>
          <a:xfrm>
            <a:off x="7162800" y="2209800"/>
            <a:ext cx="1359273" cy="1098550"/>
            <a:chOff x="7162800" y="2209800"/>
            <a:chExt cx="1359273" cy="1098550"/>
          </a:xfrm>
        </p:grpSpPr>
        <p:grpSp>
          <p:nvGrpSpPr>
            <p:cNvPr id="34" name="Group 33"/>
            <p:cNvGrpSpPr/>
            <p:nvPr/>
          </p:nvGrpSpPr>
          <p:grpSpPr>
            <a:xfrm>
              <a:off x="7175500" y="2228851"/>
              <a:ext cx="1346573" cy="1060449"/>
              <a:chOff x="7232650" y="3105151"/>
              <a:chExt cx="1346573" cy="1060449"/>
            </a:xfrm>
          </p:grpSpPr>
          <p:pic>
            <p:nvPicPr>
              <p:cNvPr id="32" name="Picture 31" descr="boston mkt catering.tiff"/>
              <p:cNvPicPr>
                <a:picLocks noChangeAspect="1"/>
              </p:cNvPicPr>
              <p:nvPr/>
            </p:nvPicPr>
            <p:blipFill>
              <a:blip r:embed="rId5"/>
              <a:stretch>
                <a:fillRect/>
              </a:stretch>
            </p:blipFill>
            <p:spPr>
              <a:xfrm>
                <a:off x="7232650" y="3105151"/>
                <a:ext cx="1346573" cy="444500"/>
              </a:xfrm>
              <a:prstGeom prst="rect">
                <a:avLst/>
              </a:prstGeom>
            </p:spPr>
          </p:pic>
          <p:pic>
            <p:nvPicPr>
              <p:cNvPr id="30" name="Picture 29" descr="boston market snag.tiff"/>
              <p:cNvPicPr>
                <a:picLocks noChangeAspect="1"/>
              </p:cNvPicPr>
              <p:nvPr/>
            </p:nvPicPr>
            <p:blipFill>
              <a:blip r:embed="rId6"/>
              <a:stretch>
                <a:fillRect/>
              </a:stretch>
            </p:blipFill>
            <p:spPr>
              <a:xfrm>
                <a:off x="7232650" y="3488267"/>
                <a:ext cx="1343949" cy="294216"/>
              </a:xfrm>
              <a:prstGeom prst="rect">
                <a:avLst/>
              </a:prstGeom>
            </p:spPr>
          </p:pic>
          <p:pic>
            <p:nvPicPr>
              <p:cNvPr id="33" name="Picture 32" descr="boston market catering hrs.tiff"/>
              <p:cNvPicPr>
                <a:picLocks noChangeAspect="1"/>
              </p:cNvPicPr>
              <p:nvPr/>
            </p:nvPicPr>
            <p:blipFill>
              <a:blip r:embed="rId7"/>
              <a:stretch>
                <a:fillRect/>
              </a:stretch>
            </p:blipFill>
            <p:spPr>
              <a:xfrm>
                <a:off x="7232650" y="3790950"/>
                <a:ext cx="1343255" cy="374650"/>
              </a:xfrm>
              <a:prstGeom prst="rect">
                <a:avLst/>
              </a:prstGeom>
            </p:spPr>
          </p:pic>
        </p:grpSp>
        <p:sp>
          <p:nvSpPr>
            <p:cNvPr id="35" name="Rectangle 34"/>
            <p:cNvSpPr/>
            <p:nvPr/>
          </p:nvSpPr>
          <p:spPr bwMode="auto">
            <a:xfrm>
              <a:off x="7162800" y="2209800"/>
              <a:ext cx="1358900" cy="1098550"/>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grpSp>
      <p:sp>
        <p:nvSpPr>
          <p:cNvPr id="36" name="Rectangle 35"/>
          <p:cNvSpPr/>
          <p:nvPr/>
        </p:nvSpPr>
        <p:spPr bwMode="auto">
          <a:xfrm>
            <a:off x="6961438" y="2031755"/>
            <a:ext cx="1750762" cy="1511545"/>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p:txBody>
          <a:bodyPr/>
          <a:lstStyle/>
          <a:p>
            <a:fld id="{4C01A141-DB08-B14D-B19D-54B97F2B3CF0}" type="slidenum">
              <a:rPr lang="en-US"/>
              <a:pPr/>
              <a:t>5</a:t>
            </a:fld>
            <a:endParaRPr lang="en-US"/>
          </a:p>
        </p:txBody>
      </p:sp>
      <p:sp>
        <p:nvSpPr>
          <p:cNvPr id="2467845" name="Rectangle 5"/>
          <p:cNvSpPr>
            <a:spLocks noGrp="1" noChangeArrowheads="1"/>
          </p:cNvSpPr>
          <p:nvPr>
            <p:ph type="title"/>
          </p:nvPr>
        </p:nvSpPr>
        <p:spPr>
          <a:xfrm>
            <a:off x="457200" y="361950"/>
            <a:ext cx="8686800" cy="476250"/>
          </a:xfrm>
          <a:noFill/>
          <a:ln/>
        </p:spPr>
        <p:txBody>
          <a:bodyPr/>
          <a:lstStyle/>
          <a:p>
            <a:r>
              <a:rPr lang="en-US" dirty="0" smtClean="0"/>
              <a:t>Desktop Display: Example- Olive </a:t>
            </a:r>
            <a:r>
              <a:rPr lang="en-US" dirty="0"/>
              <a:t>Garden Complimented TV Ads Online</a:t>
            </a:r>
          </a:p>
        </p:txBody>
      </p:sp>
      <p:pic>
        <p:nvPicPr>
          <p:cNvPr id="2467846" name="Picture 6"/>
          <p:cNvPicPr>
            <a:picLocks noChangeAspect="1" noChangeArrowheads="1"/>
          </p:cNvPicPr>
          <p:nvPr/>
        </p:nvPicPr>
        <p:blipFill>
          <a:blip r:embed="rId3"/>
          <a:srcRect/>
          <a:stretch>
            <a:fillRect/>
          </a:stretch>
        </p:blipFill>
        <p:spPr bwMode="auto">
          <a:xfrm>
            <a:off x="6292850" y="4743450"/>
            <a:ext cx="831850" cy="914400"/>
          </a:xfrm>
          <a:prstGeom prst="rect">
            <a:avLst/>
          </a:prstGeom>
          <a:noFill/>
          <a:ln w="9525">
            <a:noFill/>
            <a:miter lim="800000"/>
            <a:headEnd/>
            <a:tailEnd/>
          </a:ln>
          <a:effectLst/>
        </p:spPr>
      </p:pic>
      <p:pic>
        <p:nvPicPr>
          <p:cNvPr id="2467847" name="Picture 7" descr="logo_hgtv"/>
          <p:cNvPicPr>
            <a:picLocks noChangeAspect="1" noChangeArrowheads="1"/>
          </p:cNvPicPr>
          <p:nvPr/>
        </p:nvPicPr>
        <p:blipFill>
          <a:blip r:embed="rId4"/>
          <a:srcRect/>
          <a:stretch>
            <a:fillRect/>
          </a:stretch>
        </p:blipFill>
        <p:spPr bwMode="auto">
          <a:xfrm>
            <a:off x="7277100" y="4895850"/>
            <a:ext cx="838200" cy="530225"/>
          </a:xfrm>
          <a:prstGeom prst="rect">
            <a:avLst/>
          </a:prstGeom>
          <a:noFill/>
        </p:spPr>
      </p:pic>
      <p:pic>
        <p:nvPicPr>
          <p:cNvPr id="2467848" name="Picture 8"/>
          <p:cNvPicPr>
            <a:picLocks noChangeAspect="1" noChangeArrowheads="1"/>
          </p:cNvPicPr>
          <p:nvPr/>
        </p:nvPicPr>
        <p:blipFill>
          <a:blip r:embed="rId5"/>
          <a:srcRect/>
          <a:stretch>
            <a:fillRect/>
          </a:stretch>
        </p:blipFill>
        <p:spPr bwMode="auto">
          <a:xfrm>
            <a:off x="6667500" y="2208213"/>
            <a:ext cx="1447800" cy="558800"/>
          </a:xfrm>
          <a:prstGeom prst="rect">
            <a:avLst/>
          </a:prstGeom>
          <a:noFill/>
          <a:ln w="9525">
            <a:noFill/>
            <a:miter lim="800000"/>
            <a:headEnd/>
            <a:tailEnd/>
          </a:ln>
          <a:effectLst/>
        </p:spPr>
      </p:pic>
      <p:pic>
        <p:nvPicPr>
          <p:cNvPr id="2467849" name="Picture 9"/>
          <p:cNvPicPr>
            <a:picLocks noChangeAspect="1" noChangeArrowheads="1"/>
          </p:cNvPicPr>
          <p:nvPr/>
        </p:nvPicPr>
        <p:blipFill>
          <a:blip r:embed="rId6"/>
          <a:srcRect/>
          <a:stretch>
            <a:fillRect/>
          </a:stretch>
        </p:blipFill>
        <p:spPr bwMode="auto">
          <a:xfrm>
            <a:off x="6743700" y="4175125"/>
            <a:ext cx="971550" cy="501650"/>
          </a:xfrm>
          <a:prstGeom prst="rect">
            <a:avLst/>
          </a:prstGeom>
          <a:noFill/>
          <a:ln w="9525">
            <a:noFill/>
            <a:miter lim="800000"/>
            <a:headEnd/>
            <a:tailEnd/>
          </a:ln>
          <a:effectLst/>
        </p:spPr>
      </p:pic>
      <p:pic>
        <p:nvPicPr>
          <p:cNvPr id="2467850" name="Picture 10"/>
          <p:cNvPicPr>
            <a:picLocks noChangeAspect="1" noChangeArrowheads="1"/>
          </p:cNvPicPr>
          <p:nvPr/>
        </p:nvPicPr>
        <p:blipFill>
          <a:blip r:embed="rId7"/>
          <a:srcRect/>
          <a:stretch>
            <a:fillRect/>
          </a:stretch>
        </p:blipFill>
        <p:spPr bwMode="auto">
          <a:xfrm>
            <a:off x="6286500" y="1647825"/>
            <a:ext cx="914400" cy="585788"/>
          </a:xfrm>
          <a:prstGeom prst="rect">
            <a:avLst/>
          </a:prstGeom>
          <a:noFill/>
          <a:ln w="9525">
            <a:noFill/>
            <a:miter lim="800000"/>
            <a:headEnd/>
            <a:tailEnd/>
          </a:ln>
          <a:effectLst/>
        </p:spPr>
      </p:pic>
      <p:pic>
        <p:nvPicPr>
          <p:cNvPr id="2467851" name="Picture 11"/>
          <p:cNvPicPr>
            <a:picLocks noChangeAspect="1" noChangeArrowheads="1"/>
          </p:cNvPicPr>
          <p:nvPr/>
        </p:nvPicPr>
        <p:blipFill>
          <a:blip r:embed="rId8"/>
          <a:srcRect/>
          <a:stretch>
            <a:fillRect/>
          </a:stretch>
        </p:blipFill>
        <p:spPr bwMode="auto">
          <a:xfrm>
            <a:off x="6210300" y="2752725"/>
            <a:ext cx="1552575" cy="249238"/>
          </a:xfrm>
          <a:prstGeom prst="rect">
            <a:avLst/>
          </a:prstGeom>
          <a:noFill/>
          <a:ln w="9525">
            <a:noFill/>
            <a:miter lim="800000"/>
            <a:headEnd/>
            <a:tailEnd/>
          </a:ln>
          <a:effectLst/>
        </p:spPr>
      </p:pic>
      <p:pic>
        <p:nvPicPr>
          <p:cNvPr id="2467852" name="Picture 12"/>
          <p:cNvPicPr>
            <a:picLocks noChangeAspect="1" noChangeArrowheads="1"/>
          </p:cNvPicPr>
          <p:nvPr/>
        </p:nvPicPr>
        <p:blipFill>
          <a:blip r:embed="rId9"/>
          <a:srcRect/>
          <a:stretch>
            <a:fillRect/>
          </a:stretch>
        </p:blipFill>
        <p:spPr bwMode="auto">
          <a:xfrm>
            <a:off x="6257925" y="3182938"/>
            <a:ext cx="1857375" cy="379412"/>
          </a:xfrm>
          <a:prstGeom prst="rect">
            <a:avLst/>
          </a:prstGeom>
          <a:noFill/>
          <a:ln w="9525">
            <a:noFill/>
            <a:miter lim="800000"/>
            <a:headEnd/>
            <a:tailEnd/>
          </a:ln>
          <a:effectLst/>
        </p:spPr>
      </p:pic>
      <p:pic>
        <p:nvPicPr>
          <p:cNvPr id="2467853" name="Picture 13"/>
          <p:cNvPicPr>
            <a:picLocks noChangeAspect="1" noChangeArrowheads="1"/>
          </p:cNvPicPr>
          <p:nvPr/>
        </p:nvPicPr>
        <p:blipFill>
          <a:blip r:embed="rId10"/>
          <a:srcRect t="40887" b="41379"/>
          <a:stretch>
            <a:fillRect/>
          </a:stretch>
        </p:blipFill>
        <p:spPr bwMode="auto">
          <a:xfrm>
            <a:off x="6286500" y="3694113"/>
            <a:ext cx="1866900" cy="363537"/>
          </a:xfrm>
          <a:prstGeom prst="rect">
            <a:avLst/>
          </a:prstGeom>
          <a:noFill/>
          <a:ln w="9525">
            <a:noFill/>
            <a:miter lim="800000"/>
            <a:headEnd/>
            <a:tailEnd/>
          </a:ln>
          <a:effectLst/>
        </p:spPr>
      </p:pic>
      <p:sp>
        <p:nvSpPr>
          <p:cNvPr id="2467855" name="Text Box 15"/>
          <p:cNvSpPr txBox="1">
            <a:spLocks noChangeArrowheads="1"/>
          </p:cNvSpPr>
          <p:nvPr/>
        </p:nvSpPr>
        <p:spPr bwMode="auto">
          <a:xfrm>
            <a:off x="5969000" y="5670550"/>
            <a:ext cx="2162175" cy="338554"/>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square">
            <a:prstTxWarp prst="textNoShape">
              <a:avLst/>
            </a:prstTxWarp>
            <a:spAutoFit/>
          </a:bodyPr>
          <a:lstStyle/>
          <a:p>
            <a:pPr algn="r">
              <a:lnSpc>
                <a:spcPct val="100000"/>
              </a:lnSpc>
              <a:spcBef>
                <a:spcPct val="50000"/>
              </a:spcBef>
            </a:pPr>
            <a:r>
              <a:rPr lang="en-AU" sz="1600" b="1" dirty="0">
                <a:solidFill>
                  <a:srgbClr val="3C3C3C"/>
                </a:solidFill>
                <a:ea typeface="Arial" charset="0"/>
                <a:cs typeface="Arial" charset="0"/>
              </a:rPr>
              <a:t>…and many others</a:t>
            </a:r>
            <a:endParaRPr lang="en-US" sz="1600" b="1" dirty="0">
              <a:solidFill>
                <a:srgbClr val="3C3C3C"/>
              </a:solidFill>
              <a:ea typeface="Arial" charset="0"/>
              <a:cs typeface="Arial" charset="0"/>
            </a:endParaRPr>
          </a:p>
        </p:txBody>
      </p:sp>
      <p:grpSp>
        <p:nvGrpSpPr>
          <p:cNvPr id="19" name="Group 18"/>
          <p:cNvGrpSpPr/>
          <p:nvPr/>
        </p:nvGrpSpPr>
        <p:grpSpPr>
          <a:xfrm>
            <a:off x="457200" y="1219200"/>
            <a:ext cx="4965700" cy="5638800"/>
            <a:chOff x="381000" y="847725"/>
            <a:chExt cx="6048375" cy="6010275"/>
          </a:xfrm>
        </p:grpSpPr>
        <p:grpSp>
          <p:nvGrpSpPr>
            <p:cNvPr id="2" name="Group 2"/>
            <p:cNvGrpSpPr>
              <a:grpSpLocks/>
            </p:cNvGrpSpPr>
            <p:nvPr/>
          </p:nvGrpSpPr>
          <p:grpSpPr bwMode="auto">
            <a:xfrm>
              <a:off x="381000" y="847725"/>
              <a:ext cx="6048375" cy="6010275"/>
              <a:chOff x="288" y="1836"/>
              <a:chExt cx="5220" cy="2286"/>
            </a:xfrm>
          </p:grpSpPr>
          <p:pic>
            <p:nvPicPr>
              <p:cNvPr id="2467843" name="Picture 3" descr="sl3"/>
              <p:cNvPicPr>
                <a:picLocks noChangeAspect="1" noChangeArrowheads="1"/>
              </p:cNvPicPr>
              <p:nvPr/>
            </p:nvPicPr>
            <p:blipFill>
              <a:blip r:embed="rId11"/>
              <a:srcRect/>
              <a:stretch>
                <a:fillRect/>
              </a:stretch>
            </p:blipFill>
            <p:spPr bwMode="gray">
              <a:xfrm>
                <a:off x="288" y="1836"/>
                <a:ext cx="5220" cy="2286"/>
              </a:xfrm>
              <a:prstGeom prst="rect">
                <a:avLst/>
              </a:prstGeom>
              <a:noFill/>
            </p:spPr>
          </p:pic>
          <p:sp>
            <p:nvSpPr>
              <p:cNvPr id="2467844" name="AutoShape 4"/>
              <p:cNvSpPr>
                <a:spLocks noChangeArrowheads="1"/>
              </p:cNvSpPr>
              <p:nvPr/>
            </p:nvSpPr>
            <p:spPr bwMode="gray">
              <a:xfrm>
                <a:off x="336" y="1896"/>
                <a:ext cx="5088" cy="2130"/>
              </a:xfrm>
              <a:prstGeom prst="roundRect">
                <a:avLst>
                  <a:gd name="adj" fmla="val 1315"/>
                </a:avLst>
              </a:prstGeom>
              <a:solidFill>
                <a:schemeClr val="bg1"/>
              </a:solidFill>
              <a:ln w="6350">
                <a:solidFill>
                  <a:schemeClr val="tx2"/>
                </a:solidFill>
                <a:round/>
                <a:headEnd/>
                <a:tailEnd/>
              </a:ln>
              <a:effectLst/>
            </p:spPr>
            <p:txBody>
              <a:bodyPr anchor="ctr">
                <a:prstTxWarp prst="textNoShape">
                  <a:avLst/>
                </a:prstTxWarp>
              </a:bodyPr>
              <a:lstStyle/>
              <a:p>
                <a:endParaRPr lang="en-US"/>
              </a:p>
            </p:txBody>
          </p:sp>
        </p:grpSp>
        <p:pic>
          <p:nvPicPr>
            <p:cNvPr id="2467854" name="Picture 14"/>
            <p:cNvPicPr>
              <a:picLocks noChangeAspect="1" noChangeArrowheads="1"/>
            </p:cNvPicPr>
            <p:nvPr/>
          </p:nvPicPr>
          <p:blipFill>
            <a:blip r:embed="rId12"/>
            <a:srcRect l="11864" t="13339" r="7054"/>
            <a:stretch>
              <a:fillRect/>
            </a:stretch>
          </p:blipFill>
          <p:spPr bwMode="auto">
            <a:xfrm>
              <a:off x="504825" y="1143000"/>
              <a:ext cx="5619750" cy="5341938"/>
            </a:xfrm>
            <a:prstGeom prst="rect">
              <a:avLst/>
            </a:prstGeom>
            <a:noFill/>
            <a:ln w="9525">
              <a:noFill/>
              <a:miter lim="800000"/>
              <a:headEnd/>
              <a:tailEnd/>
            </a:ln>
            <a:effectLst/>
          </p:spPr>
        </p:pic>
        <p:sp>
          <p:nvSpPr>
            <p:cNvPr id="2467856" name="Rectangle 16"/>
            <p:cNvSpPr>
              <a:spLocks noChangeArrowheads="1"/>
            </p:cNvSpPr>
            <p:nvPr/>
          </p:nvSpPr>
          <p:spPr bwMode="auto">
            <a:xfrm>
              <a:off x="1057275" y="1476375"/>
              <a:ext cx="4495800" cy="685800"/>
            </a:xfrm>
            <a:prstGeom prst="rect">
              <a:avLst/>
            </a:prstGeom>
            <a:noFill/>
            <a:ln w="38100">
              <a:solidFill>
                <a:schemeClr val="folHlink"/>
              </a:solidFill>
              <a:miter lim="800000"/>
              <a:headEnd/>
              <a:tailEnd/>
            </a:ln>
            <a:effectLst/>
          </p:spPr>
          <p:txBody>
            <a:bodyPr wrap="none" anchor="ctr">
              <a:prstTxWarp prst="textNoShape">
                <a:avLst/>
              </a:prstTxWarp>
            </a:bodyPr>
            <a:lstStyle/>
            <a:p>
              <a:endParaRPr lang="en-US"/>
            </a:p>
          </p:txBody>
        </p:sp>
      </p:grpSp>
      <p:sp>
        <p:nvSpPr>
          <p:cNvPr id="2467857" name="Text Box 17"/>
          <p:cNvSpPr txBox="1">
            <a:spLocks noChangeArrowheads="1"/>
          </p:cNvSpPr>
          <p:nvPr/>
        </p:nvSpPr>
        <p:spPr bwMode="auto">
          <a:xfrm>
            <a:off x="6134100" y="1219200"/>
            <a:ext cx="1905000" cy="33655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prstTxWarp prst="textNoShape">
              <a:avLst/>
            </a:prstTxWarp>
            <a:spAutoFit/>
          </a:bodyPr>
          <a:lstStyle/>
          <a:p>
            <a:pPr>
              <a:lnSpc>
                <a:spcPct val="100000"/>
              </a:lnSpc>
              <a:spcBef>
                <a:spcPct val="50000"/>
              </a:spcBef>
            </a:pPr>
            <a:r>
              <a:rPr lang="en-AU" sz="1600" b="1" dirty="0">
                <a:solidFill>
                  <a:srgbClr val="3C3C3C"/>
                </a:solidFill>
                <a:ea typeface="Arial" charset="0"/>
                <a:cs typeface="Arial" charset="0"/>
              </a:rPr>
              <a:t>Ads ran on…</a:t>
            </a:r>
            <a:endParaRPr lang="en-US" sz="1600" b="1" dirty="0">
              <a:solidFill>
                <a:srgbClr val="3C3C3C"/>
              </a:solidFill>
              <a:ea typeface="Arial" charset="0"/>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393267" y="1295400"/>
            <a:ext cx="3217333" cy="4224867"/>
            <a:chOff x="5105400" y="1295400"/>
            <a:chExt cx="3217333" cy="4224867"/>
          </a:xfrm>
        </p:grpSpPr>
        <p:grpSp>
          <p:nvGrpSpPr>
            <p:cNvPr id="2" name="Group 38"/>
            <p:cNvGrpSpPr/>
            <p:nvPr/>
          </p:nvGrpSpPr>
          <p:grpSpPr>
            <a:xfrm>
              <a:off x="5105400" y="1295400"/>
              <a:ext cx="3217333" cy="4224867"/>
              <a:chOff x="1524000" y="1320800"/>
              <a:chExt cx="3581400" cy="4699000"/>
            </a:xfrm>
          </p:grpSpPr>
          <p:grpSp>
            <p:nvGrpSpPr>
              <p:cNvPr id="3" name="Group 5"/>
              <p:cNvGrpSpPr>
                <a:grpSpLocks/>
              </p:cNvGrpSpPr>
              <p:nvPr/>
            </p:nvGrpSpPr>
            <p:grpSpPr bwMode="auto">
              <a:xfrm>
                <a:off x="1524000" y="1981200"/>
                <a:ext cx="3581400" cy="4038600"/>
                <a:chOff x="288" y="1836"/>
                <a:chExt cx="5220" cy="2286"/>
              </a:xfrm>
              <a:effectLst>
                <a:outerShdw blurRad="50800" dist="12700" dir="2700000" algn="tl" rotWithShape="0">
                  <a:prstClr val="black">
                    <a:alpha val="20000"/>
                  </a:prstClr>
                </a:outerShdw>
              </a:effectLst>
            </p:grpSpPr>
            <p:pic>
              <p:nvPicPr>
                <p:cNvPr id="16" name="Picture 6" descr="sl3"/>
                <p:cNvPicPr>
                  <a:picLocks noChangeAspect="1" noChangeArrowheads="1"/>
                </p:cNvPicPr>
                <p:nvPr/>
              </p:nvPicPr>
              <p:blipFill>
                <a:blip r:embed="rId3" cstate="print"/>
                <a:srcRect/>
                <a:stretch>
                  <a:fillRect/>
                </a:stretch>
              </p:blipFill>
              <p:spPr bwMode="gray">
                <a:xfrm>
                  <a:off x="288" y="1836"/>
                  <a:ext cx="5220" cy="2286"/>
                </a:xfrm>
                <a:prstGeom prst="rect">
                  <a:avLst/>
                </a:prstGeom>
                <a:noFill/>
              </p:spPr>
            </p:pic>
            <p:sp>
              <p:nvSpPr>
                <p:cNvPr id="17" name="AutoShape 7"/>
                <p:cNvSpPr>
                  <a:spLocks noChangeArrowheads="1"/>
                </p:cNvSpPr>
                <p:nvPr/>
              </p:nvSpPr>
              <p:spPr bwMode="gray">
                <a:xfrm>
                  <a:off x="336" y="1879"/>
                  <a:ext cx="5088" cy="2147"/>
                </a:xfrm>
                <a:prstGeom prst="roundRect">
                  <a:avLst>
                    <a:gd name="adj" fmla="val 1315"/>
                  </a:avLst>
                </a:prstGeom>
                <a:solidFill>
                  <a:schemeClr val="bg1"/>
                </a:solidFill>
                <a:ln w="6350" algn="ctr">
                  <a:solidFill>
                    <a:schemeClr val="tx2"/>
                  </a:solidFill>
                  <a:round/>
                  <a:headEnd/>
                  <a:tailEnd/>
                </a:ln>
                <a:effectLst/>
              </p:spPr>
              <p:txBody>
                <a:bodyPr anchor="ctr"/>
                <a:lstStyle/>
                <a:p>
                  <a:endParaRPr lang="en-US" dirty="0"/>
                </a:p>
              </p:txBody>
            </p:sp>
          </p:grpSp>
          <p:pic>
            <p:nvPicPr>
              <p:cNvPr id="4104" name="Picture 8"/>
              <p:cNvPicPr>
                <a:picLocks noChangeAspect="1" noChangeArrowheads="1"/>
              </p:cNvPicPr>
              <p:nvPr/>
            </p:nvPicPr>
            <p:blipFill>
              <a:blip r:embed="rId4" cstate="print"/>
              <a:srcRect l="5833" t="5448" r="9338" b="9726"/>
              <a:stretch>
                <a:fillRect/>
              </a:stretch>
            </p:blipFill>
            <p:spPr bwMode="auto">
              <a:xfrm>
                <a:off x="1669748" y="2105970"/>
                <a:ext cx="3211484" cy="345663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18" name="Rectangle 17"/>
              <p:cNvSpPr/>
              <p:nvPr/>
            </p:nvSpPr>
            <p:spPr bwMode="auto">
              <a:xfrm>
                <a:off x="1660552" y="2115820"/>
                <a:ext cx="3242108" cy="3667049"/>
              </a:xfrm>
              <a:prstGeom prst="rect">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47" name="Rounded Rectangle 46"/>
              <p:cNvSpPr/>
              <p:nvPr/>
            </p:nvSpPr>
            <p:spPr bwMode="auto">
              <a:xfrm>
                <a:off x="1716374" y="1320800"/>
                <a:ext cx="3218575" cy="595242"/>
              </a:xfrm>
              <a:prstGeom prst="roundRect">
                <a:avLst/>
              </a:prstGeom>
              <a:solidFill>
                <a:srgbClr val="0066CC"/>
              </a:solidFill>
              <a:ln w="9525" cap="flat" cmpd="sng" algn="ctr">
                <a:solidFill>
                  <a:srgbClr val="0066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charset="0"/>
                  </a:rPr>
                  <a:t>Location Extension &amp;</a:t>
                </a:r>
                <a:r>
                  <a:rPr kumimoji="0" lang="en-US" sz="1400" b="1" i="0" u="none" strike="noStrike" cap="none" normalizeH="0" dirty="0" smtClean="0">
                    <a:ln>
                      <a:noFill/>
                    </a:ln>
                    <a:solidFill>
                      <a:schemeClr val="bg1"/>
                    </a:solidFill>
                    <a:effectLst/>
                    <a:latin typeface="Arial" charset="0"/>
                  </a:rPr>
                  <a:t> Click-to-Call Feature</a:t>
                </a:r>
                <a:endParaRPr kumimoji="0" lang="en-US" sz="1400" b="1" i="0" u="none" strike="noStrike" cap="none" normalizeH="0" baseline="0" dirty="0" smtClean="0">
                  <a:ln>
                    <a:noFill/>
                  </a:ln>
                  <a:solidFill>
                    <a:schemeClr val="bg1"/>
                  </a:solidFill>
                  <a:effectLst/>
                  <a:latin typeface="Arial" charset="0"/>
                </a:endParaRPr>
              </a:p>
            </p:txBody>
          </p:sp>
          <p:pic>
            <p:nvPicPr>
              <p:cNvPr id="1028" name="Picture 4"/>
              <p:cNvPicPr>
                <a:picLocks noChangeAspect="1" noChangeArrowheads="1"/>
              </p:cNvPicPr>
              <p:nvPr/>
            </p:nvPicPr>
            <p:blipFill>
              <a:blip r:embed="rId5" cstate="print"/>
              <a:srcRect/>
              <a:stretch>
                <a:fillRect/>
              </a:stretch>
            </p:blipFill>
            <p:spPr bwMode="auto">
              <a:xfrm>
                <a:off x="2133600" y="3962400"/>
                <a:ext cx="1314450" cy="600075"/>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3124200" y="4114800"/>
                <a:ext cx="1314450" cy="600075"/>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2073302" y="4403698"/>
                <a:ext cx="2362200" cy="838200"/>
              </a:xfrm>
              <a:prstGeom prst="rect">
                <a:avLst/>
              </a:prstGeom>
              <a:noFill/>
              <a:ln w="9525">
                <a:noFill/>
                <a:miter lim="800000"/>
                <a:headEnd/>
                <a:tailEnd/>
              </a:ln>
            </p:spPr>
          </p:pic>
          <p:sp>
            <p:nvSpPr>
              <p:cNvPr id="36" name="TextBox 35"/>
              <p:cNvSpPr txBox="1"/>
              <p:nvPr/>
            </p:nvSpPr>
            <p:spPr>
              <a:xfrm>
                <a:off x="2835301" y="3444902"/>
                <a:ext cx="762001" cy="136927"/>
              </a:xfrm>
              <a:prstGeom prst="rect">
                <a:avLst/>
              </a:prstGeom>
              <a:solidFill>
                <a:schemeClr val="bg1"/>
              </a:solidFill>
            </p:spPr>
            <p:txBody>
              <a:bodyPr wrap="square" lIns="0" tIns="0" rIns="0" bIns="0" rtlCol="0">
                <a:spAutoFit/>
              </a:bodyPr>
              <a:lstStyle/>
              <a:p>
                <a:r>
                  <a:rPr lang="en-US" sz="800" b="1" spc="-20" dirty="0" smtClean="0"/>
                  <a:t>papa johns</a:t>
                </a:r>
                <a:endParaRPr lang="en-US" sz="800" b="1" spc="-20" dirty="0"/>
              </a:p>
            </p:txBody>
          </p:sp>
          <p:sp>
            <p:nvSpPr>
              <p:cNvPr id="43" name="Rounded Rectangle 42"/>
              <p:cNvSpPr/>
              <p:nvPr/>
            </p:nvSpPr>
            <p:spPr bwMode="auto">
              <a:xfrm>
                <a:off x="1766111" y="4477520"/>
                <a:ext cx="3136552" cy="301751"/>
              </a:xfrm>
              <a:prstGeom prst="roundRect">
                <a:avLst/>
              </a:prstGeom>
              <a:noFill/>
              <a:ln w="28575" cap="flat" cmpd="sng" algn="ctr">
                <a:solidFill>
                  <a:srgbClr val="0066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pic>
            <p:nvPicPr>
              <p:cNvPr id="37" name="Picture 36" descr="Fullscreen capture 5112010 43354 PM.bmp.jpg"/>
              <p:cNvPicPr>
                <a:picLocks noChangeAspect="1"/>
              </p:cNvPicPr>
              <p:nvPr/>
            </p:nvPicPr>
            <p:blipFill>
              <a:blip r:embed="rId6" cstate="print"/>
              <a:srcRect b="14284"/>
              <a:stretch>
                <a:fillRect/>
              </a:stretch>
            </p:blipFill>
            <p:spPr>
              <a:xfrm>
                <a:off x="1676400" y="4792597"/>
                <a:ext cx="3264408" cy="457252"/>
              </a:xfrm>
              <a:prstGeom prst="rect">
                <a:avLst/>
              </a:prstGeom>
            </p:spPr>
          </p:pic>
          <p:sp>
            <p:nvSpPr>
              <p:cNvPr id="38" name="TextBox 37"/>
              <p:cNvSpPr txBox="1"/>
              <p:nvPr/>
            </p:nvSpPr>
            <p:spPr>
              <a:xfrm>
                <a:off x="2049449" y="4773433"/>
                <a:ext cx="2505456" cy="789167"/>
              </a:xfrm>
              <a:prstGeom prst="rect">
                <a:avLst/>
              </a:prstGeom>
              <a:solidFill>
                <a:schemeClr val="bg1"/>
              </a:solidFill>
            </p:spPr>
            <p:txBody>
              <a:bodyPr wrap="square" rtlCol="0">
                <a:noAutofit/>
              </a:bodyPr>
              <a:lstStyle/>
              <a:p>
                <a:pPr>
                  <a:spcAft>
                    <a:spcPts val="300"/>
                  </a:spcAft>
                </a:pPr>
                <a:r>
                  <a:rPr lang="en-US" sz="900" b="1" u="sng" dirty="0" smtClean="0">
                    <a:solidFill>
                      <a:srgbClr val="3333CC"/>
                    </a:solidFill>
                  </a:rPr>
                  <a:t>Papa John’s</a:t>
                </a:r>
                <a:r>
                  <a:rPr lang="en-US" sz="900" u="sng" dirty="0" smtClean="0">
                    <a:solidFill>
                      <a:srgbClr val="3333CC"/>
                    </a:solidFill>
                  </a:rPr>
                  <a:t> Delivery or Carryout Pizza - Order Online and have</a:t>
                </a:r>
                <a:r>
                  <a:rPr lang="en-US" sz="200" u="sng" dirty="0" smtClean="0">
                    <a:solidFill>
                      <a:srgbClr val="3333CC"/>
                    </a:solidFill>
                  </a:rPr>
                  <a:t> </a:t>
                </a:r>
                <a:r>
                  <a:rPr lang="en-US" sz="900" u="sng" spc="-60" dirty="0" smtClean="0">
                    <a:solidFill>
                      <a:srgbClr val="3333CC"/>
                    </a:solidFill>
                  </a:rPr>
                  <a:t>...</a:t>
                </a:r>
              </a:p>
              <a:p>
                <a:pPr>
                  <a:spcAft>
                    <a:spcPts val="300"/>
                  </a:spcAft>
                </a:pPr>
                <a:r>
                  <a:rPr lang="en-US" sz="800" kern="700" spc="-20" dirty="0" smtClean="0"/>
                  <a:t>Order </a:t>
                </a:r>
                <a:r>
                  <a:rPr lang="en-US" sz="800" b="1" kern="700" spc="-20" dirty="0" smtClean="0"/>
                  <a:t>Papa Johns </a:t>
                </a:r>
                <a:r>
                  <a:rPr lang="en-US" sz="800" kern="700" spc="-20" dirty="0" smtClean="0"/>
                  <a:t>Pizza online today and have it delivered. Online specials are always available, order at your own pace </a:t>
                </a:r>
                <a:r>
                  <a:rPr lang="en-US" sz="900" kern="700" spc="-50" dirty="0" smtClean="0"/>
                  <a:t>...</a:t>
                </a:r>
              </a:p>
            </p:txBody>
          </p:sp>
        </p:grpSp>
        <p:sp>
          <p:nvSpPr>
            <p:cNvPr id="40" name="TextBox 39"/>
            <p:cNvSpPr txBox="1"/>
            <p:nvPr/>
          </p:nvSpPr>
          <p:spPr>
            <a:xfrm>
              <a:off x="5582325" y="3604055"/>
              <a:ext cx="2286000" cy="789167"/>
            </a:xfrm>
            <a:prstGeom prst="rect">
              <a:avLst/>
            </a:prstGeom>
            <a:noFill/>
          </p:spPr>
          <p:txBody>
            <a:bodyPr wrap="square" rtlCol="0">
              <a:noAutofit/>
            </a:bodyPr>
            <a:lstStyle/>
            <a:p>
              <a:pPr>
                <a:spcAft>
                  <a:spcPts val="300"/>
                </a:spcAft>
              </a:pPr>
              <a:r>
                <a:rPr lang="en-US" sz="900" b="1" u="sng" kern="0" spc="-20" dirty="0" smtClean="0">
                  <a:solidFill>
                    <a:srgbClr val="3333CC"/>
                  </a:solidFill>
                </a:rPr>
                <a:t>Papa John’s</a:t>
              </a:r>
              <a:r>
                <a:rPr lang="en-US" sz="900" u="sng" kern="0" spc="-20" dirty="0" smtClean="0">
                  <a:solidFill>
                    <a:srgbClr val="3333CC"/>
                  </a:solidFill>
                </a:rPr>
                <a:t> Official Site</a:t>
              </a:r>
            </a:p>
            <a:p>
              <a:pPr>
                <a:spcAft>
                  <a:spcPts val="300"/>
                </a:spcAft>
              </a:pPr>
              <a:r>
                <a:rPr lang="en-US" sz="850" kern="0" spc="-20" dirty="0" smtClean="0">
                  <a:solidFill>
                    <a:srgbClr val="6BC610"/>
                  </a:solidFill>
                </a:rPr>
                <a:t>www.papajohns.com</a:t>
              </a:r>
              <a:r>
                <a:rPr lang="en-US" sz="850" kern="0" spc="-20" dirty="0" smtClean="0"/>
                <a:t> Order a </a:t>
              </a:r>
              <a:r>
                <a:rPr lang="en-US" sz="850" b="1" kern="0" spc="-20" dirty="0" smtClean="0"/>
                <a:t>Papa John’s </a:t>
              </a:r>
              <a:r>
                <a:rPr lang="en-US" sz="850" kern="0" spc="-20" dirty="0" smtClean="0"/>
                <a:t>Pizza Online Today! Low Prices, High Quality.</a:t>
              </a:r>
            </a:p>
            <a:p>
              <a:pPr>
                <a:spcAft>
                  <a:spcPts val="300"/>
                </a:spcAft>
              </a:pPr>
              <a:r>
                <a:rPr lang="en-US" sz="850" u="sng" kern="0" spc="-20" dirty="0" smtClean="0">
                  <a:solidFill>
                    <a:srgbClr val="3333CC"/>
                  </a:solidFill>
                </a:rPr>
                <a:t>(813) 915-7272 - 9340 North Florida Avenue, Tampa</a:t>
              </a:r>
            </a:p>
          </p:txBody>
        </p:sp>
      </p:grpSp>
      <p:sp>
        <p:nvSpPr>
          <p:cNvPr id="21" name="Rectangle 2"/>
          <p:cNvSpPr txBox="1">
            <a:spLocks noChangeArrowheads="1"/>
          </p:cNvSpPr>
          <p:nvPr/>
        </p:nvSpPr>
        <p:spPr bwMode="auto">
          <a:xfrm>
            <a:off x="460089" y="349867"/>
            <a:ext cx="7696200"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lang="en-US" sz="2800" b="1" dirty="0" smtClean="0">
                <a:solidFill>
                  <a:schemeClr val="tx1"/>
                </a:solidFill>
                <a:cs typeface="Arial" pitchFamily="34" charset="0"/>
              </a:rPr>
              <a:t>Mobile </a:t>
            </a:r>
            <a:r>
              <a:rPr kumimoji="0" lang="en-US" sz="2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Search: New Ad Features Customize Campaign Success</a:t>
            </a:r>
          </a:p>
        </p:txBody>
      </p:sp>
      <p:pic>
        <p:nvPicPr>
          <p:cNvPr id="25" name="Picture 1"/>
          <p:cNvPicPr>
            <a:picLocks noChangeAspect="1" noChangeArrowheads="1"/>
          </p:cNvPicPr>
          <p:nvPr/>
        </p:nvPicPr>
        <p:blipFill>
          <a:blip r:embed="rId7" cstate="print"/>
          <a:srcRect l="36735" t="20329" r="41372" b="14443"/>
          <a:stretch>
            <a:fillRect/>
          </a:stretch>
        </p:blipFill>
        <p:spPr bwMode="auto">
          <a:xfrm>
            <a:off x="335763" y="1713368"/>
            <a:ext cx="2117111" cy="3942366"/>
          </a:xfrm>
          <a:prstGeom prst="rect">
            <a:avLst/>
          </a:prstGeom>
          <a:noFill/>
          <a:ln w="9525">
            <a:noFill/>
            <a:miter lim="800000"/>
            <a:headEnd/>
            <a:tailEnd/>
          </a:ln>
        </p:spPr>
      </p:pic>
      <p:sp>
        <p:nvSpPr>
          <p:cNvPr id="30" name="Rounded Rectangle 29"/>
          <p:cNvSpPr/>
          <p:nvPr/>
        </p:nvSpPr>
        <p:spPr bwMode="auto">
          <a:xfrm>
            <a:off x="752293" y="1295400"/>
            <a:ext cx="1295400" cy="320655"/>
          </a:xfrm>
          <a:prstGeom prst="roundRect">
            <a:avLst/>
          </a:prstGeom>
          <a:solidFill>
            <a:srgbClr val="0066CC"/>
          </a:solidFill>
          <a:ln w="9525" cap="flat" cmpd="sng" algn="ctr">
            <a:solidFill>
              <a:srgbClr val="0066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90000"/>
              </a:lnSpc>
              <a:spcBef>
                <a:spcPct val="0"/>
              </a:spcBef>
              <a:spcAft>
                <a:spcPct val="0"/>
              </a:spcAft>
              <a:buClrTx/>
              <a:buSzTx/>
              <a:buFontTx/>
              <a:buNone/>
              <a:tabLst/>
            </a:pPr>
            <a:r>
              <a:rPr lang="en-US" b="1" dirty="0" err="1" smtClean="0">
                <a:solidFill>
                  <a:schemeClr val="bg1"/>
                </a:solidFill>
                <a:latin typeface="Arial" charset="0"/>
              </a:rPr>
              <a:t>Hyperlocal</a:t>
            </a:r>
            <a:endParaRPr kumimoji="0" lang="en-US" sz="1400" b="1" i="0" u="none" strike="noStrike" cap="none" normalizeH="0" baseline="0" dirty="0" smtClean="0">
              <a:ln>
                <a:noFill/>
              </a:ln>
              <a:solidFill>
                <a:schemeClr val="bg1"/>
              </a:solidFill>
              <a:effectLst/>
              <a:latin typeface="Arial" charset="0"/>
            </a:endParaRPr>
          </a:p>
        </p:txBody>
      </p:sp>
      <p:sp>
        <p:nvSpPr>
          <p:cNvPr id="34" name="Rounded Rectangle 33"/>
          <p:cNvSpPr/>
          <p:nvPr/>
        </p:nvSpPr>
        <p:spPr bwMode="auto">
          <a:xfrm>
            <a:off x="2709332" y="1295400"/>
            <a:ext cx="2573867" cy="320655"/>
          </a:xfrm>
          <a:prstGeom prst="roundRect">
            <a:avLst/>
          </a:prstGeom>
          <a:solidFill>
            <a:srgbClr val="0066CC"/>
          </a:solidFill>
          <a:ln w="9525" cap="flat" cmpd="sng" algn="ctr">
            <a:solidFill>
              <a:srgbClr val="0066C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90000"/>
              </a:lnSpc>
              <a:spcBef>
                <a:spcPct val="0"/>
              </a:spcBef>
              <a:spcAft>
                <a:spcPct val="0"/>
              </a:spcAft>
              <a:buClrTx/>
              <a:buSzTx/>
              <a:buFontTx/>
              <a:buNone/>
              <a:tabLst/>
            </a:pPr>
            <a:r>
              <a:rPr lang="en-US" b="1" dirty="0" smtClean="0">
                <a:solidFill>
                  <a:schemeClr val="bg1"/>
                </a:solidFill>
                <a:latin typeface="Arial" charset="0"/>
              </a:rPr>
              <a:t>Offer Ads - Beta</a:t>
            </a:r>
            <a:endParaRPr kumimoji="0" lang="en-US" sz="1400" b="1" i="0" u="none" strike="noStrike" cap="none" normalizeH="0" baseline="0" dirty="0" smtClean="0">
              <a:ln>
                <a:noFill/>
              </a:ln>
              <a:solidFill>
                <a:schemeClr val="bg1"/>
              </a:solidFill>
              <a:effectLst/>
              <a:latin typeface="Arial" charset="0"/>
            </a:endParaRPr>
          </a:p>
        </p:txBody>
      </p:sp>
      <p:pic>
        <p:nvPicPr>
          <p:cNvPr id="39" name="Picture 38"/>
          <p:cNvPicPr>
            <a:picLocks noChangeAspect="1"/>
          </p:cNvPicPr>
          <p:nvPr/>
        </p:nvPicPr>
        <p:blipFill>
          <a:blip r:embed="rId8"/>
          <a:stretch>
            <a:fillRect/>
          </a:stretch>
        </p:blipFill>
        <p:spPr>
          <a:xfrm>
            <a:off x="2857430" y="1958567"/>
            <a:ext cx="2163304" cy="324495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title" idx="4294967295"/>
          </p:nvPr>
        </p:nvSpPr>
        <p:spPr>
          <a:xfrm>
            <a:off x="525463" y="361950"/>
            <a:ext cx="8466137" cy="474663"/>
          </a:xfrm>
        </p:spPr>
        <p:txBody>
          <a:bodyPr/>
          <a:lstStyle/>
          <a:p>
            <a:pPr eaLnBrk="1" hangingPunct="1"/>
            <a:r>
              <a:rPr lang="en-US" dirty="0" smtClean="0">
                <a:ea typeface="ＭＳ Ｐゴシック" charset="-128"/>
                <a:cs typeface="ＭＳ Ｐゴシック" charset="-128"/>
              </a:rPr>
              <a:t>Mobile Search: </a:t>
            </a:r>
            <a:r>
              <a:rPr lang="en-US" dirty="0" err="1" smtClean="0">
                <a:ea typeface="ＭＳ Ｐゴシック" charset="-128"/>
                <a:cs typeface="ＭＳ Ｐゴシック" charset="-128"/>
              </a:rPr>
              <a:t>Hyperlocal</a:t>
            </a:r>
            <a:r>
              <a:rPr lang="en-US" dirty="0" smtClean="0">
                <a:ea typeface="ＭＳ Ｐゴシック" charset="-128"/>
                <a:cs typeface="ＭＳ Ｐゴシック" charset="-128"/>
              </a:rPr>
              <a:t> Ads Increase CTR</a:t>
            </a:r>
          </a:p>
        </p:txBody>
      </p:sp>
      <p:sp>
        <p:nvSpPr>
          <p:cNvPr id="6" name="TextBox 5"/>
          <p:cNvSpPr txBox="1"/>
          <p:nvPr/>
        </p:nvSpPr>
        <p:spPr>
          <a:xfrm>
            <a:off x="603522" y="1534129"/>
            <a:ext cx="4878478" cy="2492990"/>
          </a:xfrm>
          <a:prstGeom prst="rect">
            <a:avLst/>
          </a:prstGeom>
          <a:noFill/>
        </p:spPr>
        <p:txBody>
          <a:bodyPr wrap="square" rtlCol="0">
            <a:spAutoFit/>
          </a:bodyPr>
          <a:lstStyle/>
          <a:p>
            <a:pPr>
              <a:spcAft>
                <a:spcPts val="1200"/>
              </a:spcAft>
            </a:pPr>
            <a:r>
              <a:rPr lang="en-US" sz="2600" b="1" dirty="0" err="1" smtClean="0"/>
              <a:t>Hyperlocal</a:t>
            </a:r>
            <a:r>
              <a:rPr lang="en-US" sz="2600" b="1" dirty="0" smtClean="0"/>
              <a:t> Ads</a:t>
            </a:r>
          </a:p>
          <a:p>
            <a:pPr marL="176213" indent="-176213">
              <a:spcAft>
                <a:spcPts val="600"/>
              </a:spcAft>
              <a:buFont typeface="Arial"/>
              <a:buChar char="•"/>
            </a:pPr>
            <a:r>
              <a:rPr lang="en-US" sz="2200" dirty="0" smtClean="0"/>
              <a:t>Show users how far away they are from the advertiser’s location</a:t>
            </a:r>
          </a:p>
          <a:p>
            <a:pPr marL="176213" indent="-176213">
              <a:spcAft>
                <a:spcPts val="600"/>
              </a:spcAft>
              <a:buFont typeface="Arial"/>
              <a:buChar char="•"/>
            </a:pPr>
            <a:r>
              <a:rPr lang="en-US" sz="2200" dirty="0" smtClean="0"/>
              <a:t>Enable with Location Extensions (map extension)</a:t>
            </a:r>
          </a:p>
          <a:p>
            <a:pPr marL="176213" indent="-176213">
              <a:spcAft>
                <a:spcPts val="600"/>
              </a:spcAft>
              <a:buFont typeface="Arial"/>
              <a:buChar char="•"/>
            </a:pPr>
            <a:r>
              <a:rPr lang="en-US" sz="2200" dirty="0" smtClean="0"/>
              <a:t>Up to 7x increase in CTR</a:t>
            </a:r>
            <a:endParaRPr lang="en-US" sz="2200" dirty="0"/>
          </a:p>
        </p:txBody>
      </p:sp>
      <p:pic>
        <p:nvPicPr>
          <p:cNvPr id="7" name="Picture 6"/>
          <p:cNvPicPr>
            <a:picLocks noChangeAspect="1"/>
          </p:cNvPicPr>
          <p:nvPr/>
        </p:nvPicPr>
        <p:blipFill>
          <a:blip r:embed="rId3"/>
          <a:srcRect l="51141"/>
          <a:stretch>
            <a:fillRect/>
          </a:stretch>
        </p:blipFill>
        <p:spPr>
          <a:xfrm>
            <a:off x="5620305" y="929038"/>
            <a:ext cx="2992469" cy="539738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98450"/>
            <a:ext cx="8229600" cy="476250"/>
          </a:xfrm>
        </p:spPr>
        <p:txBody>
          <a:bodyPr/>
          <a:lstStyle/>
          <a:p>
            <a:r>
              <a:rPr lang="en-US" dirty="0" smtClean="0"/>
              <a:t>Mobile Search: Offers Beta Drives In-Store</a:t>
            </a:r>
            <a:endParaRPr lang="en-US" dirty="0"/>
          </a:p>
        </p:txBody>
      </p:sp>
      <p:grpSp>
        <p:nvGrpSpPr>
          <p:cNvPr id="3" name="Group 77"/>
          <p:cNvGrpSpPr/>
          <p:nvPr/>
        </p:nvGrpSpPr>
        <p:grpSpPr>
          <a:xfrm>
            <a:off x="95064" y="1257300"/>
            <a:ext cx="2064972" cy="4100666"/>
            <a:chOff x="0" y="1257300"/>
            <a:chExt cx="2064972" cy="4100666"/>
          </a:xfrm>
        </p:grpSpPr>
        <p:sp>
          <p:nvSpPr>
            <p:cNvPr id="16" name="TextBox 15"/>
            <p:cNvSpPr txBox="1"/>
            <p:nvPr/>
          </p:nvSpPr>
          <p:spPr>
            <a:xfrm>
              <a:off x="0" y="4902200"/>
              <a:ext cx="2064972" cy="455766"/>
            </a:xfrm>
            <a:prstGeom prst="rect">
              <a:avLst/>
            </a:prstGeom>
            <a:noFill/>
          </p:spPr>
          <p:txBody>
            <a:bodyPr wrap="square" rtlCol="0">
              <a:spAutoFit/>
            </a:bodyPr>
            <a:lstStyle/>
            <a:p>
              <a:r>
                <a:rPr lang="en-US" sz="1300" dirty="0" smtClean="0">
                  <a:solidFill>
                    <a:srgbClr val="002060"/>
                  </a:solidFill>
                </a:rPr>
                <a:t>Customer searches for a laptop on a mobile device</a:t>
              </a:r>
              <a:endParaRPr lang="en-US" sz="1300" dirty="0">
                <a:solidFill>
                  <a:srgbClr val="002060"/>
                </a:solidFill>
              </a:endParaRPr>
            </a:p>
          </p:txBody>
        </p:sp>
        <p:grpSp>
          <p:nvGrpSpPr>
            <p:cNvPr id="4" name="Group 58"/>
            <p:cNvGrpSpPr>
              <a:grpSpLocks noChangeAspect="1"/>
            </p:cNvGrpSpPr>
            <p:nvPr/>
          </p:nvGrpSpPr>
          <p:grpSpPr>
            <a:xfrm>
              <a:off x="110085" y="1257300"/>
              <a:ext cx="1844803" cy="3602870"/>
              <a:chOff x="364067" y="1391073"/>
              <a:chExt cx="2306004" cy="4503587"/>
            </a:xfrm>
          </p:grpSpPr>
          <p:grpSp>
            <p:nvGrpSpPr>
              <p:cNvPr id="5" name="Group 51"/>
              <p:cNvGrpSpPr/>
              <p:nvPr/>
            </p:nvGrpSpPr>
            <p:grpSpPr>
              <a:xfrm>
                <a:off x="364067" y="1391073"/>
                <a:ext cx="2306004" cy="4503587"/>
                <a:chOff x="364067" y="1391073"/>
                <a:chExt cx="2306004" cy="4503587"/>
              </a:xfrm>
            </p:grpSpPr>
            <p:pic>
              <p:nvPicPr>
                <p:cNvPr id="35" name="Picture 34" descr="iphone4_72.png"/>
                <p:cNvPicPr>
                  <a:picLocks noChangeAspect="1"/>
                </p:cNvPicPr>
                <p:nvPr/>
              </p:nvPicPr>
              <p:blipFill>
                <a:blip r:embed="rId3"/>
                <a:stretch>
                  <a:fillRect/>
                </a:stretch>
              </p:blipFill>
              <p:spPr>
                <a:xfrm>
                  <a:off x="364067" y="1391073"/>
                  <a:ext cx="2306004" cy="4503587"/>
                </a:xfrm>
                <a:prstGeom prst="rect">
                  <a:avLst/>
                </a:prstGeom>
                <a:solidFill>
                  <a:schemeClr val="bg1"/>
                </a:solidFill>
                <a:ln>
                  <a:noFill/>
                </a:ln>
              </p:spPr>
            </p:pic>
            <p:pic>
              <p:nvPicPr>
                <p:cNvPr id="51" name="Picture 50" descr="photo (1).PNG"/>
                <p:cNvPicPr>
                  <a:picLocks/>
                </p:cNvPicPr>
                <p:nvPr/>
              </p:nvPicPr>
              <p:blipFill>
                <a:blip r:embed="rId4"/>
                <a:srcRect b="56181"/>
                <a:stretch>
                  <a:fillRect/>
                </a:stretch>
              </p:blipFill>
              <p:spPr>
                <a:xfrm>
                  <a:off x="561993" y="2197365"/>
                  <a:ext cx="1947671" cy="1265502"/>
                </a:xfrm>
                <a:prstGeom prst="rect">
                  <a:avLst/>
                </a:prstGeom>
              </p:spPr>
            </p:pic>
          </p:grpSp>
          <p:pic>
            <p:nvPicPr>
              <p:cNvPr id="57" name="Picture 56" descr="photo.PNG"/>
              <p:cNvPicPr>
                <a:picLocks noChangeAspect="1"/>
              </p:cNvPicPr>
              <p:nvPr/>
            </p:nvPicPr>
            <p:blipFill>
              <a:blip r:embed="rId5"/>
              <a:srcRect t="90856"/>
              <a:stretch>
                <a:fillRect/>
              </a:stretch>
            </p:blipFill>
            <p:spPr>
              <a:xfrm flipV="1">
                <a:off x="558800" y="4842022"/>
                <a:ext cx="1947672" cy="259034"/>
              </a:xfrm>
              <a:prstGeom prst="rect">
                <a:avLst/>
              </a:prstGeom>
            </p:spPr>
          </p:pic>
        </p:grpSp>
        <p:sp>
          <p:nvSpPr>
            <p:cNvPr id="12" name="Oval 20"/>
            <p:cNvSpPr>
              <a:spLocks noChangeArrowheads="1"/>
            </p:cNvSpPr>
            <p:nvPr/>
          </p:nvSpPr>
          <p:spPr bwMode="auto">
            <a:xfrm>
              <a:off x="63249" y="1270000"/>
              <a:ext cx="400083" cy="407546"/>
            </a:xfrm>
            <a:prstGeom prst="ellipse">
              <a:avLst/>
            </a:prstGeom>
            <a:solidFill>
              <a:schemeClr val="accent1"/>
            </a:solidFill>
            <a:ln w="9525" algn="ctr">
              <a:noFill/>
              <a:round/>
              <a:headEnd/>
              <a:tailEnd/>
            </a:ln>
          </p:spPr>
          <p:txBody>
            <a:bodyPr wrap="none" anchor="ctr">
              <a:spAutoFit/>
            </a:bodyPr>
            <a:lstStyle/>
            <a:p>
              <a:pPr algn="ctr">
                <a:lnSpc>
                  <a:spcPct val="90000"/>
                </a:lnSpc>
                <a:spcBef>
                  <a:spcPct val="50000"/>
                </a:spcBef>
              </a:pPr>
              <a:r>
                <a:rPr lang="en-US" b="1" dirty="0">
                  <a:solidFill>
                    <a:schemeClr val="bg1"/>
                  </a:solidFill>
                  <a:cs typeface="Arial" charset="0"/>
                </a:rPr>
                <a:t>1</a:t>
              </a:r>
            </a:p>
          </p:txBody>
        </p:sp>
      </p:grpSp>
      <p:grpSp>
        <p:nvGrpSpPr>
          <p:cNvPr id="6" name="Group 78"/>
          <p:cNvGrpSpPr/>
          <p:nvPr/>
        </p:nvGrpSpPr>
        <p:grpSpPr>
          <a:xfrm>
            <a:off x="2255100" y="1257300"/>
            <a:ext cx="1994832" cy="4100666"/>
            <a:chOff x="2572103" y="1257300"/>
            <a:chExt cx="1994832" cy="4100666"/>
          </a:xfrm>
        </p:grpSpPr>
        <p:sp>
          <p:nvSpPr>
            <p:cNvPr id="17" name="TextBox 16"/>
            <p:cNvSpPr txBox="1"/>
            <p:nvPr/>
          </p:nvSpPr>
          <p:spPr>
            <a:xfrm>
              <a:off x="2592136" y="4902200"/>
              <a:ext cx="1974799" cy="455766"/>
            </a:xfrm>
            <a:prstGeom prst="rect">
              <a:avLst/>
            </a:prstGeom>
            <a:noFill/>
          </p:spPr>
          <p:txBody>
            <a:bodyPr wrap="square" rtlCol="0">
              <a:spAutoFit/>
            </a:bodyPr>
            <a:lstStyle/>
            <a:p>
              <a:r>
                <a:rPr lang="en-US" sz="1300" dirty="0" smtClean="0">
                  <a:solidFill>
                    <a:srgbClr val="002060"/>
                  </a:solidFill>
                </a:rPr>
                <a:t>Ad for company XYZ </a:t>
              </a:r>
              <a:br>
                <a:rPr lang="en-US" sz="1300" dirty="0" smtClean="0">
                  <a:solidFill>
                    <a:srgbClr val="002060"/>
                  </a:solidFill>
                </a:rPr>
              </a:br>
              <a:r>
                <a:rPr lang="en-US" sz="1300" dirty="0" smtClean="0">
                  <a:solidFill>
                    <a:srgbClr val="002060"/>
                  </a:solidFill>
                </a:rPr>
                <a:t>with an offer is triggered </a:t>
              </a:r>
              <a:endParaRPr lang="en-US" sz="1300" dirty="0">
                <a:solidFill>
                  <a:srgbClr val="002060"/>
                </a:solidFill>
              </a:endParaRPr>
            </a:p>
          </p:txBody>
        </p:sp>
        <p:grpSp>
          <p:nvGrpSpPr>
            <p:cNvPr id="7" name="Group 48"/>
            <p:cNvGrpSpPr>
              <a:grpSpLocks noChangeAspect="1"/>
            </p:cNvGrpSpPr>
            <p:nvPr/>
          </p:nvGrpSpPr>
          <p:grpSpPr>
            <a:xfrm>
              <a:off x="2657134" y="1257300"/>
              <a:ext cx="1844803" cy="3602870"/>
              <a:chOff x="3708400" y="1348740"/>
              <a:chExt cx="2306004" cy="4503587"/>
            </a:xfrm>
          </p:grpSpPr>
          <p:pic>
            <p:nvPicPr>
              <p:cNvPr id="43" name="Picture 42" descr="iphone4_72.png"/>
              <p:cNvPicPr>
                <a:picLocks noChangeAspect="1"/>
              </p:cNvPicPr>
              <p:nvPr/>
            </p:nvPicPr>
            <p:blipFill>
              <a:blip r:embed="rId3"/>
              <a:stretch>
                <a:fillRect/>
              </a:stretch>
            </p:blipFill>
            <p:spPr>
              <a:xfrm>
                <a:off x="3708400" y="1348740"/>
                <a:ext cx="2306004" cy="4503587"/>
              </a:xfrm>
              <a:prstGeom prst="rect">
                <a:avLst/>
              </a:prstGeom>
              <a:solidFill>
                <a:schemeClr val="bg1"/>
              </a:solidFill>
              <a:ln>
                <a:noFill/>
              </a:ln>
            </p:spPr>
          </p:pic>
          <p:pic>
            <p:nvPicPr>
              <p:cNvPr id="41" name="Picture 40" descr="offer_ad_mock_editable.jpg"/>
              <p:cNvPicPr>
                <a:picLocks/>
              </p:cNvPicPr>
              <p:nvPr/>
            </p:nvPicPr>
            <p:blipFill>
              <a:blip r:embed="rId6"/>
              <a:srcRect l="9060" t="23796" r="56544" b="20093"/>
              <a:stretch>
                <a:fillRect/>
              </a:stretch>
            </p:blipFill>
            <p:spPr>
              <a:xfrm>
                <a:off x="3899172" y="2139950"/>
                <a:ext cx="1968228" cy="2926080"/>
              </a:xfrm>
              <a:prstGeom prst="rect">
                <a:avLst/>
              </a:prstGeom>
            </p:spPr>
          </p:pic>
        </p:grpSp>
        <p:sp>
          <p:nvSpPr>
            <p:cNvPr id="68" name="Oval 20"/>
            <p:cNvSpPr>
              <a:spLocks noChangeArrowheads="1"/>
            </p:cNvSpPr>
            <p:nvPr/>
          </p:nvSpPr>
          <p:spPr bwMode="auto">
            <a:xfrm>
              <a:off x="2572103" y="1270000"/>
              <a:ext cx="400083" cy="407546"/>
            </a:xfrm>
            <a:prstGeom prst="ellipse">
              <a:avLst/>
            </a:prstGeom>
            <a:solidFill>
              <a:schemeClr val="accent1"/>
            </a:solidFill>
            <a:ln w="9525" algn="ctr">
              <a:noFill/>
              <a:round/>
              <a:headEnd/>
              <a:tailEnd/>
            </a:ln>
          </p:spPr>
          <p:txBody>
            <a:bodyPr wrap="none" anchor="ctr">
              <a:spAutoFit/>
            </a:bodyPr>
            <a:lstStyle/>
            <a:p>
              <a:pPr algn="ctr">
                <a:lnSpc>
                  <a:spcPct val="90000"/>
                </a:lnSpc>
                <a:spcBef>
                  <a:spcPct val="50000"/>
                </a:spcBef>
              </a:pPr>
              <a:r>
                <a:rPr lang="en-US" b="1" dirty="0" smtClean="0">
                  <a:solidFill>
                    <a:srgbClr val="FFFFFF"/>
                  </a:solidFill>
                  <a:cs typeface="Arial" charset="0"/>
                </a:rPr>
                <a:t>2</a:t>
              </a:r>
              <a:endParaRPr lang="en-US" b="1" dirty="0">
                <a:solidFill>
                  <a:srgbClr val="FFFFFF"/>
                </a:solidFill>
                <a:cs typeface="Arial" charset="0"/>
              </a:endParaRPr>
            </a:p>
          </p:txBody>
        </p:sp>
      </p:grpSp>
      <p:grpSp>
        <p:nvGrpSpPr>
          <p:cNvPr id="8" name="Group 79"/>
          <p:cNvGrpSpPr/>
          <p:nvPr/>
        </p:nvGrpSpPr>
        <p:grpSpPr>
          <a:xfrm>
            <a:off x="4510096" y="1257300"/>
            <a:ext cx="2295316" cy="4100666"/>
            <a:chOff x="4695308" y="1257300"/>
            <a:chExt cx="2295316" cy="4100666"/>
          </a:xfrm>
        </p:grpSpPr>
        <p:sp>
          <p:nvSpPr>
            <p:cNvPr id="18" name="TextBox 17"/>
            <p:cNvSpPr txBox="1"/>
            <p:nvPr/>
          </p:nvSpPr>
          <p:spPr>
            <a:xfrm>
              <a:off x="4713099" y="4902200"/>
              <a:ext cx="2277525" cy="455766"/>
            </a:xfrm>
            <a:prstGeom prst="rect">
              <a:avLst/>
            </a:prstGeom>
            <a:noFill/>
          </p:spPr>
          <p:txBody>
            <a:bodyPr wrap="square" rtlCol="0">
              <a:spAutoFit/>
            </a:bodyPr>
            <a:lstStyle/>
            <a:p>
              <a:r>
                <a:rPr lang="en-US" sz="1300" dirty="0" smtClean="0">
                  <a:solidFill>
                    <a:srgbClr val="002060"/>
                  </a:solidFill>
                </a:rPr>
                <a:t>Offer expands when the</a:t>
              </a:r>
              <a:br>
                <a:rPr lang="en-US" sz="1300" dirty="0" smtClean="0">
                  <a:solidFill>
                    <a:srgbClr val="002060"/>
                  </a:solidFill>
                </a:rPr>
              </a:br>
              <a:r>
                <a:rPr lang="en-US" sz="1300" dirty="0" smtClean="0">
                  <a:solidFill>
                    <a:srgbClr val="002060"/>
                  </a:solidFill>
                </a:rPr>
                <a:t>customer clicks on the + box</a:t>
              </a:r>
              <a:endParaRPr lang="en-US" sz="1300" dirty="0">
                <a:solidFill>
                  <a:srgbClr val="002060"/>
                </a:solidFill>
              </a:endParaRPr>
            </a:p>
          </p:txBody>
        </p:sp>
        <p:grpSp>
          <p:nvGrpSpPr>
            <p:cNvPr id="9" name="Group 60"/>
            <p:cNvGrpSpPr>
              <a:grpSpLocks noChangeAspect="1"/>
            </p:cNvGrpSpPr>
            <p:nvPr/>
          </p:nvGrpSpPr>
          <p:grpSpPr>
            <a:xfrm>
              <a:off x="4777060" y="1257300"/>
              <a:ext cx="1844803" cy="3602870"/>
              <a:chOff x="5384800" y="1408007"/>
              <a:chExt cx="2306004" cy="4503587"/>
            </a:xfrm>
          </p:grpSpPr>
          <p:pic>
            <p:nvPicPr>
              <p:cNvPr id="55" name="Picture 54" descr="iphone4_72.png"/>
              <p:cNvPicPr>
                <a:picLocks noChangeAspect="1"/>
              </p:cNvPicPr>
              <p:nvPr/>
            </p:nvPicPr>
            <p:blipFill>
              <a:blip r:embed="rId3"/>
              <a:stretch>
                <a:fillRect/>
              </a:stretch>
            </p:blipFill>
            <p:spPr>
              <a:xfrm>
                <a:off x="5384800" y="1408007"/>
                <a:ext cx="2306004" cy="4503587"/>
              </a:xfrm>
              <a:prstGeom prst="rect">
                <a:avLst/>
              </a:prstGeom>
              <a:solidFill>
                <a:schemeClr val="bg1"/>
              </a:solidFill>
              <a:ln>
                <a:noFill/>
              </a:ln>
            </p:spPr>
          </p:pic>
          <p:pic>
            <p:nvPicPr>
              <p:cNvPr id="53" name="Picture 52" descr="offer_ad_mock_editable.jpg"/>
              <p:cNvPicPr>
                <a:picLocks/>
              </p:cNvPicPr>
              <p:nvPr/>
            </p:nvPicPr>
            <p:blipFill>
              <a:blip r:embed="rId6"/>
              <a:srcRect l="55705" t="24228" r="10291" b="25154"/>
              <a:stretch>
                <a:fillRect/>
              </a:stretch>
            </p:blipFill>
            <p:spPr>
              <a:xfrm>
                <a:off x="5579532" y="2218267"/>
                <a:ext cx="1947672" cy="2651760"/>
              </a:xfrm>
              <a:prstGeom prst="rect">
                <a:avLst/>
              </a:prstGeom>
            </p:spPr>
          </p:pic>
          <p:pic>
            <p:nvPicPr>
              <p:cNvPr id="60" name="Picture 59" descr="photo.PNG"/>
              <p:cNvPicPr>
                <a:picLocks noChangeAspect="1"/>
              </p:cNvPicPr>
              <p:nvPr/>
            </p:nvPicPr>
            <p:blipFill>
              <a:blip r:embed="rId5"/>
              <a:srcRect t="90856"/>
              <a:stretch>
                <a:fillRect/>
              </a:stretch>
            </p:blipFill>
            <p:spPr>
              <a:xfrm flipV="1">
                <a:off x="5579532" y="4861072"/>
                <a:ext cx="1947672" cy="259034"/>
              </a:xfrm>
              <a:prstGeom prst="rect">
                <a:avLst/>
              </a:prstGeom>
            </p:spPr>
          </p:pic>
        </p:grpSp>
        <p:sp>
          <p:nvSpPr>
            <p:cNvPr id="14" name="Oval 20"/>
            <p:cNvSpPr>
              <a:spLocks noChangeArrowheads="1"/>
            </p:cNvSpPr>
            <p:nvPr/>
          </p:nvSpPr>
          <p:spPr bwMode="auto">
            <a:xfrm>
              <a:off x="4695308" y="1270000"/>
              <a:ext cx="400083" cy="407546"/>
            </a:xfrm>
            <a:prstGeom prst="ellipse">
              <a:avLst/>
            </a:prstGeom>
            <a:solidFill>
              <a:schemeClr val="accent1"/>
            </a:solidFill>
            <a:ln w="9525" algn="ctr">
              <a:noFill/>
              <a:round/>
              <a:headEnd/>
              <a:tailEnd/>
            </a:ln>
          </p:spPr>
          <p:txBody>
            <a:bodyPr wrap="none" anchor="ctr">
              <a:spAutoFit/>
            </a:bodyPr>
            <a:lstStyle/>
            <a:p>
              <a:pPr algn="ctr">
                <a:lnSpc>
                  <a:spcPct val="90000"/>
                </a:lnSpc>
                <a:spcBef>
                  <a:spcPct val="50000"/>
                </a:spcBef>
              </a:pPr>
              <a:r>
                <a:rPr lang="en-US" b="1" dirty="0" smtClean="0">
                  <a:solidFill>
                    <a:srgbClr val="FFFFFF"/>
                  </a:solidFill>
                  <a:cs typeface="Arial" charset="0"/>
                </a:rPr>
                <a:t>3</a:t>
              </a:r>
              <a:endParaRPr lang="en-US" b="1" dirty="0">
                <a:solidFill>
                  <a:srgbClr val="FFFFFF"/>
                </a:solidFill>
                <a:cs typeface="Arial" charset="0"/>
              </a:endParaRPr>
            </a:p>
          </p:txBody>
        </p:sp>
      </p:grpSp>
      <p:grpSp>
        <p:nvGrpSpPr>
          <p:cNvPr id="10" name="Group 80"/>
          <p:cNvGrpSpPr/>
          <p:nvPr/>
        </p:nvGrpSpPr>
        <p:grpSpPr>
          <a:xfrm>
            <a:off x="6849676" y="1257300"/>
            <a:ext cx="2072262" cy="4100666"/>
            <a:chOff x="7173338" y="1257300"/>
            <a:chExt cx="2072262" cy="4100666"/>
          </a:xfrm>
        </p:grpSpPr>
        <p:sp>
          <p:nvSpPr>
            <p:cNvPr id="27" name="TextBox 26"/>
            <p:cNvSpPr txBox="1"/>
            <p:nvPr/>
          </p:nvSpPr>
          <p:spPr>
            <a:xfrm>
              <a:off x="7200288" y="4902200"/>
              <a:ext cx="2045312" cy="455766"/>
            </a:xfrm>
            <a:prstGeom prst="rect">
              <a:avLst/>
            </a:prstGeom>
            <a:noFill/>
          </p:spPr>
          <p:txBody>
            <a:bodyPr wrap="square" rtlCol="0">
              <a:spAutoFit/>
            </a:bodyPr>
            <a:lstStyle/>
            <a:p>
              <a:r>
                <a:rPr lang="en-US" sz="1300" dirty="0" smtClean="0">
                  <a:solidFill>
                    <a:srgbClr val="002060"/>
                  </a:solidFill>
                </a:rPr>
                <a:t>Customer stores the </a:t>
              </a:r>
              <a:br>
                <a:rPr lang="en-US" sz="1300" dirty="0" smtClean="0">
                  <a:solidFill>
                    <a:srgbClr val="002060"/>
                  </a:solidFill>
                </a:rPr>
              </a:br>
              <a:r>
                <a:rPr lang="en-US" sz="1300" dirty="0" smtClean="0">
                  <a:solidFill>
                    <a:srgbClr val="002060"/>
                  </a:solidFill>
                </a:rPr>
                <a:t>offer via email or SMS</a:t>
              </a:r>
              <a:endParaRPr lang="en-US" sz="1300" dirty="0">
                <a:solidFill>
                  <a:srgbClr val="002060"/>
                </a:solidFill>
              </a:endParaRPr>
            </a:p>
          </p:txBody>
        </p:sp>
        <p:grpSp>
          <p:nvGrpSpPr>
            <p:cNvPr id="11" name="Group 66"/>
            <p:cNvGrpSpPr/>
            <p:nvPr/>
          </p:nvGrpSpPr>
          <p:grpSpPr>
            <a:xfrm>
              <a:off x="7198943" y="1257300"/>
              <a:ext cx="1844803" cy="3602870"/>
              <a:chOff x="7299197" y="1192107"/>
              <a:chExt cx="1844803" cy="3602870"/>
            </a:xfrm>
          </p:grpSpPr>
          <p:grpSp>
            <p:nvGrpSpPr>
              <p:cNvPr id="13" name="Group 61"/>
              <p:cNvGrpSpPr>
                <a:grpSpLocks noChangeAspect="1"/>
              </p:cNvGrpSpPr>
              <p:nvPr/>
            </p:nvGrpSpPr>
            <p:grpSpPr>
              <a:xfrm>
                <a:off x="7299197" y="1192107"/>
                <a:ext cx="1844803" cy="3602870"/>
                <a:chOff x="5384800" y="1408007"/>
                <a:chExt cx="2306004" cy="4503587"/>
              </a:xfrm>
            </p:grpSpPr>
            <p:pic>
              <p:nvPicPr>
                <p:cNvPr id="63" name="Picture 62" descr="iphone4_72.png"/>
                <p:cNvPicPr>
                  <a:picLocks noChangeAspect="1"/>
                </p:cNvPicPr>
                <p:nvPr/>
              </p:nvPicPr>
              <p:blipFill>
                <a:blip r:embed="rId3"/>
                <a:stretch>
                  <a:fillRect/>
                </a:stretch>
              </p:blipFill>
              <p:spPr>
                <a:xfrm>
                  <a:off x="5384800" y="1408007"/>
                  <a:ext cx="2306004" cy="4503587"/>
                </a:xfrm>
                <a:prstGeom prst="rect">
                  <a:avLst/>
                </a:prstGeom>
                <a:solidFill>
                  <a:schemeClr val="bg1"/>
                </a:solidFill>
                <a:ln>
                  <a:noFill/>
                </a:ln>
              </p:spPr>
            </p:pic>
            <p:pic>
              <p:nvPicPr>
                <p:cNvPr id="64" name="Picture 63" descr="offer_ad_mock_editable.jpg"/>
                <p:cNvPicPr>
                  <a:picLocks/>
                </p:cNvPicPr>
                <p:nvPr/>
              </p:nvPicPr>
              <p:blipFill>
                <a:blip r:embed="rId6"/>
                <a:srcRect l="55705" t="24228" r="10291" b="25154"/>
                <a:stretch>
                  <a:fillRect/>
                </a:stretch>
              </p:blipFill>
              <p:spPr>
                <a:xfrm>
                  <a:off x="5579532" y="2218267"/>
                  <a:ext cx="1947672" cy="2651760"/>
                </a:xfrm>
                <a:prstGeom prst="rect">
                  <a:avLst/>
                </a:prstGeom>
              </p:spPr>
            </p:pic>
            <p:pic>
              <p:nvPicPr>
                <p:cNvPr id="65" name="Picture 64" descr="photo.PNG"/>
                <p:cNvPicPr>
                  <a:picLocks noChangeAspect="1"/>
                </p:cNvPicPr>
                <p:nvPr/>
              </p:nvPicPr>
              <p:blipFill>
                <a:blip r:embed="rId5"/>
                <a:srcRect t="90856"/>
                <a:stretch>
                  <a:fillRect/>
                </a:stretch>
              </p:blipFill>
              <p:spPr>
                <a:xfrm flipV="1">
                  <a:off x="5579532" y="4861072"/>
                  <a:ext cx="1947672" cy="259034"/>
                </a:xfrm>
                <a:prstGeom prst="rect">
                  <a:avLst/>
                </a:prstGeom>
              </p:spPr>
            </p:pic>
          </p:grpSp>
          <p:pic>
            <p:nvPicPr>
              <p:cNvPr id="66" name="Picture 65" descr="offer.png"/>
              <p:cNvPicPr>
                <a:picLocks/>
              </p:cNvPicPr>
              <p:nvPr/>
            </p:nvPicPr>
            <p:blipFill>
              <a:blip r:embed="rId7"/>
              <a:srcRect t="11864"/>
              <a:stretch>
                <a:fillRect/>
              </a:stretch>
            </p:blipFill>
            <p:spPr>
              <a:xfrm>
                <a:off x="7461250" y="2101849"/>
                <a:ext cx="1542288" cy="1856232"/>
              </a:xfrm>
              <a:prstGeom prst="rect">
                <a:avLst/>
              </a:prstGeom>
            </p:spPr>
          </p:pic>
        </p:grpSp>
        <p:sp>
          <p:nvSpPr>
            <p:cNvPr id="15" name="Oval 20"/>
            <p:cNvSpPr>
              <a:spLocks noChangeArrowheads="1"/>
            </p:cNvSpPr>
            <p:nvPr/>
          </p:nvSpPr>
          <p:spPr bwMode="auto">
            <a:xfrm>
              <a:off x="7173338" y="1270000"/>
              <a:ext cx="400083" cy="407546"/>
            </a:xfrm>
            <a:prstGeom prst="ellipse">
              <a:avLst/>
            </a:prstGeom>
            <a:solidFill>
              <a:schemeClr val="accent1"/>
            </a:solidFill>
            <a:ln w="9525" algn="ctr">
              <a:noFill/>
              <a:round/>
              <a:headEnd/>
              <a:tailEnd/>
            </a:ln>
          </p:spPr>
          <p:txBody>
            <a:bodyPr wrap="none" anchor="ctr">
              <a:spAutoFit/>
            </a:bodyPr>
            <a:lstStyle/>
            <a:p>
              <a:pPr algn="ctr">
                <a:lnSpc>
                  <a:spcPct val="90000"/>
                </a:lnSpc>
                <a:spcBef>
                  <a:spcPct val="50000"/>
                </a:spcBef>
              </a:pPr>
              <a:r>
                <a:rPr lang="en-US" b="1" dirty="0" smtClean="0">
                  <a:solidFill>
                    <a:srgbClr val="FFFFFF"/>
                  </a:solidFill>
                  <a:cs typeface="Arial" charset="0"/>
                </a:rPr>
                <a:t>4</a:t>
              </a:r>
              <a:endParaRPr lang="en-US" b="1" dirty="0">
                <a:solidFill>
                  <a:srgbClr val="FFFFFF"/>
                </a:solidFill>
                <a:cs typeface="Arial" charset="0"/>
              </a:endParaRPr>
            </a:p>
          </p:txBody>
        </p:sp>
      </p:grpSp>
      <p:sp>
        <p:nvSpPr>
          <p:cNvPr id="34" name="Slide Number Placeholder 12"/>
          <p:cNvSpPr>
            <a:spLocks noGrp="1"/>
          </p:cNvSpPr>
          <p:nvPr>
            <p:ph type="sldNum" sz="quarter" idx="4294967295"/>
          </p:nvPr>
        </p:nvSpPr>
        <p:spPr>
          <a:xfrm>
            <a:off x="8677275" y="6392863"/>
            <a:ext cx="307975" cy="207962"/>
          </a:xfrm>
          <a:prstGeom prst="rect">
            <a:avLst/>
          </a:prstGeom>
          <a:noFill/>
        </p:spPr>
        <p:txBody>
          <a:bodyPr/>
          <a:lstStyle/>
          <a:p>
            <a:fld id="{9C6155DE-29AF-49B1-92D3-BC57D9A98D22}" type="slidenum">
              <a:rPr lang="en-GB" smtClean="0">
                <a:latin typeface="Arial" pitchFamily="34" charset="0"/>
                <a:ea typeface="ＭＳ Ｐゴシック" pitchFamily="34" charset="-128"/>
              </a:rPr>
              <a:pPr/>
              <a:t>8</a:t>
            </a:fld>
            <a:endParaRPr lang="en-GB" dirty="0" smtClean="0">
              <a:latin typeface="Arial"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CTC_fakeadwNexus.png"/>
          <p:cNvPicPr>
            <a:picLocks noChangeAspect="1"/>
          </p:cNvPicPr>
          <p:nvPr/>
        </p:nvPicPr>
        <p:blipFill>
          <a:blip r:embed="rId3"/>
          <a:srcRect l="5699" t="3183" r="9122" b="9241"/>
          <a:stretch>
            <a:fillRect/>
          </a:stretch>
        </p:blipFill>
        <p:spPr bwMode="auto">
          <a:xfrm>
            <a:off x="520700" y="2714625"/>
            <a:ext cx="3635375" cy="4143375"/>
          </a:xfrm>
          <a:prstGeom prst="rect">
            <a:avLst/>
          </a:prstGeom>
          <a:noFill/>
          <a:ln w="9525">
            <a:noFill/>
            <a:miter lim="800000"/>
            <a:headEnd/>
            <a:tailEnd/>
          </a:ln>
        </p:spPr>
      </p:pic>
      <p:sp>
        <p:nvSpPr>
          <p:cNvPr id="4100" name="Content Placeholder 2"/>
          <p:cNvSpPr>
            <a:spLocks noGrp="1"/>
          </p:cNvSpPr>
          <p:nvPr>
            <p:ph idx="1"/>
          </p:nvPr>
        </p:nvSpPr>
        <p:spPr>
          <a:xfrm>
            <a:off x="485775" y="1257300"/>
            <a:ext cx="8248650" cy="501650"/>
          </a:xfrm>
        </p:spPr>
        <p:txBody>
          <a:bodyPr/>
          <a:lstStyle/>
          <a:p>
            <a:pPr marL="0" indent="0"/>
            <a:r>
              <a:rPr lang="en-US" sz="1400">
                <a:solidFill>
                  <a:schemeClr val="accent1"/>
                </a:solidFill>
              </a:rPr>
              <a:t>Now customers can click to call your business directly from your ads when they appear in Search and GMM results on mobile devices with full internet browsers. </a:t>
            </a:r>
            <a:endParaRPr lang="en-US" sz="1400"/>
          </a:p>
        </p:txBody>
      </p:sp>
      <p:sp>
        <p:nvSpPr>
          <p:cNvPr id="9" name="Rounded Rectangle 8"/>
          <p:cNvSpPr>
            <a:spLocks noChangeArrowheads="1"/>
          </p:cNvSpPr>
          <p:nvPr/>
        </p:nvSpPr>
        <p:spPr bwMode="auto">
          <a:xfrm>
            <a:off x="4414838" y="1922463"/>
            <a:ext cx="3933825" cy="1281112"/>
          </a:xfrm>
          <a:prstGeom prst="roundRect">
            <a:avLst>
              <a:gd name="adj" fmla="val 16667"/>
            </a:avLst>
          </a:prstGeom>
          <a:solidFill>
            <a:schemeClr val="accent1"/>
          </a:solidFill>
          <a:ln w="38100">
            <a:solidFill>
              <a:schemeClr val="bg1"/>
            </a:solidFill>
            <a:round/>
            <a:headEnd/>
            <a:tailEnd/>
          </a:ln>
          <a:effectLst>
            <a:outerShdw blurRad="63500" dist="20000" dir="5400000" rotWithShape="0">
              <a:srgbClr val="000000">
                <a:alpha val="37999"/>
              </a:srgbClr>
            </a:outerShdw>
          </a:effectLst>
        </p:spPr>
        <p:txBody>
          <a:bodyPr anchor="ctr">
            <a:prstTxWarp prst="textNoShape">
              <a:avLst/>
            </a:prstTxWarp>
          </a:bodyPr>
          <a:lstStyle/>
          <a:p>
            <a:pPr algn="ctr">
              <a:lnSpc>
                <a:spcPct val="100000"/>
              </a:lnSpc>
            </a:pPr>
            <a:r>
              <a:rPr lang="en-US" sz="1600">
                <a:solidFill>
                  <a:schemeClr val="bg1"/>
                </a:solidFill>
              </a:rPr>
              <a:t>Advertisers who participated in our click-to-call beta trial saw a</a:t>
            </a:r>
          </a:p>
          <a:p>
            <a:pPr algn="ctr">
              <a:lnSpc>
                <a:spcPct val="100000"/>
              </a:lnSpc>
            </a:pPr>
            <a:r>
              <a:rPr lang="en-US" sz="1800">
                <a:solidFill>
                  <a:schemeClr val="bg1"/>
                </a:solidFill>
              </a:rPr>
              <a:t> </a:t>
            </a:r>
            <a:r>
              <a:rPr lang="en-US" sz="1800" b="1">
                <a:solidFill>
                  <a:schemeClr val="bg1"/>
                </a:solidFill>
              </a:rPr>
              <a:t>5-30% increase in CTRs</a:t>
            </a:r>
            <a:r>
              <a:rPr lang="en-US" sz="1800">
                <a:solidFill>
                  <a:schemeClr val="bg1"/>
                </a:solidFill>
              </a:rPr>
              <a:t>, </a:t>
            </a:r>
          </a:p>
          <a:p>
            <a:pPr algn="ctr">
              <a:lnSpc>
                <a:spcPct val="100000"/>
              </a:lnSpc>
            </a:pPr>
            <a:r>
              <a:rPr lang="en-US" sz="1600">
                <a:solidFill>
                  <a:schemeClr val="bg1"/>
                </a:solidFill>
              </a:rPr>
              <a:t>without cannibalizing URL clicks.</a:t>
            </a:r>
          </a:p>
        </p:txBody>
      </p:sp>
      <p:sp>
        <p:nvSpPr>
          <p:cNvPr id="38" name="TextBox 5"/>
          <p:cNvSpPr txBox="1">
            <a:spLocks noChangeArrowheads="1"/>
          </p:cNvSpPr>
          <p:nvPr/>
        </p:nvSpPr>
        <p:spPr bwMode="auto">
          <a:xfrm>
            <a:off x="1787525" y="4135438"/>
            <a:ext cx="784225" cy="244475"/>
          </a:xfrm>
          <a:prstGeom prst="rect">
            <a:avLst/>
          </a:prstGeom>
          <a:noFill/>
          <a:ln w="9525">
            <a:noFill/>
            <a:miter lim="800000"/>
            <a:headEnd/>
            <a:tailEnd/>
          </a:ln>
        </p:spPr>
        <p:txBody>
          <a:bodyPr wrap="none">
            <a:prstTxWarp prst="textNoShape">
              <a:avLst/>
            </a:prstTxWarp>
            <a:spAutoFit/>
          </a:bodyPr>
          <a:lstStyle/>
          <a:p>
            <a:r>
              <a:rPr lang="en-US" sz="1000">
                <a:latin typeface="Calibri" charset="0"/>
              </a:rPr>
              <a:t>restaurant</a:t>
            </a:r>
          </a:p>
        </p:txBody>
      </p:sp>
      <p:grpSp>
        <p:nvGrpSpPr>
          <p:cNvPr id="2" name="Group 53"/>
          <p:cNvGrpSpPr>
            <a:grpSpLocks/>
          </p:cNvGrpSpPr>
          <p:nvPr/>
        </p:nvGrpSpPr>
        <p:grpSpPr bwMode="auto">
          <a:xfrm>
            <a:off x="898525" y="3578225"/>
            <a:ext cx="2927350" cy="3279775"/>
            <a:chOff x="898091" y="3577979"/>
            <a:chExt cx="2927149" cy="3280021"/>
          </a:xfrm>
        </p:grpSpPr>
        <p:grpSp>
          <p:nvGrpSpPr>
            <p:cNvPr id="3" name="Group 50"/>
            <p:cNvGrpSpPr>
              <a:grpSpLocks/>
            </p:cNvGrpSpPr>
            <p:nvPr/>
          </p:nvGrpSpPr>
          <p:grpSpPr bwMode="auto">
            <a:xfrm>
              <a:off x="898091" y="3577979"/>
              <a:ext cx="2927149" cy="3266551"/>
              <a:chOff x="898091" y="3577979"/>
              <a:chExt cx="2927149" cy="3266551"/>
            </a:xfrm>
          </p:grpSpPr>
          <p:grpSp>
            <p:nvGrpSpPr>
              <p:cNvPr id="4" name="Group 47"/>
              <p:cNvGrpSpPr>
                <a:grpSpLocks noChangeAspect="1"/>
              </p:cNvGrpSpPr>
              <p:nvPr/>
            </p:nvGrpSpPr>
            <p:grpSpPr bwMode="auto">
              <a:xfrm>
                <a:off x="899160" y="3577979"/>
                <a:ext cx="2926080" cy="3266551"/>
                <a:chOff x="899160" y="3567220"/>
                <a:chExt cx="4279392" cy="4777330"/>
              </a:xfrm>
            </p:grpSpPr>
            <p:pic>
              <p:nvPicPr>
                <p:cNvPr id="4116" name="Picture 9" descr="NewSearchScreen.png"/>
                <p:cNvPicPr>
                  <a:picLocks noChangeAspect="1"/>
                </p:cNvPicPr>
                <p:nvPr/>
              </p:nvPicPr>
              <p:blipFill>
                <a:blip r:embed="rId4"/>
                <a:srcRect b="33026"/>
                <a:stretch>
                  <a:fillRect/>
                </a:stretch>
              </p:blipFill>
              <p:spPr bwMode="auto">
                <a:xfrm>
                  <a:off x="899160" y="3567220"/>
                  <a:ext cx="4279392" cy="4777330"/>
                </a:xfrm>
                <a:prstGeom prst="rect">
                  <a:avLst/>
                </a:prstGeom>
                <a:noFill/>
                <a:ln w="9525">
                  <a:noFill/>
                  <a:miter lim="800000"/>
                  <a:headEnd/>
                  <a:tailEnd/>
                </a:ln>
              </p:spPr>
            </p:pic>
            <p:pic>
              <p:nvPicPr>
                <p:cNvPr id="4117" name="Picture 10" descr="NewSearchScreen.png"/>
                <p:cNvPicPr>
                  <a:picLocks noChangeAspect="1"/>
                </p:cNvPicPr>
                <p:nvPr/>
              </p:nvPicPr>
              <p:blipFill>
                <a:blip r:embed="rId4"/>
                <a:srcRect l="40955" r="51923" b="94658"/>
                <a:stretch>
                  <a:fillRect/>
                </a:stretch>
              </p:blipFill>
              <p:spPr bwMode="auto">
                <a:xfrm>
                  <a:off x="2423160" y="3567220"/>
                  <a:ext cx="304800" cy="381043"/>
                </a:xfrm>
                <a:prstGeom prst="rect">
                  <a:avLst/>
                </a:prstGeom>
                <a:noFill/>
                <a:ln w="9525">
                  <a:noFill/>
                  <a:miter lim="800000"/>
                  <a:headEnd/>
                  <a:tailEnd/>
                </a:ln>
              </p:spPr>
            </p:pic>
            <p:pic>
              <p:nvPicPr>
                <p:cNvPr id="4118" name="Picture 12" descr="NewSearchScreen.png"/>
                <p:cNvPicPr>
                  <a:picLocks noChangeAspect="1"/>
                </p:cNvPicPr>
                <p:nvPr/>
              </p:nvPicPr>
              <p:blipFill>
                <a:blip r:embed="rId4"/>
                <a:srcRect l="40955" r="51923" b="94658"/>
                <a:stretch>
                  <a:fillRect/>
                </a:stretch>
              </p:blipFill>
              <p:spPr bwMode="auto">
                <a:xfrm>
                  <a:off x="2118360" y="3567220"/>
                  <a:ext cx="304800" cy="381043"/>
                </a:xfrm>
                <a:prstGeom prst="rect">
                  <a:avLst/>
                </a:prstGeom>
                <a:noFill/>
                <a:ln w="9525">
                  <a:noFill/>
                  <a:miter lim="800000"/>
                  <a:headEnd/>
                  <a:tailEnd/>
                </a:ln>
              </p:spPr>
            </p:pic>
            <p:pic>
              <p:nvPicPr>
                <p:cNvPr id="4119" name="Picture 13" descr="NewSearchScreen.png"/>
                <p:cNvPicPr>
                  <a:picLocks noChangeAspect="1"/>
                </p:cNvPicPr>
                <p:nvPr/>
              </p:nvPicPr>
              <p:blipFill>
                <a:blip r:embed="rId4"/>
                <a:srcRect l="40955" r="51923" b="94658"/>
                <a:stretch>
                  <a:fillRect/>
                </a:stretch>
              </p:blipFill>
              <p:spPr bwMode="auto">
                <a:xfrm>
                  <a:off x="1813560" y="3567220"/>
                  <a:ext cx="304800" cy="381043"/>
                </a:xfrm>
                <a:prstGeom prst="rect">
                  <a:avLst/>
                </a:prstGeom>
                <a:noFill/>
                <a:ln w="9525">
                  <a:noFill/>
                  <a:miter lim="800000"/>
                  <a:headEnd/>
                  <a:tailEnd/>
                </a:ln>
              </p:spPr>
            </p:pic>
            <p:pic>
              <p:nvPicPr>
                <p:cNvPr id="4120" name="Picture 14" descr="NewSearchScreen.png"/>
                <p:cNvPicPr>
                  <a:picLocks noChangeAspect="1"/>
                </p:cNvPicPr>
                <p:nvPr/>
              </p:nvPicPr>
              <p:blipFill>
                <a:blip r:embed="rId4"/>
                <a:srcRect l="40955" r="51923" b="94658"/>
                <a:stretch>
                  <a:fillRect/>
                </a:stretch>
              </p:blipFill>
              <p:spPr bwMode="auto">
                <a:xfrm>
                  <a:off x="1508760" y="3567220"/>
                  <a:ext cx="304800" cy="381043"/>
                </a:xfrm>
                <a:prstGeom prst="rect">
                  <a:avLst/>
                </a:prstGeom>
                <a:noFill/>
                <a:ln w="9525">
                  <a:noFill/>
                  <a:miter lim="800000"/>
                  <a:headEnd/>
                  <a:tailEnd/>
                </a:ln>
              </p:spPr>
            </p:pic>
            <p:pic>
              <p:nvPicPr>
                <p:cNvPr id="4121" name="Picture 15" descr="NewSearchScreen.png"/>
                <p:cNvPicPr>
                  <a:picLocks noChangeAspect="1"/>
                </p:cNvPicPr>
                <p:nvPr/>
              </p:nvPicPr>
              <p:blipFill>
                <a:blip r:embed="rId4"/>
                <a:srcRect l="40955" r="51923" b="94658"/>
                <a:stretch>
                  <a:fillRect/>
                </a:stretch>
              </p:blipFill>
              <p:spPr bwMode="auto">
                <a:xfrm>
                  <a:off x="1203960" y="3567220"/>
                  <a:ext cx="304800" cy="381043"/>
                </a:xfrm>
                <a:prstGeom prst="rect">
                  <a:avLst/>
                </a:prstGeom>
                <a:noFill/>
                <a:ln w="9525">
                  <a:noFill/>
                  <a:miter lim="800000"/>
                  <a:headEnd/>
                  <a:tailEnd/>
                </a:ln>
              </p:spPr>
            </p:pic>
            <p:pic>
              <p:nvPicPr>
                <p:cNvPr id="4122" name="Picture 16" descr="NewSearchScreen.png"/>
                <p:cNvPicPr>
                  <a:picLocks noChangeAspect="1"/>
                </p:cNvPicPr>
                <p:nvPr/>
              </p:nvPicPr>
              <p:blipFill>
                <a:blip r:embed="rId4"/>
                <a:srcRect l="40955" r="51923" b="94658"/>
                <a:stretch>
                  <a:fillRect/>
                </a:stretch>
              </p:blipFill>
              <p:spPr bwMode="auto">
                <a:xfrm>
                  <a:off x="899160" y="3567220"/>
                  <a:ext cx="304800" cy="381043"/>
                </a:xfrm>
                <a:prstGeom prst="rect">
                  <a:avLst/>
                </a:prstGeom>
                <a:noFill/>
                <a:ln w="9525">
                  <a:noFill/>
                  <a:miter lim="800000"/>
                  <a:headEnd/>
                  <a:tailEnd/>
                </a:ln>
              </p:spPr>
            </p:pic>
          </p:grpSp>
          <p:pic>
            <p:nvPicPr>
              <p:cNvPr id="4114" name="Picture 27" descr="NewSearchScreen.png"/>
              <p:cNvPicPr>
                <a:picLocks/>
              </p:cNvPicPr>
              <p:nvPr/>
            </p:nvPicPr>
            <p:blipFill>
              <a:blip r:embed="rId4"/>
              <a:srcRect l="35612" t="24573" r="43628" b="71153"/>
              <a:stretch>
                <a:fillRect/>
              </a:stretch>
            </p:blipFill>
            <p:spPr bwMode="auto">
              <a:xfrm>
                <a:off x="898091" y="5015927"/>
                <a:ext cx="2926080" cy="1005840"/>
              </a:xfrm>
              <a:prstGeom prst="rect">
                <a:avLst/>
              </a:prstGeom>
              <a:noFill/>
              <a:ln w="9525">
                <a:noFill/>
                <a:miter lim="800000"/>
                <a:headEnd/>
                <a:tailEnd/>
              </a:ln>
            </p:spPr>
          </p:pic>
          <p:pic>
            <p:nvPicPr>
              <p:cNvPr id="4115" name="Picture 27" descr="NewSearchScreen.png"/>
              <p:cNvPicPr>
                <a:picLocks/>
              </p:cNvPicPr>
              <p:nvPr/>
            </p:nvPicPr>
            <p:blipFill>
              <a:blip r:embed="rId4"/>
              <a:srcRect l="35612" t="24573" r="43628" b="71153"/>
              <a:stretch>
                <a:fillRect/>
              </a:stretch>
            </p:blipFill>
            <p:spPr bwMode="auto">
              <a:xfrm>
                <a:off x="899884" y="4791809"/>
                <a:ext cx="1843316" cy="1005840"/>
              </a:xfrm>
              <a:prstGeom prst="rect">
                <a:avLst/>
              </a:prstGeom>
              <a:noFill/>
              <a:ln w="9525">
                <a:noFill/>
                <a:miter lim="800000"/>
                <a:headEnd/>
                <a:tailEnd/>
              </a:ln>
            </p:spPr>
          </p:pic>
        </p:grpSp>
        <p:sp>
          <p:nvSpPr>
            <p:cNvPr id="4112" name="Rectangle 52"/>
            <p:cNvSpPr>
              <a:spLocks noChangeArrowheads="1"/>
            </p:cNvSpPr>
            <p:nvPr/>
          </p:nvSpPr>
          <p:spPr bwMode="auto">
            <a:xfrm>
              <a:off x="914400" y="6088828"/>
              <a:ext cx="2872292" cy="769172"/>
            </a:xfrm>
            <a:prstGeom prst="rect">
              <a:avLst/>
            </a:prstGeom>
            <a:solidFill>
              <a:schemeClr val="bg1"/>
            </a:solidFill>
            <a:ln w="9525">
              <a:noFill/>
              <a:round/>
              <a:headEnd/>
              <a:tailEnd/>
            </a:ln>
          </p:spPr>
          <p:txBody>
            <a:bodyPr wrap="none">
              <a:prstTxWarp prst="textNoShape">
                <a:avLst/>
              </a:prstTxWarp>
              <a:spAutoFit/>
            </a:bodyPr>
            <a:lstStyle/>
            <a:p>
              <a:endParaRPr lang="en-US"/>
            </a:p>
          </p:txBody>
        </p:sp>
      </p:grpSp>
      <p:sp>
        <p:nvSpPr>
          <p:cNvPr id="37" name="TextBox 4"/>
          <p:cNvSpPr txBox="1">
            <a:spLocks noChangeArrowheads="1"/>
          </p:cNvSpPr>
          <p:nvPr/>
        </p:nvSpPr>
        <p:spPr bwMode="auto">
          <a:xfrm>
            <a:off x="900113" y="4887913"/>
            <a:ext cx="2876550" cy="1092200"/>
          </a:xfrm>
          <a:prstGeom prst="rect">
            <a:avLst/>
          </a:prstGeom>
          <a:noFill/>
          <a:ln w="9525">
            <a:noFill/>
            <a:miter lim="800000"/>
            <a:headEnd/>
            <a:tailEnd/>
          </a:ln>
        </p:spPr>
        <p:txBody>
          <a:bodyPr>
            <a:prstTxWarp prst="textNoShape">
              <a:avLst/>
            </a:prstTxWarp>
            <a:spAutoFit/>
          </a:bodyPr>
          <a:lstStyle/>
          <a:p>
            <a:pPr>
              <a:lnSpc>
                <a:spcPct val="100000"/>
              </a:lnSpc>
            </a:pPr>
            <a:r>
              <a:rPr lang="en-US" sz="1100" u="sng">
                <a:solidFill>
                  <a:srgbClr val="2E1CCE"/>
                </a:solidFill>
                <a:latin typeface="Calibri" charset="0"/>
              </a:rPr>
              <a:t>Lou’s Italian </a:t>
            </a:r>
            <a:r>
              <a:rPr lang="en-US" sz="1100" b="1" u="sng">
                <a:solidFill>
                  <a:srgbClr val="2E1CCE"/>
                </a:solidFill>
                <a:latin typeface="Calibri" charset="0"/>
              </a:rPr>
              <a:t>Restaurant</a:t>
            </a:r>
          </a:p>
          <a:p>
            <a:pPr>
              <a:lnSpc>
                <a:spcPct val="100000"/>
              </a:lnSpc>
            </a:pPr>
            <a:r>
              <a:rPr lang="en-US" sz="1100">
                <a:solidFill>
                  <a:srgbClr val="50A547"/>
                </a:solidFill>
                <a:latin typeface="Calibri" charset="0"/>
              </a:rPr>
              <a:t>www.lousitalian.com </a:t>
            </a:r>
            <a:r>
              <a:rPr lang="en-US" sz="1100">
                <a:solidFill>
                  <a:srgbClr val="000000"/>
                </a:solidFill>
                <a:latin typeface="Calibri" charset="0"/>
              </a:rPr>
              <a:t>Fine dining for any occasion. Featuring organic and fresh ingredients.</a:t>
            </a:r>
          </a:p>
          <a:p>
            <a:pPr>
              <a:lnSpc>
                <a:spcPct val="100000"/>
              </a:lnSpc>
            </a:pPr>
            <a:r>
              <a:rPr lang="en-US" sz="1000" u="sng">
                <a:solidFill>
                  <a:srgbClr val="2E1CCE"/>
                </a:solidFill>
                <a:latin typeface="Calibri" charset="0"/>
              </a:rPr>
              <a:t>1 (650) 123-1111 </a:t>
            </a:r>
            <a:r>
              <a:rPr lang="en-US" sz="1000">
                <a:solidFill>
                  <a:srgbClr val="2E1CCE"/>
                </a:solidFill>
                <a:latin typeface="Calibri" charset="0"/>
              </a:rPr>
              <a:t>- </a:t>
            </a:r>
            <a:r>
              <a:rPr lang="en-US" sz="1000" u="sng">
                <a:solidFill>
                  <a:srgbClr val="2E1CCE"/>
                </a:solidFill>
                <a:latin typeface="Calibri" charset="0"/>
              </a:rPr>
              <a:t>1600 Amphitheatre Parkway, Mountain View</a:t>
            </a:r>
          </a:p>
        </p:txBody>
      </p:sp>
      <p:sp>
        <p:nvSpPr>
          <p:cNvPr id="4106" name="TextBox 38"/>
          <p:cNvSpPr txBox="1">
            <a:spLocks noChangeArrowheads="1"/>
          </p:cNvSpPr>
          <p:nvPr/>
        </p:nvSpPr>
        <p:spPr bwMode="auto">
          <a:xfrm>
            <a:off x="922338" y="6170613"/>
            <a:ext cx="2798762" cy="649287"/>
          </a:xfrm>
          <a:prstGeom prst="rect">
            <a:avLst/>
          </a:prstGeom>
          <a:noFill/>
          <a:ln w="9525">
            <a:noFill/>
            <a:miter lim="800000"/>
            <a:headEnd/>
            <a:tailEnd/>
          </a:ln>
        </p:spPr>
        <p:txBody>
          <a:bodyPr>
            <a:prstTxWarp prst="textNoShape">
              <a:avLst/>
            </a:prstTxWarp>
            <a:spAutoFit/>
          </a:bodyPr>
          <a:lstStyle/>
          <a:p>
            <a:pPr>
              <a:lnSpc>
                <a:spcPts val="1700"/>
              </a:lnSpc>
            </a:pPr>
            <a:r>
              <a:rPr lang="en-US" sz="1100" u="sng">
                <a:solidFill>
                  <a:srgbClr val="2E1CCE"/>
                </a:solidFill>
                <a:latin typeface="Calibri" charset="0"/>
              </a:rPr>
              <a:t>Mountain View </a:t>
            </a:r>
            <a:r>
              <a:rPr lang="en-US" sz="1100" b="1" u="sng">
                <a:solidFill>
                  <a:srgbClr val="2E1CCE"/>
                </a:solidFill>
                <a:latin typeface="Calibri" charset="0"/>
              </a:rPr>
              <a:t>restaurant</a:t>
            </a:r>
            <a:r>
              <a:rPr lang="en-US" sz="1100" u="sng">
                <a:solidFill>
                  <a:srgbClr val="2E1CCE"/>
                </a:solidFill>
                <a:latin typeface="Calibri" charset="0"/>
              </a:rPr>
              <a:t> reviews</a:t>
            </a:r>
          </a:p>
          <a:p>
            <a:pPr>
              <a:lnSpc>
                <a:spcPct val="100000"/>
              </a:lnSpc>
            </a:pPr>
            <a:r>
              <a:rPr lang="en-US" sz="1100">
                <a:solidFill>
                  <a:srgbClr val="000000"/>
                </a:solidFill>
                <a:latin typeface="Calibri" charset="0"/>
              </a:rPr>
              <a:t>Find the perfect </a:t>
            </a:r>
            <a:r>
              <a:rPr lang="en-US" sz="1100" b="1">
                <a:solidFill>
                  <a:srgbClr val="000000"/>
                </a:solidFill>
                <a:latin typeface="Calibri" charset="0"/>
              </a:rPr>
              <a:t>restaurant</a:t>
            </a:r>
            <a:r>
              <a:rPr lang="en-US" sz="1100">
                <a:solidFill>
                  <a:srgbClr val="000000"/>
                </a:solidFill>
                <a:latin typeface="Calibri" charset="0"/>
              </a:rPr>
              <a:t>. Hours, reviews, directions &amp; more. Book a table and read …</a:t>
            </a:r>
          </a:p>
        </p:txBody>
      </p:sp>
      <p:sp>
        <p:nvSpPr>
          <p:cNvPr id="4107" name="TextBox 54"/>
          <p:cNvSpPr txBox="1">
            <a:spLocks noChangeArrowheads="1"/>
          </p:cNvSpPr>
          <p:nvPr/>
        </p:nvSpPr>
        <p:spPr bwMode="auto">
          <a:xfrm>
            <a:off x="946150" y="4216400"/>
            <a:ext cx="798513" cy="246063"/>
          </a:xfrm>
          <a:prstGeom prst="rect">
            <a:avLst/>
          </a:prstGeom>
          <a:noFill/>
          <a:ln w="9525">
            <a:noFill/>
            <a:miter lim="800000"/>
            <a:headEnd/>
            <a:tailEnd/>
          </a:ln>
        </p:spPr>
        <p:txBody>
          <a:bodyPr wrap="none">
            <a:prstTxWarp prst="textNoShape">
              <a:avLst/>
            </a:prstTxWarp>
            <a:spAutoFit/>
          </a:bodyPr>
          <a:lstStyle/>
          <a:p>
            <a:r>
              <a:rPr lang="en-US" sz="1100" b="1">
                <a:latin typeface="Calibri" charset="0"/>
              </a:rPr>
              <a:t>restaurant</a:t>
            </a:r>
          </a:p>
        </p:txBody>
      </p:sp>
      <p:sp>
        <p:nvSpPr>
          <p:cNvPr id="40" name="Rounded Rectangle 39"/>
          <p:cNvSpPr/>
          <p:nvPr/>
        </p:nvSpPr>
        <p:spPr>
          <a:xfrm>
            <a:off x="706438" y="4787900"/>
            <a:ext cx="3273425" cy="1387475"/>
          </a:xfrm>
          <a:prstGeom prst="roundRect">
            <a:avLst/>
          </a:prstGeom>
          <a:noFill/>
          <a:ln w="63500" cmpd="sng"/>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endParaRPr lang="en-US">
              <a:solidFill>
                <a:srgbClr val="FFFFFF"/>
              </a:solidFill>
              <a:latin typeface="General GG 340" pitchFamily="-65" charset="0"/>
              <a:ea typeface="ＭＳ Ｐゴシック" charset="-128"/>
              <a:cs typeface="ＭＳ Ｐゴシック" charset="-128"/>
            </a:endParaRPr>
          </a:p>
        </p:txBody>
      </p:sp>
      <p:pic>
        <p:nvPicPr>
          <p:cNvPr id="4109" name="Picture 27" descr="phoneextensions.jpg"/>
          <p:cNvPicPr>
            <a:picLocks noChangeAspect="1"/>
          </p:cNvPicPr>
          <p:nvPr/>
        </p:nvPicPr>
        <p:blipFill>
          <a:blip r:embed="rId5"/>
          <a:srcRect l="6062" t="4256" r="7889"/>
          <a:stretch>
            <a:fillRect/>
          </a:stretch>
        </p:blipFill>
        <p:spPr bwMode="auto">
          <a:xfrm>
            <a:off x="4981575" y="3367088"/>
            <a:ext cx="3119438" cy="3502025"/>
          </a:xfrm>
          <a:prstGeom prst="rect">
            <a:avLst/>
          </a:prstGeom>
          <a:noFill/>
          <a:ln w="9525">
            <a:noFill/>
            <a:miter lim="800000"/>
            <a:headEnd/>
            <a:tailEnd/>
          </a:ln>
        </p:spPr>
      </p:pic>
      <p:sp>
        <p:nvSpPr>
          <p:cNvPr id="10" name="Rounded Rectangle 9"/>
          <p:cNvSpPr/>
          <p:nvPr/>
        </p:nvSpPr>
        <p:spPr bwMode="auto">
          <a:xfrm>
            <a:off x="5153025" y="5099050"/>
            <a:ext cx="2743200" cy="731838"/>
          </a:xfrm>
          <a:prstGeom prst="roundRect">
            <a:avLst/>
          </a:prstGeom>
          <a:noFill/>
          <a:ln w="38100">
            <a:headEnd type="none" w="med" len="med"/>
            <a:tailEnd type="none" w="med" len="med"/>
          </a:ln>
        </p:spPr>
        <p:style>
          <a:lnRef idx="2">
            <a:schemeClr val="accent1"/>
          </a:lnRef>
          <a:fillRef idx="1">
            <a:schemeClr val="lt1"/>
          </a:fillRef>
          <a:effectRef idx="0">
            <a:schemeClr val="accent1"/>
          </a:effectRef>
          <a:fontRef idx="minor">
            <a:schemeClr val="dk1"/>
          </a:fontRef>
        </p:style>
        <p:txBody>
          <a:bodyPr>
            <a:prstTxWarp prst="textNoShape">
              <a:avLst/>
            </a:prstTxWarp>
            <a:spAutoFit/>
          </a:bodyPr>
          <a:lstStyle/>
          <a:p>
            <a:endParaRPr lang="en-US">
              <a:solidFill>
                <a:schemeClr val="tx1"/>
              </a:solidFill>
            </a:endParaRPr>
          </a:p>
        </p:txBody>
      </p:sp>
      <p:sp>
        <p:nvSpPr>
          <p:cNvPr id="28" name="Title 1"/>
          <p:cNvSpPr txBox="1">
            <a:spLocks/>
          </p:cNvSpPr>
          <p:nvPr/>
        </p:nvSpPr>
        <p:spPr bwMode="auto">
          <a:xfrm>
            <a:off x="368300" y="298450"/>
            <a:ext cx="822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tx1"/>
                </a:solidFill>
                <a:effectLst/>
                <a:uLnTx/>
                <a:uFillTx/>
                <a:latin typeface="+mj-lt"/>
                <a:ea typeface="+mj-ea"/>
                <a:cs typeface="+mj-cs"/>
              </a:rPr>
              <a:t>Mobile Search: Click-To-Call </a:t>
            </a:r>
            <a:r>
              <a:rPr lang="en-US" sz="2800" b="1" kern="0" dirty="0" smtClean="0">
                <a:solidFill>
                  <a:schemeClr val="tx1"/>
                </a:solidFill>
                <a:latin typeface="+mj-lt"/>
                <a:ea typeface="+mj-ea"/>
                <a:cs typeface="+mj-cs"/>
              </a:rPr>
              <a:t>Increases CTR</a:t>
            </a:r>
            <a:endParaRPr kumimoji="0" lang="en-US" sz="2800" b="1"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1935&quot;&gt;&lt;property id=&quot;20148&quot; value=&quot;5&quot;/&gt;&lt;property id=&quot;20300&quot; value=&quot;Slide 1 - &amp;quot;Sales Presentation Template&amp;quot;&quot;/&gt;&lt;property id=&quot;20307&quot; value=&quot;820&quot;/&gt;&lt;/object&gt;&lt;object type=&quot;3&quot; unique_id=&quot;11936&quot;&gt;&lt;property id=&quot;20148&quot; value=&quot;5&quot;/&gt;&lt;property id=&quot;20300&quot; value=&quot;Slide 2 - &amp;quot;Opening: The Punch Line&amp;quot;&quot;/&gt;&lt;property id=&quot;20307&quot; value=&quot;821&quot;/&gt;&lt;/object&gt;&lt;object type=&quot;3&quot; unique_id=&quot;11937&quot;&gt;&lt;property id=&quot;20148&quot; value=&quot;5&quot;/&gt;&lt;property id=&quot;20300&quot; value=&quot;Slide 3&quot;/&gt;&lt;property id=&quot;20307&quot; value=&quot;822&quot;/&gt;&lt;/object&gt;&lt;object type=&quot;3&quot; unique_id=&quot;11938&quot;&gt;&lt;property id=&quot;20148&quot; value=&quot;5&quot;/&gt;&lt;property id=&quot;20300&quot; value=&quot;Slide 4 - &amp;quot;Opening: Exec Summary&amp;quot;&quot;/&gt;&lt;property id=&quot;20307&quot; value=&quot;823&quot;/&gt;&lt;/object&gt;&lt;object type=&quot;3&quot; unique_id=&quot;11939&quot;&gt;&lt;property id=&quot;20148&quot; value=&quot;5&quot;/&gt;&lt;property id=&quot;20300&quot; value=&quot;Slide 5 - &amp;quot;Executive Summary&amp;quot;&quot;/&gt;&lt;property id=&quot;20307&quot; value=&quot;824&quot;/&gt;&lt;/object&gt;&lt;object type=&quot;3&quot; unique_id=&quot;11940&quot;&gt;&lt;property id=&quot;20148&quot; value=&quot;5&quot;/&gt;&lt;property id=&quot;20300&quot; value=&quot;Slide 6 - &amp;quot;The Market&amp;quot;&quot;/&gt;&lt;property id=&quot;20307&quot; value=&quot;825&quot;/&gt;&lt;/object&gt;&lt;object type=&quot;3&quot; unique_id=&quot;11941&quot;&gt;&lt;property id=&quot;20148&quot; value=&quot;5&quot;/&gt;&lt;property id=&quot;20300&quot; value=&quot;Slide 7 - &amp;quot;[Why These Insights Matter]&amp;quot;&quot;/&gt;&lt;property id=&quot;20307&quot; value=&quot;826&quot;/&gt;&lt;/object&gt;&lt;object type=&quot;3&quot; unique_id=&quot;11942&quot;&gt;&lt;property id=&quot;20148&quot; value=&quot;5&quot;/&gt;&lt;property id=&quot;20300&quot; value=&quot;Slide 8 - &amp;quot;Customer &amp;amp; Competition&amp;quot;&quot;/&gt;&lt;property id=&quot;20307&quot; value=&quot;827&quot;/&gt;&lt;/object&gt;&lt;object type=&quot;3&quot; unique_id=&quot;11943&quot;&gt;&lt;property id=&quot;20148&quot; value=&quot;5&quot;/&gt;&lt;property id=&quot;20300&quot; value=&quot;Slide 9 - &amp;quot;$XM Revenue Delivered in QX&amp;quot;&quot;/&gt;&lt;property id=&quot;20307&quot; value=&quot;828&quot;/&gt;&lt;/object&gt;&lt;object type=&quot;3&quot; unique_id=&quot;11944&quot;&gt;&lt;property id=&quot;20148&quot; value=&quot;5&quot;/&gt;&lt;property id=&quot;20300&quot; value=&quot;Slide 10 - &amp;quot;Strong CTR, Weak Impression Levels&amp;quot;&quot;/&gt;&lt;property id=&quot;20307&quot; value=&quot;829&quot;/&gt;&lt;/object&gt;&lt;object type=&quot;3&quot; unique_id=&quot;11945&quot;&gt;&lt;property id=&quot;20148&quot; value=&quot;5&quot;/&gt;&lt;property id=&quot;20300&quot; value=&quot;Slide 11 - &amp;quot;Opportunity: Our Core Value Proposition&amp;quot;&quot;/&gt;&lt;property id=&quot;20307&quot; value=&quot;830&quot;/&gt;&lt;/object&gt;&lt;object type=&quot;3&quot; unique_id=&quot;11946&quot;&gt;&lt;property id=&quot;20148&quot; value=&quot;5&quot;/&gt;&lt;property id=&quot;20300&quot; value=&quot;Slide 12 - &amp;quot;Use Levers to Grow Revenue&amp;quot;&quot;/&gt;&lt;property id=&quot;20307&quot; value=&quot;849&quot;/&gt;&lt;/object&gt;&lt;object type=&quot;3&quot; unique_id=&quot;11947&quot;&gt;&lt;property id=&quot;20148&quot; value=&quot;5&quot;/&gt;&lt;property id=&quot;20300&quot; value=&quot;Slide 13&quot;/&gt;&lt;property id=&quot;20307&quot; value=&quot;832&quot;/&gt;&lt;/object&gt;&lt;object type=&quot;3&quot; unique_id=&quot;11948&quot;&gt;&lt;property id=&quot;20148&quot; value=&quot;5&quot;/&gt;&lt;property id=&quot;20300&quot; value=&quot;Slide 14 - &amp;quot;Analysis- The Solution&amp;quot;&quot;/&gt;&lt;property id=&quot;20307&quot; value=&quot;833&quot;/&gt;&lt;/object&gt;&lt;object type=&quot;3&quot; unique_id=&quot;11949&quot;&gt;&lt;property id=&quot;20148&quot; value=&quot;5&quot;/&gt;&lt;property id=&quot;20300&quot; value=&quot;Slide 15&quot;/&gt;&lt;property id=&quot;20307&quot; value=&quot;834&quot;/&gt;&lt;/object&gt;&lt;object type=&quot;3&quot; unique_id=&quot;11950&quot;&gt;&lt;property id=&quot;20148&quot; value=&quot;5&quot;/&gt;&lt;property id=&quot;20300&quot; value=&quot;Slide 16&quot;/&gt;&lt;property id=&quot;20307&quot; value=&quot;835&quot;/&gt;&lt;/object&gt;&lt;object type=&quot;3&quot; unique_id=&quot;11951&quot;&gt;&lt;property id=&quot;20148&quot; value=&quot;5&quot;/&gt;&lt;property id=&quot;20300&quot; value=&quot;Slide 17&quot;/&gt;&lt;property id=&quot;20307&quot; value=&quot;836&quot;/&gt;&lt;/object&gt;&lt;object type=&quot;3&quot; unique_id=&quot;11952&quot;&gt;&lt;property id=&quot;20148&quot; value=&quot;5&quot;/&gt;&lt;property id=&quot;20300&quot; value=&quot;Slide 18&quot;/&gt;&lt;property id=&quot;20307&quot; value=&quot;837&quot;/&gt;&lt;/object&gt;&lt;object type=&quot;3&quot; unique_id=&quot;11953&quot;&gt;&lt;property id=&quot;20148&quot; value=&quot;5&quot;/&gt;&lt;property id=&quot;20300&quot; value=&quot;Slide 19&quot;/&gt;&lt;property id=&quot;20307&quot; value=&quot;838&quot;/&gt;&lt;/object&gt;&lt;object type=&quot;3&quot; unique_id=&quot;11954&quot;&gt;&lt;property id=&quot;20148&quot; value=&quot;5&quot;/&gt;&lt;property id=&quot;20300&quot; value=&quot;Slide 20&quot;/&gt;&lt;property id=&quot;20307&quot; value=&quot;839&quot;/&gt;&lt;/object&gt;&lt;object type=&quot;3&quot; unique_id=&quot;11955&quot;&gt;&lt;property id=&quot;20148&quot; value=&quot;5&quot;/&gt;&lt;property id=&quot;20300&quot; value=&quot;Slide 21&quot;/&gt;&lt;property id=&quot;20307&quot; value=&quot;840&quot;/&gt;&lt;/object&gt;&lt;object type=&quot;3&quot; unique_id=&quot;11956&quot;&gt;&lt;property id=&quot;20148&quot; value=&quot;5&quot;/&gt;&lt;property id=&quot;20300&quot; value=&quot;Slide 22&quot;/&gt;&lt;property id=&quot;20307&quot; value=&quot;841&quot;/&gt;&lt;/object&gt;&lt;object type=&quot;3&quot; unique_id=&quot;11957&quot;&gt;&lt;property id=&quot;20148&quot; value=&quot;5&quot;/&gt;&lt;property id=&quot;20300&quot; value=&quot;Slide 23 - &amp;quot;The Close&amp;quot;&quot;/&gt;&lt;property id=&quot;20307&quot; value=&quot;842&quot;/&gt;&lt;/object&gt;&lt;object type=&quot;3&quot; unique_id=&quot;11958&quot;&gt;&lt;property id=&quot;20148&quot; value=&quot;5&quot;/&gt;&lt;property id=&quot;20300&quot; value=&quot;Slide 24&quot;/&gt;&lt;property id=&quot;20307&quot; value=&quot;843&quot;/&gt;&lt;/object&gt;&lt;object type=&quot;3&quot; unique_id=&quot;11959&quot;&gt;&lt;property id=&quot;20148&quot; value=&quot;5&quot;/&gt;&lt;property id=&quot;20300&quot; value=&quot;Slide 25&quot;/&gt;&lt;property id=&quot;20307&quot; value=&quot;845&quot;/&gt;&lt;/object&gt;&lt;object type=&quot;3&quot; unique_id=&quot;11960&quot;&gt;&lt;property id=&quot;20148&quot; value=&quot;5&quot;/&gt;&lt;property id=&quot;20300&quot; value=&quot;Slide 26 - &amp;quot;Thank You!&amp;quot;&quot;/&gt;&lt;property id=&quot;20307&quot; value=&quot;844&quot;/&gt;&lt;/objec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DVSHAPEID" val="N4rXUsiPnAQtl0WjfYM2JL"/>
</p:tagLst>
</file>

<file path=ppt/tags/tag3.xml><?xml version="1.0" encoding="utf-8"?>
<p:tagLst xmlns:a="http://schemas.openxmlformats.org/drawingml/2006/main" xmlns:r="http://schemas.openxmlformats.org/officeDocument/2006/relationships" xmlns:p="http://schemas.openxmlformats.org/presentationml/2006/main">
  <p:tag name="DVSHAPEID" val="xTmILLHSKtDBbZ0cDClpta"/>
</p:tagLst>
</file>

<file path=ppt/theme/theme1.xml><?xml version="1.0" encoding="utf-8"?>
<a:theme xmlns:a="http://schemas.openxmlformats.org/drawingml/2006/main" name="sales_template_April_2010">
  <a:themeElements>
    <a:clrScheme name="Custom 6">
      <a:dk1>
        <a:srgbClr val="3C3C3C"/>
      </a:dk1>
      <a:lt1>
        <a:srgbClr val="FFFFFF"/>
      </a:lt1>
      <a:dk2>
        <a:srgbClr val="AAAAAA"/>
      </a:dk2>
      <a:lt2>
        <a:srgbClr val="7D7D7D"/>
      </a:lt2>
      <a:accent1>
        <a:srgbClr val="0066CC"/>
      </a:accent1>
      <a:accent2>
        <a:srgbClr val="FFCC00"/>
      </a:accent2>
      <a:accent3>
        <a:srgbClr val="009900"/>
      </a:accent3>
      <a:accent4>
        <a:srgbClr val="FF0000"/>
      </a:accent4>
      <a:accent5>
        <a:srgbClr val="389CED"/>
      </a:accent5>
      <a:accent6>
        <a:srgbClr val="98E036"/>
      </a:accent6>
      <a:hlink>
        <a:srgbClr val="0066CC"/>
      </a:hlink>
      <a:folHlink>
        <a:srgbClr val="0066CC"/>
      </a:folHlink>
    </a:clrScheme>
    <a:fontScheme name="sales-template-Jan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dirty="0" smtClean="0">
            <a:solidFill>
              <a:schemeClr val="tx1"/>
            </a:solidFill>
          </a:defRPr>
        </a:defPPr>
      </a:lstStyle>
    </a:txDef>
  </a:objectDefaults>
  <a:extraClrSchemeLst>
    <a:extraClrScheme>
      <a:clrScheme name="sales-template-Jan07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sales_preso_template">
  <a:themeElements>
    <a:clrScheme name="sales_preso_template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fontScheme name="sales_preso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400" b="0" i="0" u="none" strike="noStrike" cap="none" normalizeH="0" baseline="0" smtClean="0">
            <a:ln>
              <a:noFill/>
            </a:ln>
            <a:solidFill>
              <a:schemeClr val="hlink"/>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400" b="0" i="0" u="none" strike="noStrike" cap="none" normalizeH="0" baseline="0" smtClean="0">
            <a:ln>
              <a:noFill/>
            </a:ln>
            <a:solidFill>
              <a:schemeClr val="hlink"/>
            </a:solidFill>
            <a:effectLst/>
            <a:latin typeface="Arial" pitchFamily="34" charset="0"/>
          </a:defRPr>
        </a:defPPr>
      </a:lstStyle>
    </a:lnDef>
  </a:objectDefaults>
  <a:extraClrSchemeLst>
    <a:extraClrScheme>
      <a:clrScheme name="sales_preso_template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ales-template-Jan07">
  <a:themeElements>
    <a:clrScheme name="sales-template-Jan07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fontScheme name="sales-template-Jan07">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les-template-Jan07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sales_preso_template">
  <a:themeElements>
    <a:clrScheme name="sales_preso_template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fontScheme name="sales_preso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les_preso_template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sales-template-Jan07">
  <a:themeElements>
    <a:clrScheme name="sales-template-Jan07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fontScheme name="sales-template-Jan07">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les-template-Jan07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sales_preso_template">
  <a:themeElements>
    <a:clrScheme name="sales_preso_template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fontScheme name="sales_preso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les_preso_template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ales-template-Oct07">
  <a:themeElements>
    <a:clrScheme name="sales-template-Oct07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fontScheme name="sales-template-Oct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sales-template-Oct07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les_preso_template">
  <a:themeElements>
    <a:clrScheme name="sales_preso_template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fontScheme name="sales_preso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les_preso_template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ales_template_April_2010">
  <a:themeElements>
    <a:clrScheme name="Custom 6">
      <a:dk1>
        <a:srgbClr val="3C3C3C"/>
      </a:dk1>
      <a:lt1>
        <a:srgbClr val="FFFFFF"/>
      </a:lt1>
      <a:dk2>
        <a:srgbClr val="AAAAAA"/>
      </a:dk2>
      <a:lt2>
        <a:srgbClr val="7D7D7D"/>
      </a:lt2>
      <a:accent1>
        <a:srgbClr val="0066CC"/>
      </a:accent1>
      <a:accent2>
        <a:srgbClr val="FFCC00"/>
      </a:accent2>
      <a:accent3>
        <a:srgbClr val="009900"/>
      </a:accent3>
      <a:accent4>
        <a:srgbClr val="FF0000"/>
      </a:accent4>
      <a:accent5>
        <a:srgbClr val="389CED"/>
      </a:accent5>
      <a:accent6>
        <a:srgbClr val="98E036"/>
      </a:accent6>
      <a:hlink>
        <a:srgbClr val="0066CC"/>
      </a:hlink>
      <a:folHlink>
        <a:srgbClr val="0066CC"/>
      </a:folHlink>
    </a:clrScheme>
    <a:fontScheme name="sales-template-Jan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dirty="0" err="1" smtClean="0"/>
        </a:defPPr>
      </a:lstStyle>
    </a:txDef>
  </a:objectDefaults>
  <a:extraClrSchemeLst>
    <a:extraClrScheme>
      <a:clrScheme name="sales-template-Jan07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sales-template-Oct07">
  <a:themeElements>
    <a:clrScheme name="Custom 1">
      <a:dk1>
        <a:srgbClr val="000000"/>
      </a:dk1>
      <a:lt1>
        <a:srgbClr val="FFFFFF"/>
      </a:lt1>
      <a:dk2>
        <a:srgbClr val="000000"/>
      </a:dk2>
      <a:lt2>
        <a:srgbClr val="808080"/>
      </a:lt2>
      <a:accent1>
        <a:srgbClr val="0070C0"/>
      </a:accent1>
      <a:accent2>
        <a:srgbClr val="333399"/>
      </a:accent2>
      <a:accent3>
        <a:srgbClr val="FF0000"/>
      </a:accent3>
      <a:accent4>
        <a:srgbClr val="FFC000"/>
      </a:accent4>
      <a:accent5>
        <a:srgbClr val="009644"/>
      </a:accent5>
      <a:accent6>
        <a:srgbClr val="002060"/>
      </a:accent6>
      <a:hlink>
        <a:srgbClr val="00B0F0"/>
      </a:hlink>
      <a:folHlink>
        <a:srgbClr val="009644"/>
      </a:folHlink>
    </a:clrScheme>
    <a:fontScheme name="sales-template-Oct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C00000"/>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txDef>
      <a:spPr>
        <a:solidFill>
          <a:schemeClr val="accent1"/>
        </a:solidFill>
      </a:spPr>
      <a:bodyPr wrap="square" rtlCol="0">
        <a:noAutofit/>
      </a:bodyPr>
      <a:lstStyle>
        <a:defPPr>
          <a:defRPr b="1" dirty="0">
            <a:solidFill>
              <a:schemeClr val="bg1"/>
            </a:solidFill>
          </a:defRPr>
        </a:defPPr>
      </a:lstStyle>
    </a:txDef>
  </a:objectDefaults>
  <a:extraClrSchemeLst>
    <a:extraClrScheme>
      <a:clrScheme name="sales-template-Oct07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ales_template_April_2010">
  <a:themeElements>
    <a:clrScheme name="Custom 6">
      <a:dk1>
        <a:srgbClr val="3C3C3C"/>
      </a:dk1>
      <a:lt1>
        <a:srgbClr val="FFFFFF"/>
      </a:lt1>
      <a:dk2>
        <a:srgbClr val="AAAAAA"/>
      </a:dk2>
      <a:lt2>
        <a:srgbClr val="7D7D7D"/>
      </a:lt2>
      <a:accent1>
        <a:srgbClr val="0066CC"/>
      </a:accent1>
      <a:accent2>
        <a:srgbClr val="FFCC00"/>
      </a:accent2>
      <a:accent3>
        <a:srgbClr val="009900"/>
      </a:accent3>
      <a:accent4>
        <a:srgbClr val="FF0000"/>
      </a:accent4>
      <a:accent5>
        <a:srgbClr val="389CED"/>
      </a:accent5>
      <a:accent6>
        <a:srgbClr val="98E036"/>
      </a:accent6>
      <a:hlink>
        <a:srgbClr val="0066CC"/>
      </a:hlink>
      <a:folHlink>
        <a:srgbClr val="0066CC"/>
      </a:folHlink>
    </a:clrScheme>
    <a:fontScheme name="sales-template-Jan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dirty="0" smtClean="0">
            <a:solidFill>
              <a:schemeClr val="tx1"/>
            </a:solidFill>
          </a:defRPr>
        </a:defPPr>
      </a:lstStyle>
    </a:txDef>
  </a:objectDefaults>
  <a:extraClrSchemeLst>
    <a:extraClrScheme>
      <a:clrScheme name="sales-template-Jan07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ales_preso_template">
  <a:themeElements>
    <a:clrScheme name="sales_preso_template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fontScheme name="sales_preso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les_preso_template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ales_template_April_2010">
  <a:themeElements>
    <a:clrScheme name="Custom 6">
      <a:dk1>
        <a:srgbClr val="3C3C3C"/>
      </a:dk1>
      <a:lt1>
        <a:srgbClr val="FFFFFF"/>
      </a:lt1>
      <a:dk2>
        <a:srgbClr val="AAAAAA"/>
      </a:dk2>
      <a:lt2>
        <a:srgbClr val="7D7D7D"/>
      </a:lt2>
      <a:accent1>
        <a:srgbClr val="0066CC"/>
      </a:accent1>
      <a:accent2>
        <a:srgbClr val="FFCC00"/>
      </a:accent2>
      <a:accent3>
        <a:srgbClr val="009900"/>
      </a:accent3>
      <a:accent4>
        <a:srgbClr val="FF0000"/>
      </a:accent4>
      <a:accent5>
        <a:srgbClr val="389CED"/>
      </a:accent5>
      <a:accent6>
        <a:srgbClr val="98E036"/>
      </a:accent6>
      <a:hlink>
        <a:srgbClr val="0066CC"/>
      </a:hlink>
      <a:folHlink>
        <a:srgbClr val="0066CC"/>
      </a:folHlink>
    </a:clrScheme>
    <a:fontScheme name="sales-template-Jan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dirty="0" smtClean="0">
            <a:solidFill>
              <a:schemeClr val="tx1"/>
            </a:solidFill>
          </a:defRPr>
        </a:defPPr>
      </a:lstStyle>
    </a:txDef>
  </a:objectDefaults>
  <a:extraClrSchemeLst>
    <a:extraClrScheme>
      <a:clrScheme name="sales-template-Jan07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ales_preso_template">
  <a:themeElements>
    <a:clrScheme name="sales_preso_template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fontScheme name="sales_preso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400" b="0" i="0" u="none" strike="noStrike" cap="none" normalizeH="0" baseline="0" smtClean="0">
            <a:ln>
              <a:noFill/>
            </a:ln>
            <a:solidFill>
              <a:schemeClr val="hlink"/>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400" b="0" i="0" u="none" strike="noStrike" cap="none" normalizeH="0" baseline="0" smtClean="0">
            <a:ln>
              <a:noFill/>
            </a:ln>
            <a:solidFill>
              <a:schemeClr val="hlink"/>
            </a:solidFill>
            <a:effectLst/>
            <a:latin typeface="Arial" pitchFamily="34" charset="0"/>
          </a:defRPr>
        </a:defPPr>
      </a:lstStyle>
    </a:lnDef>
  </a:objectDefaults>
  <a:extraClrSchemeLst>
    <a:extraClrScheme>
      <a:clrScheme name="sales_preso_template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ales_preso_template">
  <a:themeElements>
    <a:clrScheme name="sales_preso_template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fontScheme name="sales_preso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les_preso_template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20781</TotalTime>
  <Words>2904</Words>
  <Application>Microsoft Office PowerPoint</Application>
  <PresentationFormat>On-screen Show (4:3)</PresentationFormat>
  <Paragraphs>527</Paragraphs>
  <Slides>33</Slides>
  <Notes>30</Notes>
  <HiddenSlides>0</HiddenSlides>
  <MMClips>0</MMClips>
  <ScaleCrop>false</ScaleCrop>
  <HeadingPairs>
    <vt:vector size="6" baseType="variant">
      <vt:variant>
        <vt:lpstr>Theme</vt:lpstr>
      </vt:variant>
      <vt:variant>
        <vt:i4>15</vt:i4>
      </vt:variant>
      <vt:variant>
        <vt:lpstr>Embedded OLE Servers</vt:lpstr>
      </vt:variant>
      <vt:variant>
        <vt:i4>1</vt:i4>
      </vt:variant>
      <vt:variant>
        <vt:lpstr>Slide Titles</vt:lpstr>
      </vt:variant>
      <vt:variant>
        <vt:i4>33</vt:i4>
      </vt:variant>
    </vt:vector>
  </HeadingPairs>
  <TitlesOfParts>
    <vt:vector size="49" baseType="lpstr">
      <vt:lpstr>sales_template_April_2010</vt:lpstr>
      <vt:lpstr>sales_preso_template</vt:lpstr>
      <vt:lpstr>1_sales_template_April_2010</vt:lpstr>
      <vt:lpstr>4_sales-template-Oct07</vt:lpstr>
      <vt:lpstr>2_sales_template_April_2010</vt:lpstr>
      <vt:lpstr>1_sales_preso_template</vt:lpstr>
      <vt:lpstr>3_sales_template_April_2010</vt:lpstr>
      <vt:lpstr>2_sales_preso_template</vt:lpstr>
      <vt:lpstr>3_sales_preso_template</vt:lpstr>
      <vt:lpstr>4_sales_preso_template</vt:lpstr>
      <vt:lpstr>sales-template-Jan07</vt:lpstr>
      <vt:lpstr>5_sales_preso_template</vt:lpstr>
      <vt:lpstr>1_sales-template-Jan07</vt:lpstr>
      <vt:lpstr>6_sales_preso_template</vt:lpstr>
      <vt:lpstr>sales-template-Oct07</vt:lpstr>
      <vt:lpstr>Worksheet</vt:lpstr>
      <vt:lpstr>Restaurants Collateral</vt:lpstr>
      <vt:lpstr>Restaurant Objective/Google Platform Alignment</vt:lpstr>
      <vt:lpstr>PowerPoint Presentation</vt:lpstr>
      <vt:lpstr>PowerPoint Presentation</vt:lpstr>
      <vt:lpstr>Desktop Display: Example- Olive Garden Complimented TV Ads Online</vt:lpstr>
      <vt:lpstr>PowerPoint Presentation</vt:lpstr>
      <vt:lpstr>Mobile Search: Hyperlocal Ads Increase CTR</vt:lpstr>
      <vt:lpstr>Mobile Search: Offers Beta Drives In-Store</vt:lpstr>
      <vt:lpstr>PowerPoint Presentation</vt:lpstr>
      <vt:lpstr>PowerPoint Presentation</vt:lpstr>
      <vt:lpstr>PowerPoint Presentation</vt:lpstr>
      <vt:lpstr>PowerPoint Presentation</vt:lpstr>
      <vt:lpstr>Mobile Display: Reach Diners On-The-Go</vt:lpstr>
      <vt:lpstr>Mobile Display: Reach Specific Demos (ex: Moms)</vt:lpstr>
      <vt:lpstr>3 Simple Steps to Success on YouTube</vt:lpstr>
      <vt:lpstr>YouTube: 1 – Establish Destination with Channels</vt:lpstr>
      <vt:lpstr>YouTube: Keys to Success with Channels</vt:lpstr>
      <vt:lpstr>PowerPoint Presentation</vt:lpstr>
      <vt:lpstr>PowerPoint Presentation</vt:lpstr>
      <vt:lpstr>Our Content</vt:lpstr>
      <vt:lpstr>PowerPoint Presentation</vt:lpstr>
      <vt:lpstr>Diners Are Planning Where To Eat In Advance</vt:lpstr>
      <vt:lpstr>Casual Diners Spending More Time Online </vt:lpstr>
      <vt:lpstr>PowerPoint Presentation</vt:lpstr>
      <vt:lpstr>PowerPoint Presentation</vt:lpstr>
      <vt:lpstr>Search Is A Developing Part Of Diner Research</vt:lpstr>
      <vt:lpstr>Restaurant Searches are Growing Exponentially</vt:lpstr>
      <vt:lpstr>Mobile Is A Developing Part Of Diner Research</vt:lpstr>
      <vt:lpstr>Restaurant Mobile Query Growth</vt:lpstr>
      <vt:lpstr>PowerPoint Presentation</vt:lpstr>
      <vt:lpstr>PowerPoint Presentation</vt:lpstr>
      <vt:lpstr>Mobile Is Driving Revenue For Restaurants Today</vt:lpstr>
      <vt:lpstr>Hardee’s Campaign Is Centered Around Mobile</vt:lpstr>
    </vt:vector>
  </TitlesOfParts>
  <Company>Google,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 Presentation Template</dc:title>
  <dc:creator>Oliver Deighton</dc:creator>
  <cp:lastModifiedBy>Robyn</cp:lastModifiedBy>
  <cp:revision>667</cp:revision>
  <dcterms:created xsi:type="dcterms:W3CDTF">2010-12-08T22:27:50Z</dcterms:created>
  <dcterms:modified xsi:type="dcterms:W3CDTF">2012-04-12T21:18:42Z</dcterms:modified>
</cp:coreProperties>
</file>