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0E8F8-5E57-48C4-B196-E3B87E536838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8AE2-6726-4674-A995-C95C1CEAE8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82A00-0F97-4D17-8FF2-6ECB0F91434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276600"/>
            <a:ext cx="2895600" cy="3581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7780" y="3213584"/>
            <a:ext cx="9242404" cy="364441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38143 h 2038143"/>
              <a:gd name="connsiteX1" fmla="*/ 2836585 w 3352800"/>
              <a:gd name="connsiteY1" fmla="*/ 35242 h 2038143"/>
              <a:gd name="connsiteX2" fmla="*/ 2818808 w 3352800"/>
              <a:gd name="connsiteY2" fmla="*/ 0 h 2038143"/>
              <a:gd name="connsiteX3" fmla="*/ 3352800 w 3352800"/>
              <a:gd name="connsiteY3" fmla="*/ 2038143 h 2038143"/>
              <a:gd name="connsiteX4" fmla="*/ 0 w 3352800"/>
              <a:gd name="connsiteY4" fmla="*/ 2038143 h 2038143"/>
              <a:gd name="connsiteX0" fmla="*/ 0 w 2836585"/>
              <a:gd name="connsiteY0" fmla="*/ 2038143 h 2038143"/>
              <a:gd name="connsiteX1" fmla="*/ 2836585 w 2836585"/>
              <a:gd name="connsiteY1" fmla="*/ 35242 h 2038143"/>
              <a:gd name="connsiteX2" fmla="*/ 2818808 w 2836585"/>
              <a:gd name="connsiteY2" fmla="*/ 0 h 2038143"/>
              <a:gd name="connsiteX3" fmla="*/ 2814910 w 2836585"/>
              <a:gd name="connsiteY3" fmla="*/ 2031041 h 2038143"/>
              <a:gd name="connsiteX4" fmla="*/ 0 w 2836585"/>
              <a:gd name="connsiteY4" fmla="*/ 2038143 h 203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6585" h="2038143">
                <a:moveTo>
                  <a:pt x="0" y="2038143"/>
                </a:moveTo>
                <a:lnTo>
                  <a:pt x="2836585" y="35242"/>
                </a:lnTo>
                <a:lnTo>
                  <a:pt x="2818808" y="0"/>
                </a:lnTo>
                <a:cubicBezTo>
                  <a:pt x="2817509" y="677014"/>
                  <a:pt x="2816209" y="1354027"/>
                  <a:pt x="2814910" y="2031041"/>
                </a:cubicBezTo>
                <a:lnTo>
                  <a:pt x="0" y="2038143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089275"/>
            <a:ext cx="5210176" cy="329259"/>
          </a:xfrm>
        </p:spPr>
        <p:txBody>
          <a:bodyPr tIns="9144">
            <a:noAutofit/>
          </a:bodyPr>
          <a:lstStyle>
            <a:lvl1pPr marL="0" indent="0" algn="l">
              <a:buNone/>
              <a:defRPr kumimoji="0" lang="en-US" sz="1800" b="0" i="0" u="none" strike="noStrike" kern="1200" cap="none" spc="40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990600"/>
            <a:ext cx="5362575" cy="1704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41542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eci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25755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05674796-3FBC-432B-A703-7405779F9E61}" type="datetime1">
              <a:rPr lang="en-US" smtClean="0">
                <a:solidFill>
                  <a:srgbClr val="FFFFFF"/>
                </a:solidFill>
              </a:rPr>
              <a:pPr/>
              <a:t>6/14/2012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67ED94D7-A3F7-4283-8DF8-353A9E78662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0" y="3200400"/>
            <a:ext cx="5257800" cy="2895600"/>
          </a:xfrm>
        </p:spPr>
        <p:txBody>
          <a:bodyPr/>
          <a:lstStyle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6173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31787" y="3803720"/>
            <a:ext cx="8355013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14"/>
          </p:nvPr>
        </p:nvSpPr>
        <p:spPr>
          <a:xfrm>
            <a:off x="331788" y="1603375"/>
            <a:ext cx="8355012" cy="20272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58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 bwMode="white">
          <a:xfrm>
            <a:off x="457200" y="6499225"/>
            <a:ext cx="396875" cy="365125"/>
          </a:xfrm>
          <a:prstGeom prst="rect">
            <a:avLst/>
          </a:prstGeom>
        </p:spPr>
        <p:txBody>
          <a:bodyPr anchor="ctr"/>
          <a:lstStyle/>
          <a:p>
            <a:fld id="{825E1FF2-85F8-433F-8448-99957D1D949A}" type="slidenum">
              <a:rPr lang="en-US" sz="900">
                <a:solidFill>
                  <a:srgbClr val="028EEE"/>
                </a:solidFill>
              </a:rPr>
              <a:pPr/>
              <a:t>‹#›</a:t>
            </a:fld>
            <a:endParaRPr lang="en-US" sz="900">
              <a:solidFill>
                <a:srgbClr val="028EEE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white">
          <a:xfrm>
            <a:off x="685800" y="6499225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en-US" sz="900" dirty="0" smtClean="0">
                <a:solidFill>
                  <a:srgbClr val="028EEE"/>
                </a:solidFill>
                <a:latin typeface="Arial"/>
              </a:rPr>
              <a:t>Google confidential</a:t>
            </a:r>
            <a:endParaRPr lang="en-US" sz="900" dirty="0">
              <a:solidFill>
                <a:srgbClr val="028EEE"/>
              </a:solidFill>
              <a:latin typeface="Arial"/>
            </a:endParaRPr>
          </a:p>
        </p:txBody>
      </p:sp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8342313" y="6580188"/>
            <a:ext cx="649287" cy="222250"/>
            <a:chOff x="8158163" y="6554788"/>
            <a:chExt cx="889000" cy="303212"/>
          </a:xfrm>
        </p:grpSpPr>
        <p:sp>
          <p:nvSpPr>
            <p:cNvPr id="11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8158163" y="6554788"/>
              <a:ext cx="889000" cy="30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8881970" y="6628425"/>
              <a:ext cx="123896" cy="142943"/>
            </a:xfrm>
            <a:custGeom>
              <a:avLst/>
              <a:gdLst>
                <a:gd name="T0" fmla="*/ 2147483647 w 33"/>
                <a:gd name="T1" fmla="*/ 2147483647 h 38"/>
                <a:gd name="T2" fmla="*/ 2147483647 w 33"/>
                <a:gd name="T3" fmla="*/ 2147483647 h 38"/>
                <a:gd name="T4" fmla="*/ 2147483647 w 33"/>
                <a:gd name="T5" fmla="*/ 2147483647 h 38"/>
                <a:gd name="T6" fmla="*/ 2147483647 w 33"/>
                <a:gd name="T7" fmla="*/ 2147483647 h 38"/>
                <a:gd name="T8" fmla="*/ 2147483647 w 33"/>
                <a:gd name="T9" fmla="*/ 2147483647 h 38"/>
                <a:gd name="T10" fmla="*/ 0 w 33"/>
                <a:gd name="T11" fmla="*/ 2147483647 h 38"/>
                <a:gd name="T12" fmla="*/ 2147483647 w 33"/>
                <a:gd name="T13" fmla="*/ 0 h 38"/>
                <a:gd name="T14" fmla="*/ 2147483647 w 33"/>
                <a:gd name="T15" fmla="*/ 2147483647 h 38"/>
                <a:gd name="T16" fmla="*/ 2147483647 w 33"/>
                <a:gd name="T17" fmla="*/ 2147483647 h 38"/>
                <a:gd name="T18" fmla="*/ 2147483647 w 33"/>
                <a:gd name="T19" fmla="*/ 2147483647 h 38"/>
                <a:gd name="T20" fmla="*/ 2147483647 w 33"/>
                <a:gd name="T21" fmla="*/ 2147483647 h 38"/>
                <a:gd name="T22" fmla="*/ 2147483647 w 33"/>
                <a:gd name="T23" fmla="*/ 2147483647 h 38"/>
                <a:gd name="T24" fmla="*/ 2147483647 w 33"/>
                <a:gd name="T25" fmla="*/ 2147483647 h 38"/>
                <a:gd name="T26" fmla="*/ 2147483647 w 33"/>
                <a:gd name="T27" fmla="*/ 2147483647 h 38"/>
                <a:gd name="T28" fmla="*/ 2147483647 w 33"/>
                <a:gd name="T29" fmla="*/ 2147483647 h 38"/>
                <a:gd name="T30" fmla="*/ 2147483647 w 33"/>
                <a:gd name="T31" fmla="*/ 2147483647 h 38"/>
                <a:gd name="T32" fmla="*/ 2147483647 w 33"/>
                <a:gd name="T33" fmla="*/ 2147483647 h 38"/>
                <a:gd name="T34" fmla="*/ 2147483647 w 33"/>
                <a:gd name="T35" fmla="*/ 2147483647 h 38"/>
                <a:gd name="T36" fmla="*/ 2147483647 w 33"/>
                <a:gd name="T37" fmla="*/ 2147483647 h 38"/>
                <a:gd name="T38" fmla="*/ 2147483647 w 33"/>
                <a:gd name="T39" fmla="*/ 2147483647 h 3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3" h="38">
                  <a:moveTo>
                    <a:pt x="33" y="32"/>
                  </a:moveTo>
                  <a:cubicBezTo>
                    <a:pt x="29" y="35"/>
                    <a:pt x="29" y="35"/>
                    <a:pt x="29" y="35"/>
                  </a:cubicBezTo>
                  <a:cubicBezTo>
                    <a:pt x="28" y="36"/>
                    <a:pt x="27" y="36"/>
                    <a:pt x="26" y="37"/>
                  </a:cubicBezTo>
                  <a:cubicBezTo>
                    <a:pt x="24" y="38"/>
                    <a:pt x="21" y="38"/>
                    <a:pt x="19" y="38"/>
                  </a:cubicBezTo>
                  <a:cubicBezTo>
                    <a:pt x="16" y="38"/>
                    <a:pt x="12" y="38"/>
                    <a:pt x="8" y="35"/>
                  </a:cubicBezTo>
                  <a:cubicBezTo>
                    <a:pt x="3" y="31"/>
                    <a:pt x="0" y="24"/>
                    <a:pt x="0" y="19"/>
                  </a:cubicBezTo>
                  <a:cubicBezTo>
                    <a:pt x="0" y="6"/>
                    <a:pt x="10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0" y="5"/>
                    <a:pt x="31" y="9"/>
                    <a:pt x="32" y="1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28"/>
                    <a:pt x="16" y="34"/>
                    <a:pt x="24" y="34"/>
                  </a:cubicBezTo>
                  <a:cubicBezTo>
                    <a:pt x="27" y="34"/>
                    <a:pt x="30" y="33"/>
                    <a:pt x="33" y="32"/>
                  </a:cubicBezTo>
                  <a:cubicBezTo>
                    <a:pt x="33" y="32"/>
                    <a:pt x="33" y="31"/>
                    <a:pt x="33" y="32"/>
                  </a:cubicBezTo>
                  <a:close/>
                  <a:moveTo>
                    <a:pt x="22" y="12"/>
                  </a:moveTo>
                  <a:cubicBezTo>
                    <a:pt x="23" y="11"/>
                    <a:pt x="24" y="11"/>
                    <a:pt x="24" y="10"/>
                  </a:cubicBezTo>
                  <a:cubicBezTo>
                    <a:pt x="24" y="7"/>
                    <a:pt x="20" y="3"/>
                    <a:pt x="16" y="3"/>
                  </a:cubicBezTo>
                  <a:cubicBezTo>
                    <a:pt x="13" y="3"/>
                    <a:pt x="7" y="5"/>
                    <a:pt x="7" y="14"/>
                  </a:cubicBezTo>
                  <a:cubicBezTo>
                    <a:pt x="7" y="15"/>
                    <a:pt x="7" y="17"/>
                    <a:pt x="7" y="18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8808067" y="6556953"/>
              <a:ext cx="78249" cy="210083"/>
            </a:xfrm>
            <a:custGeom>
              <a:avLst/>
              <a:gdLst>
                <a:gd name="T0" fmla="*/ 2147483647 w 21"/>
                <a:gd name="T1" fmla="*/ 2147483647 h 56"/>
                <a:gd name="T2" fmla="*/ 2147483647 w 21"/>
                <a:gd name="T3" fmla="*/ 2147483647 h 56"/>
                <a:gd name="T4" fmla="*/ 2147483647 w 21"/>
                <a:gd name="T5" fmla="*/ 2147483647 h 56"/>
                <a:gd name="T6" fmla="*/ 2147483647 w 21"/>
                <a:gd name="T7" fmla="*/ 2147483647 h 56"/>
                <a:gd name="T8" fmla="*/ 2147483647 w 21"/>
                <a:gd name="T9" fmla="*/ 2147483647 h 56"/>
                <a:gd name="T10" fmla="*/ 2147483647 w 21"/>
                <a:gd name="T11" fmla="*/ 2147483647 h 56"/>
                <a:gd name="T12" fmla="*/ 2147483647 w 21"/>
                <a:gd name="T13" fmla="*/ 2147483647 h 56"/>
                <a:gd name="T14" fmla="*/ 2147483647 w 21"/>
                <a:gd name="T15" fmla="*/ 2147483647 h 56"/>
                <a:gd name="T16" fmla="*/ 0 w 21"/>
                <a:gd name="T17" fmla="*/ 2147483647 h 56"/>
                <a:gd name="T18" fmla="*/ 2147483647 w 21"/>
                <a:gd name="T19" fmla="*/ 0 h 56"/>
                <a:gd name="T20" fmla="*/ 2147483647 w 21"/>
                <a:gd name="T21" fmla="*/ 0 h 56"/>
                <a:gd name="T22" fmla="*/ 2147483647 w 21"/>
                <a:gd name="T23" fmla="*/ 2147483647 h 56"/>
                <a:gd name="T24" fmla="*/ 2147483647 w 21"/>
                <a:gd name="T25" fmla="*/ 2147483647 h 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" h="56">
                  <a:moveTo>
                    <a:pt x="14" y="50"/>
                  </a:moveTo>
                  <a:cubicBezTo>
                    <a:pt x="14" y="53"/>
                    <a:pt x="15" y="54"/>
                    <a:pt x="17" y="54"/>
                  </a:cubicBezTo>
                  <a:cubicBezTo>
                    <a:pt x="19" y="54"/>
                    <a:pt x="20" y="54"/>
                    <a:pt x="21" y="5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4"/>
                    <a:pt x="7" y="53"/>
                    <a:pt x="7" y="52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2"/>
                    <a:pt x="14" y="3"/>
                    <a:pt x="14" y="5"/>
                  </a:cubicBezTo>
                  <a:lnTo>
                    <a:pt x="1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8666784" y="6632757"/>
              <a:ext cx="147805" cy="225243"/>
            </a:xfrm>
            <a:custGeom>
              <a:avLst/>
              <a:gdLst>
                <a:gd name="T0" fmla="*/ 2147483647 w 39"/>
                <a:gd name="T1" fmla="*/ 2147483647 h 60"/>
                <a:gd name="T2" fmla="*/ 2147483647 w 39"/>
                <a:gd name="T3" fmla="*/ 2147483647 h 60"/>
                <a:gd name="T4" fmla="*/ 2147483647 w 39"/>
                <a:gd name="T5" fmla="*/ 2147483647 h 60"/>
                <a:gd name="T6" fmla="*/ 2147483647 w 39"/>
                <a:gd name="T7" fmla="*/ 2147483647 h 60"/>
                <a:gd name="T8" fmla="*/ 2147483647 w 39"/>
                <a:gd name="T9" fmla="*/ 2147483647 h 60"/>
                <a:gd name="T10" fmla="*/ 2147483647 w 39"/>
                <a:gd name="T11" fmla="*/ 2147483647 h 60"/>
                <a:gd name="T12" fmla="*/ 2147483647 w 39"/>
                <a:gd name="T13" fmla="*/ 2147483647 h 60"/>
                <a:gd name="T14" fmla="*/ 2147483647 w 39"/>
                <a:gd name="T15" fmla="*/ 2147483647 h 60"/>
                <a:gd name="T16" fmla="*/ 0 w 39"/>
                <a:gd name="T17" fmla="*/ 2147483647 h 60"/>
                <a:gd name="T18" fmla="*/ 2147483647 w 39"/>
                <a:gd name="T19" fmla="*/ 2147483647 h 60"/>
                <a:gd name="T20" fmla="*/ 2147483647 w 39"/>
                <a:gd name="T21" fmla="*/ 2147483647 h 60"/>
                <a:gd name="T22" fmla="*/ 2147483647 w 39"/>
                <a:gd name="T23" fmla="*/ 2147483647 h 60"/>
                <a:gd name="T24" fmla="*/ 2147483647 w 39"/>
                <a:gd name="T25" fmla="*/ 2147483647 h 60"/>
                <a:gd name="T26" fmla="*/ 2147483647 w 39"/>
                <a:gd name="T27" fmla="*/ 2147483647 h 60"/>
                <a:gd name="T28" fmla="*/ 2147483647 w 39"/>
                <a:gd name="T29" fmla="*/ 2147483647 h 60"/>
                <a:gd name="T30" fmla="*/ 2147483647 w 39"/>
                <a:gd name="T31" fmla="*/ 2147483647 h 60"/>
                <a:gd name="T32" fmla="*/ 2147483647 w 39"/>
                <a:gd name="T33" fmla="*/ 0 h 60"/>
                <a:gd name="T34" fmla="*/ 2147483647 w 39"/>
                <a:gd name="T35" fmla="*/ 0 h 60"/>
                <a:gd name="T36" fmla="*/ 2147483647 w 39"/>
                <a:gd name="T37" fmla="*/ 2147483647 h 60"/>
                <a:gd name="T38" fmla="*/ 2147483647 w 39"/>
                <a:gd name="T39" fmla="*/ 2147483647 h 60"/>
                <a:gd name="T40" fmla="*/ 2147483647 w 39"/>
                <a:gd name="T41" fmla="*/ 2147483647 h 60"/>
                <a:gd name="T42" fmla="*/ 2147483647 w 39"/>
                <a:gd name="T43" fmla="*/ 2147483647 h 60"/>
                <a:gd name="T44" fmla="*/ 2147483647 w 39"/>
                <a:gd name="T45" fmla="*/ 2147483647 h 60"/>
                <a:gd name="T46" fmla="*/ 2147483647 w 39"/>
                <a:gd name="T47" fmla="*/ 2147483647 h 60"/>
                <a:gd name="T48" fmla="*/ 2147483647 w 39"/>
                <a:gd name="T49" fmla="*/ 2147483647 h 60"/>
                <a:gd name="T50" fmla="*/ 2147483647 w 39"/>
                <a:gd name="T51" fmla="*/ 2147483647 h 60"/>
                <a:gd name="T52" fmla="*/ 2147483647 w 39"/>
                <a:gd name="T53" fmla="*/ 2147483647 h 60"/>
                <a:gd name="T54" fmla="*/ 2147483647 w 39"/>
                <a:gd name="T55" fmla="*/ 2147483647 h 60"/>
                <a:gd name="T56" fmla="*/ 2147483647 w 39"/>
                <a:gd name="T57" fmla="*/ 2147483647 h 60"/>
                <a:gd name="T58" fmla="*/ 2147483647 w 39"/>
                <a:gd name="T59" fmla="*/ 2147483647 h 60"/>
                <a:gd name="T60" fmla="*/ 2147483647 w 39"/>
                <a:gd name="T61" fmla="*/ 2147483647 h 60"/>
                <a:gd name="T62" fmla="*/ 2147483647 w 39"/>
                <a:gd name="T63" fmla="*/ 2147483647 h 60"/>
                <a:gd name="T64" fmla="*/ 2147483647 w 39"/>
                <a:gd name="T65" fmla="*/ 2147483647 h 60"/>
                <a:gd name="T66" fmla="*/ 2147483647 w 39"/>
                <a:gd name="T67" fmla="*/ 2147483647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9" h="60">
                  <a:moveTo>
                    <a:pt x="30" y="3"/>
                  </a:moveTo>
                  <a:cubicBezTo>
                    <a:pt x="31" y="5"/>
                    <a:pt x="35" y="8"/>
                    <a:pt x="35" y="14"/>
                  </a:cubicBezTo>
                  <a:cubicBezTo>
                    <a:pt x="35" y="20"/>
                    <a:pt x="32" y="22"/>
                    <a:pt x="29" y="25"/>
                  </a:cubicBezTo>
                  <a:cubicBezTo>
                    <a:pt x="28" y="26"/>
                    <a:pt x="26" y="27"/>
                    <a:pt x="26" y="29"/>
                  </a:cubicBezTo>
                  <a:cubicBezTo>
                    <a:pt x="26" y="31"/>
                    <a:pt x="28" y="32"/>
                    <a:pt x="28" y="3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5" y="37"/>
                    <a:pt x="38" y="40"/>
                    <a:pt x="38" y="45"/>
                  </a:cubicBezTo>
                  <a:cubicBezTo>
                    <a:pt x="38" y="53"/>
                    <a:pt x="31" y="60"/>
                    <a:pt x="17" y="60"/>
                  </a:cubicBezTo>
                  <a:cubicBezTo>
                    <a:pt x="6" y="60"/>
                    <a:pt x="0" y="55"/>
                    <a:pt x="0" y="49"/>
                  </a:cubicBezTo>
                  <a:cubicBezTo>
                    <a:pt x="0" y="46"/>
                    <a:pt x="2" y="42"/>
                    <a:pt x="6" y="39"/>
                  </a:cubicBezTo>
                  <a:cubicBezTo>
                    <a:pt x="11" y="36"/>
                    <a:pt x="18" y="36"/>
                    <a:pt x="21" y="36"/>
                  </a:cubicBezTo>
                  <a:cubicBezTo>
                    <a:pt x="20" y="34"/>
                    <a:pt x="19" y="33"/>
                    <a:pt x="19" y="31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19" y="28"/>
                    <a:pt x="18" y="28"/>
                    <a:pt x="17" y="28"/>
                  </a:cubicBezTo>
                  <a:cubicBezTo>
                    <a:pt x="9" y="28"/>
                    <a:pt x="4" y="21"/>
                    <a:pt x="4" y="15"/>
                  </a:cubicBezTo>
                  <a:cubicBezTo>
                    <a:pt x="4" y="12"/>
                    <a:pt x="6" y="8"/>
                    <a:pt x="9" y="5"/>
                  </a:cubicBezTo>
                  <a:cubicBezTo>
                    <a:pt x="14" y="1"/>
                    <a:pt x="19" y="0"/>
                    <a:pt x="2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3"/>
                    <a:pt x="34" y="3"/>
                    <a:pt x="34" y="3"/>
                  </a:cubicBezTo>
                  <a:lnTo>
                    <a:pt x="30" y="3"/>
                  </a:lnTo>
                  <a:close/>
                  <a:moveTo>
                    <a:pt x="24" y="38"/>
                  </a:moveTo>
                  <a:cubicBezTo>
                    <a:pt x="23" y="38"/>
                    <a:pt x="23" y="38"/>
                    <a:pt x="22" y="38"/>
                  </a:cubicBezTo>
                  <a:cubicBezTo>
                    <a:pt x="21" y="38"/>
                    <a:pt x="17" y="38"/>
                    <a:pt x="14" y="39"/>
                  </a:cubicBezTo>
                  <a:cubicBezTo>
                    <a:pt x="12" y="40"/>
                    <a:pt x="7" y="42"/>
                    <a:pt x="7" y="47"/>
                  </a:cubicBezTo>
                  <a:cubicBezTo>
                    <a:pt x="7" y="53"/>
                    <a:pt x="13" y="57"/>
                    <a:pt x="21" y="57"/>
                  </a:cubicBezTo>
                  <a:cubicBezTo>
                    <a:pt x="29" y="57"/>
                    <a:pt x="33" y="53"/>
                    <a:pt x="33" y="49"/>
                  </a:cubicBezTo>
                  <a:cubicBezTo>
                    <a:pt x="33" y="45"/>
                    <a:pt x="30" y="42"/>
                    <a:pt x="24" y="38"/>
                  </a:cubicBezTo>
                  <a:close/>
                  <a:moveTo>
                    <a:pt x="26" y="23"/>
                  </a:moveTo>
                  <a:cubicBezTo>
                    <a:pt x="28" y="21"/>
                    <a:pt x="28" y="19"/>
                    <a:pt x="28" y="17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1"/>
                  </a:cubicBezTo>
                  <a:cubicBezTo>
                    <a:pt x="11" y="17"/>
                    <a:pt x="14" y="25"/>
                    <a:pt x="21" y="25"/>
                  </a:cubicBezTo>
                  <a:cubicBezTo>
                    <a:pt x="23" y="25"/>
                    <a:pt x="25" y="24"/>
                    <a:pt x="26" y="2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auto">
            <a:xfrm>
              <a:off x="8525500" y="6628425"/>
              <a:ext cx="147805" cy="142943"/>
            </a:xfrm>
            <a:custGeom>
              <a:avLst/>
              <a:gdLst>
                <a:gd name="T0" fmla="*/ 2147483647 w 39"/>
                <a:gd name="T1" fmla="*/ 2147483647 h 38"/>
                <a:gd name="T2" fmla="*/ 0 w 39"/>
                <a:gd name="T3" fmla="*/ 2147483647 h 38"/>
                <a:gd name="T4" fmla="*/ 2147483647 w 39"/>
                <a:gd name="T5" fmla="*/ 0 h 38"/>
                <a:gd name="T6" fmla="*/ 2147483647 w 39"/>
                <a:gd name="T7" fmla="*/ 2147483647 h 38"/>
                <a:gd name="T8" fmla="*/ 2147483647 w 39"/>
                <a:gd name="T9" fmla="*/ 2147483647 h 38"/>
                <a:gd name="T10" fmla="*/ 2147483647 w 39"/>
                <a:gd name="T11" fmla="*/ 2147483647 h 38"/>
                <a:gd name="T12" fmla="*/ 2147483647 w 39"/>
                <a:gd name="T13" fmla="*/ 2147483647 h 38"/>
                <a:gd name="T14" fmla="*/ 2147483647 w 39"/>
                <a:gd name="T15" fmla="*/ 2147483647 h 38"/>
                <a:gd name="T16" fmla="*/ 2147483647 w 39"/>
                <a:gd name="T17" fmla="*/ 2147483647 h 38"/>
                <a:gd name="T18" fmla="*/ 2147483647 w 39"/>
                <a:gd name="T19" fmla="*/ 2147483647 h 38"/>
                <a:gd name="T20" fmla="*/ 2147483647 w 39"/>
                <a:gd name="T21" fmla="*/ 2147483647 h 38"/>
                <a:gd name="T22" fmla="*/ 2147483647 w 39"/>
                <a:gd name="T23" fmla="*/ 2147483647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0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Freeform 10"/>
            <p:cNvSpPr>
              <a:spLocks noEditPoints="1"/>
            </p:cNvSpPr>
            <p:nvPr userDrawn="1"/>
          </p:nvSpPr>
          <p:spPr bwMode="auto">
            <a:xfrm>
              <a:off x="8366828" y="6628425"/>
              <a:ext cx="147805" cy="142943"/>
            </a:xfrm>
            <a:custGeom>
              <a:avLst/>
              <a:gdLst>
                <a:gd name="T0" fmla="*/ 2147483647 w 39"/>
                <a:gd name="T1" fmla="*/ 2147483647 h 38"/>
                <a:gd name="T2" fmla="*/ 0 w 39"/>
                <a:gd name="T3" fmla="*/ 2147483647 h 38"/>
                <a:gd name="T4" fmla="*/ 2147483647 w 39"/>
                <a:gd name="T5" fmla="*/ 0 h 38"/>
                <a:gd name="T6" fmla="*/ 2147483647 w 39"/>
                <a:gd name="T7" fmla="*/ 2147483647 h 38"/>
                <a:gd name="T8" fmla="*/ 2147483647 w 39"/>
                <a:gd name="T9" fmla="*/ 2147483647 h 38"/>
                <a:gd name="T10" fmla="*/ 2147483647 w 39"/>
                <a:gd name="T11" fmla="*/ 2147483647 h 38"/>
                <a:gd name="T12" fmla="*/ 2147483647 w 39"/>
                <a:gd name="T13" fmla="*/ 2147483647 h 38"/>
                <a:gd name="T14" fmla="*/ 2147483647 w 39"/>
                <a:gd name="T15" fmla="*/ 2147483647 h 38"/>
                <a:gd name="T16" fmla="*/ 2147483647 w 39"/>
                <a:gd name="T17" fmla="*/ 2147483647 h 38"/>
                <a:gd name="T18" fmla="*/ 2147483647 w 39"/>
                <a:gd name="T19" fmla="*/ 2147483647 h 38"/>
                <a:gd name="T20" fmla="*/ 2147483647 w 39"/>
                <a:gd name="T21" fmla="*/ 2147483647 h 38"/>
                <a:gd name="T22" fmla="*/ 2147483647 w 39"/>
                <a:gd name="T23" fmla="*/ 2147483647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38">
                  <a:moveTo>
                    <a:pt x="19" y="38"/>
                  </a:moveTo>
                  <a:cubicBezTo>
                    <a:pt x="6" y="38"/>
                    <a:pt x="0" y="28"/>
                    <a:pt x="0" y="19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8"/>
                    <a:pt x="32" y="38"/>
                    <a:pt x="19" y="38"/>
                  </a:cubicBezTo>
                  <a:close/>
                  <a:moveTo>
                    <a:pt x="29" y="32"/>
                  </a:moveTo>
                  <a:cubicBezTo>
                    <a:pt x="31" y="29"/>
                    <a:pt x="31" y="26"/>
                    <a:pt x="31" y="23"/>
                  </a:cubicBezTo>
                  <a:cubicBezTo>
                    <a:pt x="31" y="16"/>
                    <a:pt x="28" y="3"/>
                    <a:pt x="18" y="3"/>
                  </a:cubicBezTo>
                  <a:cubicBezTo>
                    <a:pt x="15" y="3"/>
                    <a:pt x="13" y="4"/>
                    <a:pt x="11" y="5"/>
                  </a:cubicBezTo>
                  <a:cubicBezTo>
                    <a:pt x="8" y="8"/>
                    <a:pt x="7" y="12"/>
                    <a:pt x="7" y="15"/>
                  </a:cubicBezTo>
                  <a:cubicBezTo>
                    <a:pt x="7" y="23"/>
                    <a:pt x="11" y="36"/>
                    <a:pt x="21" y="36"/>
                  </a:cubicBezTo>
                  <a:cubicBezTo>
                    <a:pt x="24" y="36"/>
                    <a:pt x="27" y="34"/>
                    <a:pt x="29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Freeform 11"/>
            <p:cNvSpPr>
              <a:spLocks/>
            </p:cNvSpPr>
            <p:nvPr userDrawn="1"/>
          </p:nvSpPr>
          <p:spPr bwMode="auto">
            <a:xfrm>
              <a:off x="8158163" y="6574280"/>
              <a:ext cx="197797" cy="201420"/>
            </a:xfrm>
            <a:custGeom>
              <a:avLst/>
              <a:gdLst>
                <a:gd name="T0" fmla="*/ 2147483647 w 53"/>
                <a:gd name="T1" fmla="*/ 2147483647 h 54"/>
                <a:gd name="T2" fmla="*/ 2147483647 w 53"/>
                <a:gd name="T3" fmla="*/ 2147483647 h 54"/>
                <a:gd name="T4" fmla="*/ 2147483647 w 53"/>
                <a:gd name="T5" fmla="*/ 2147483647 h 54"/>
                <a:gd name="T6" fmla="*/ 0 w 53"/>
                <a:gd name="T7" fmla="*/ 2147483647 h 54"/>
                <a:gd name="T8" fmla="*/ 2147483647 w 53"/>
                <a:gd name="T9" fmla="*/ 0 h 54"/>
                <a:gd name="T10" fmla="*/ 2147483647 w 53"/>
                <a:gd name="T11" fmla="*/ 2147483647 h 54"/>
                <a:gd name="T12" fmla="*/ 2147483647 w 53"/>
                <a:gd name="T13" fmla="*/ 2147483647 h 54"/>
                <a:gd name="T14" fmla="*/ 2147483647 w 53"/>
                <a:gd name="T15" fmla="*/ 2147483647 h 54"/>
                <a:gd name="T16" fmla="*/ 2147483647 w 53"/>
                <a:gd name="T17" fmla="*/ 2147483647 h 54"/>
                <a:gd name="T18" fmla="*/ 2147483647 w 53"/>
                <a:gd name="T19" fmla="*/ 2147483647 h 54"/>
                <a:gd name="T20" fmla="*/ 2147483647 w 53"/>
                <a:gd name="T21" fmla="*/ 2147483647 h 54"/>
                <a:gd name="T22" fmla="*/ 2147483647 w 53"/>
                <a:gd name="T23" fmla="*/ 2147483647 h 54"/>
                <a:gd name="T24" fmla="*/ 2147483647 w 53"/>
                <a:gd name="T25" fmla="*/ 2147483647 h 54"/>
                <a:gd name="T26" fmla="*/ 2147483647 w 53"/>
                <a:gd name="T27" fmla="*/ 2147483647 h 54"/>
                <a:gd name="T28" fmla="*/ 2147483647 w 53"/>
                <a:gd name="T29" fmla="*/ 2147483647 h 54"/>
                <a:gd name="T30" fmla="*/ 2147483647 w 53"/>
                <a:gd name="T31" fmla="*/ 2147483647 h 54"/>
                <a:gd name="T32" fmla="*/ 2147483647 w 53"/>
                <a:gd name="T33" fmla="*/ 2147483647 h 54"/>
                <a:gd name="T34" fmla="*/ 2147483647 w 53"/>
                <a:gd name="T35" fmla="*/ 2147483647 h 54"/>
                <a:gd name="T36" fmla="*/ 2147483647 w 53"/>
                <a:gd name="T37" fmla="*/ 2147483647 h 54"/>
                <a:gd name="T38" fmla="*/ 2147483647 w 53"/>
                <a:gd name="T39" fmla="*/ 2147483647 h 54"/>
                <a:gd name="T40" fmla="*/ 2147483647 w 53"/>
                <a:gd name="T41" fmla="*/ 2147483647 h 54"/>
                <a:gd name="T42" fmla="*/ 2147483647 w 53"/>
                <a:gd name="T43" fmla="*/ 2147483647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" h="54">
                  <a:moveTo>
                    <a:pt x="51" y="50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36" y="53"/>
                    <a:pt x="32" y="54"/>
                    <a:pt x="28" y="54"/>
                  </a:cubicBezTo>
                  <a:cubicBezTo>
                    <a:pt x="8" y="54"/>
                    <a:pt x="0" y="39"/>
                    <a:pt x="0" y="27"/>
                  </a:cubicBezTo>
                  <a:cubicBezTo>
                    <a:pt x="0" y="13"/>
                    <a:pt x="11" y="0"/>
                    <a:pt x="30" y="0"/>
                  </a:cubicBezTo>
                  <a:cubicBezTo>
                    <a:pt x="34" y="0"/>
                    <a:pt x="37" y="0"/>
                    <a:pt x="41" y="1"/>
                  </a:cubicBezTo>
                  <a:cubicBezTo>
                    <a:pt x="46" y="3"/>
                    <a:pt x="49" y="5"/>
                    <a:pt x="51" y="6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1" y="7"/>
                    <a:pt x="37" y="2"/>
                    <a:pt x="28" y="2"/>
                  </a:cubicBezTo>
                  <a:cubicBezTo>
                    <a:pt x="16" y="2"/>
                    <a:pt x="8" y="11"/>
                    <a:pt x="8" y="24"/>
                  </a:cubicBezTo>
                  <a:cubicBezTo>
                    <a:pt x="8" y="38"/>
                    <a:pt x="18" y="51"/>
                    <a:pt x="34" y="51"/>
                  </a:cubicBezTo>
                  <a:cubicBezTo>
                    <a:pt x="38" y="51"/>
                    <a:pt x="41" y="50"/>
                    <a:pt x="43" y="49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7"/>
                    <a:pt x="51" y="37"/>
                    <a:pt x="51" y="38"/>
                  </a:cubicBezTo>
                  <a:cubicBezTo>
                    <a:pt x="51" y="38"/>
                    <a:pt x="51" y="41"/>
                    <a:pt x="51" y="41"/>
                  </a:cubicBezTo>
                  <a:lnTo>
                    <a:pt x="51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021890"/>
            <a:ext cx="8229600" cy="475072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3369E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95864"/>
            <a:ext cx="8229600" cy="99551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543851"/>
            <a:ext cx="8229600" cy="484632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rtlCol="0">
            <a:normAutofit/>
          </a:bodyPr>
          <a:lstStyle>
            <a:lvl1pPr marL="169863" indent="-169863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08388"/>
              </a:buClr>
              <a:buFont typeface="Arial" pitchFamily="34" charset="0"/>
              <a:defRPr lang="en-US" sz="2000" kern="1200" smtClean="0">
                <a:solidFill>
                  <a:srgbClr val="808388"/>
                </a:solidFill>
                <a:latin typeface="+mn-lt"/>
                <a:ea typeface="+mn-ea"/>
                <a:cs typeface="+mn-cs"/>
              </a:defRPr>
            </a:lvl1pPr>
            <a:lvl2pPr marL="511175" indent="-223838" algn="l" defTabSz="914400" rtl="0" eaLnBrk="1" fontAlgn="base" latinLnBrk="0" hangingPunct="1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808388"/>
              </a:buClr>
              <a:buFont typeface="Arial" pitchFamily="34" charset="0"/>
              <a:defRPr lang="en-US" sz="1800" kern="1200" smtClean="0">
                <a:solidFill>
                  <a:srgbClr val="808388"/>
                </a:solidFill>
                <a:latin typeface="+mn-lt"/>
                <a:ea typeface="+mn-ea"/>
                <a:cs typeface="+mn-cs"/>
              </a:defRPr>
            </a:lvl2pPr>
            <a:lvl3pPr marL="858838" indent="-173038" algn="l" defTabSz="914400" rtl="0" eaLnBrk="1" fontAlgn="base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08388"/>
              </a:buClr>
              <a:buFont typeface="Arial" pitchFamily="34" charset="0"/>
              <a:defRPr lang="en-US" sz="1600" kern="1200" smtClean="0">
                <a:solidFill>
                  <a:srgbClr val="808388"/>
                </a:solidFill>
                <a:latin typeface="+mn-lt"/>
                <a:ea typeface="+mn-ea"/>
                <a:cs typeface="+mn-cs"/>
              </a:defRPr>
            </a:lvl3pPr>
            <a:lvl4pPr marL="1197864" indent="-169863" algn="l" defTabSz="914400" rtl="0" eaLnBrk="1" fontAlgn="base" latinLnBrk="0" hangingPunct="1">
              <a:lnSpc>
                <a:spcPct val="100000"/>
              </a:lnSpc>
              <a:spcBef>
                <a:spcPts val="430"/>
              </a:spcBef>
              <a:spcAft>
                <a:spcPts val="0"/>
              </a:spcAft>
              <a:buClr>
                <a:srgbClr val="808388"/>
              </a:buClr>
              <a:buFont typeface="Arial" pitchFamily="34" charset="0"/>
              <a:defRPr lang="en-US" sz="1400" kern="1200" smtClean="0">
                <a:solidFill>
                  <a:srgbClr val="808388"/>
                </a:solidFill>
                <a:latin typeface="+mn-lt"/>
                <a:ea typeface="+mn-ea"/>
                <a:cs typeface="+mn-cs"/>
              </a:defRPr>
            </a:lvl4pPr>
            <a:lvl5pPr marL="1545336" indent="-169863" algn="l" defTabSz="914400" rtl="0" eaLnBrk="1" fontAlgn="base" latinLnBrk="0" hangingPunct="1">
              <a:lnSpc>
                <a:spcPct val="100000"/>
              </a:lnSpc>
              <a:spcBef>
                <a:spcPts val="430"/>
              </a:spcBef>
              <a:spcAft>
                <a:spcPts val="0"/>
              </a:spcAft>
              <a:buClr>
                <a:srgbClr val="808388"/>
              </a:buClr>
              <a:buFont typeface="Arial" pitchFamily="34" charset="0"/>
              <a:buChar char="•"/>
              <a:defRPr lang="en-US" sz="1400" kern="1200" dirty="0" smtClean="0">
                <a:solidFill>
                  <a:srgbClr val="808388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2"/>
                </a:solidFill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173736" indent="-173736">
              <a:buFontTx/>
              <a:buBlip>
                <a:blip r:embed="rId2"/>
              </a:buBlip>
              <a:defRPr>
                <a:latin typeface="Calibri" pitchFamily="34" charset="0"/>
                <a:cs typeface="Calibri" pitchFamily="34" charset="0"/>
              </a:defRPr>
            </a:lvl2pPr>
            <a:lvl3pPr marL="402336" indent="-164592">
              <a:buFontTx/>
              <a:buBlip>
                <a:blip r:embed="rId2"/>
              </a:buBlip>
              <a:defRPr>
                <a:latin typeface="Calibri" pitchFamily="34" charset="0"/>
                <a:cs typeface="Calibri" pitchFamily="34" charset="0"/>
              </a:defRPr>
            </a:lvl3pPr>
            <a:lvl4pPr marL="630936" indent="-164592">
              <a:buFontTx/>
              <a:buBlip>
                <a:blip r:embed="rId2"/>
              </a:buBlip>
              <a:defRPr>
                <a:latin typeface="Calibri" pitchFamily="34" charset="0"/>
                <a:cs typeface="Calibri" pitchFamily="34" charset="0"/>
              </a:defRPr>
            </a:lvl4pPr>
            <a:lvl5pPr marL="859536" indent="-173736">
              <a:buFontTx/>
              <a:buBlip>
                <a:blip r:embed="rId2"/>
              </a:buBlip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935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39349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200400" cy="3712464"/>
          </a:xfrm>
        </p:spPr>
        <p:txBody>
          <a:bodyPr/>
          <a:lstStyle>
            <a:lvl1pPr>
              <a:defRPr sz="2800" b="0">
                <a:latin typeface="Calibri" pitchFamily="34" charset="0"/>
                <a:cs typeface="Calibri" pitchFamily="34" charset="0"/>
              </a:defRPr>
            </a:lvl1pPr>
            <a:lvl2pPr marL="173736" indent="-173736">
              <a:buFontTx/>
              <a:buBlip>
                <a:blip r:embed="rId2"/>
              </a:buBlip>
              <a:defRPr sz="2400"/>
            </a:lvl2pPr>
            <a:lvl3pPr marL="402336" indent="-164592">
              <a:buFontTx/>
              <a:buBlip>
                <a:blip r:embed="rId2"/>
              </a:buBlip>
              <a:defRPr sz="2000"/>
            </a:lvl3pPr>
            <a:lvl4pPr marL="630936" indent="-164592">
              <a:buFontTx/>
              <a:buBlip>
                <a:blip r:embed="rId2"/>
              </a:buBlip>
              <a:defRPr sz="1800"/>
            </a:lvl4pPr>
            <a:lvl5pPr marL="859536" indent="-173736"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200400" cy="3712464"/>
          </a:xfrm>
        </p:spPr>
        <p:txBody>
          <a:bodyPr/>
          <a:lstStyle>
            <a:lvl1pPr>
              <a:defRPr sz="2800" b="0">
                <a:latin typeface="Calibri" pitchFamily="34" charset="0"/>
                <a:cs typeface="Calibri" pitchFamily="34" charset="0"/>
              </a:defRPr>
            </a:lvl1pPr>
            <a:lvl2pPr marL="173736" indent="-173736">
              <a:buFontTx/>
              <a:buBlip>
                <a:blip r:embed="rId2"/>
              </a:buBlip>
              <a:defRPr sz="2400">
                <a:latin typeface="Calibri" pitchFamily="34" charset="0"/>
                <a:cs typeface="Calibri" pitchFamily="34" charset="0"/>
              </a:defRPr>
            </a:lvl2pPr>
            <a:lvl3pPr marL="402336" indent="-164592">
              <a:buFontTx/>
              <a:buBlip>
                <a:blip r:embed="rId2"/>
              </a:buBlip>
              <a:defRPr sz="2000">
                <a:latin typeface="Calibri" pitchFamily="34" charset="0"/>
                <a:cs typeface="Calibri" pitchFamily="34" charset="0"/>
              </a:defRPr>
            </a:lvl3pPr>
            <a:lvl4pPr marL="630936" indent="-164592">
              <a:buFontTx/>
              <a:buBlip>
                <a:blip r:embed="rId2"/>
              </a:buBlip>
              <a:defRPr sz="1800">
                <a:latin typeface="Calibri" pitchFamily="34" charset="0"/>
                <a:cs typeface="Calibri" pitchFamily="34" charset="0"/>
              </a:defRPr>
            </a:lvl4pPr>
            <a:lvl5pPr marL="859536" indent="-173736">
              <a:buFontTx/>
              <a:buBlip>
                <a:blip r:embed="rId2"/>
              </a:buBlip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838200"/>
            <a:ext cx="7520940" cy="548640"/>
          </a:xfrm>
        </p:spPr>
        <p:txBody>
          <a:bodyPr/>
          <a:lstStyle>
            <a:lvl1pPr>
              <a:defRPr sz="4000" cap="none" baseline="0">
                <a:solidFill>
                  <a:schemeClr val="accent2"/>
                </a:solidFill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1861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520940" cy="54864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52400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286000"/>
            <a:ext cx="3200400" cy="3108960"/>
          </a:xfrm>
        </p:spPr>
        <p:txBody>
          <a:bodyPr/>
          <a:lstStyle>
            <a:lvl1pPr>
              <a:defRPr sz="20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2400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286000"/>
            <a:ext cx="3200400" cy="3108960"/>
          </a:xfrm>
        </p:spPr>
        <p:txBody>
          <a:bodyPr/>
          <a:lstStyle>
            <a:lvl1pPr>
              <a:defRPr sz="20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007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2"/>
                </a:solidFill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1879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Jeannine\Documents\BFO\images logos\BFO-180x50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56337"/>
            <a:ext cx="17145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1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2401B8-DF0C-4131-99EE-00782A08AE6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065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2"/>
                </a:solidFill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/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0275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4326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cid:image002.jpg@01CB2682.62BBCD30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47800"/>
            <a:ext cx="7520940" cy="4265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 descr="cid:image002.jpg@01CB2682.62BBCD30"/>
          <p:cNvPicPr/>
          <p:nvPr/>
        </p:nvPicPr>
        <p:blipFill>
          <a:blip r:embed="rId14" r:link="rId1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0600" y="6324600"/>
            <a:ext cx="594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C:\Users\Jeannine\Documents\BFO\images logos\BFO-180x50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56337"/>
            <a:ext cx="17145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5"/>
          <p:cNvSpPr txBox="1">
            <a:spLocks/>
          </p:cNvSpPr>
          <p:nvPr/>
        </p:nvSpPr>
        <p:spPr>
          <a:xfrm>
            <a:off x="2667000" y="6664325"/>
            <a:ext cx="4114800" cy="2238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proprietary &amp; confidential ©2012 Be Found Online, LLC </a:t>
            </a:r>
          </a:p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2401B8-DF0C-4131-99EE-00782A08AE6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720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cap="none" baseline="0">
          <a:solidFill>
            <a:schemeClr val="accent2"/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000" b="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>
            <a:off x="6705600" y="3276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520940" cy="548640"/>
          </a:xfrm>
        </p:spPr>
        <p:txBody>
          <a:bodyPr/>
          <a:lstStyle/>
          <a:p>
            <a:r>
              <a:rPr lang="en-US" sz="3600" dirty="0" smtClean="0"/>
              <a:t>Google+ Local (Google Places)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295400"/>
            <a:ext cx="4724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561975" lvl="1" indent="-239713">
              <a:lnSpc>
                <a:spcPct val="130000"/>
              </a:lnSpc>
              <a:spcBef>
                <a:spcPts val="850"/>
              </a:spcBef>
              <a:buClr>
                <a:srgbClr val="F7B723"/>
              </a:buClr>
              <a:buFont typeface="Helvetica" pitchFamily="1" charset="0"/>
              <a:buChar char="•"/>
              <a:defRPr/>
            </a:pPr>
            <a:r>
              <a:rPr lang="en-US" sz="2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Opportunity on Google+ Local</a:t>
            </a:r>
          </a:p>
          <a:p>
            <a:pPr marL="1019175" lvl="2" indent="-239713">
              <a:lnSpc>
                <a:spcPct val="130000"/>
              </a:lnSpc>
              <a:spcBef>
                <a:spcPts val="850"/>
              </a:spcBef>
              <a:buClr>
                <a:srgbClr val="F7B723"/>
              </a:buClr>
              <a:buFont typeface="Helvetica" pitchFamily="1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Google</a:t>
            </a: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+ Local is an integral section of Google search results.  </a:t>
            </a: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Make sure you have a presence.</a:t>
            </a:r>
          </a:p>
          <a:p>
            <a:pPr marL="1019175" lvl="2" indent="-239713">
              <a:lnSpc>
                <a:spcPct val="130000"/>
              </a:lnSpc>
              <a:spcBef>
                <a:spcPts val="850"/>
              </a:spcBef>
              <a:buClr>
                <a:srgbClr val="F7B723"/>
              </a:buClr>
              <a:buFont typeface="Helvetica" pitchFamily="1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Recent changes allows you to further stand out from your competition with </a:t>
            </a:r>
            <a:r>
              <a:rPr lang="en-US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Zagat</a:t>
            </a: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 Ratings &amp; social integration</a:t>
            </a:r>
          </a:p>
          <a:p>
            <a:pPr marL="1019175" lvl="2" indent="-239713">
              <a:lnSpc>
                <a:spcPct val="130000"/>
              </a:lnSpc>
              <a:spcBef>
                <a:spcPts val="850"/>
              </a:spcBef>
              <a:buClr>
                <a:srgbClr val="F7B723"/>
              </a:buClr>
              <a:buFont typeface="Helvetica" pitchFamily="1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None of your locations have claimed their page </a:t>
            </a:r>
          </a:p>
          <a:p>
            <a:pPr marL="561975" lvl="1" indent="-239713">
              <a:lnSpc>
                <a:spcPct val="130000"/>
              </a:lnSpc>
              <a:spcBef>
                <a:spcPts val="850"/>
              </a:spcBef>
              <a:buClr>
                <a:srgbClr val="F7B723"/>
              </a:buClr>
              <a:buFont typeface="Helvetica" pitchFamily="1" charset="0"/>
              <a:buChar char="•"/>
              <a:defRPr/>
            </a:pPr>
            <a:r>
              <a:rPr lang="en-US" sz="2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How We Can Help!</a:t>
            </a:r>
          </a:p>
          <a:p>
            <a:pPr marL="1019175" lvl="2" indent="-239713">
              <a:lnSpc>
                <a:spcPct val="130000"/>
              </a:lnSpc>
              <a:spcBef>
                <a:spcPts val="850"/>
              </a:spcBef>
              <a:buClr>
                <a:srgbClr val="F7B723"/>
              </a:buClr>
              <a:buFont typeface="Helvetica" pitchFamily="1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Claim and optimize all of your </a:t>
            </a: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retail locations </a:t>
            </a: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so that customers can easily find your information</a:t>
            </a:r>
          </a:p>
          <a:p>
            <a:pPr marL="1019175" lvl="2" indent="-239713">
              <a:lnSpc>
                <a:spcPct val="130000"/>
              </a:lnSpc>
              <a:spcBef>
                <a:spcPts val="850"/>
              </a:spcBef>
              <a:buClr>
                <a:srgbClr val="F7B723"/>
              </a:buClr>
              <a:buFont typeface="Helvetica" pitchFamily="1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Show up on key </a:t>
            </a:r>
            <a:r>
              <a:rPr lang="en-US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local search results</a:t>
            </a:r>
            <a:endParaRPr lang="en-US" sz="2600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Helvetica" pitchFamily="1" charset="0"/>
            </a:endParaRPr>
          </a:p>
          <a:p>
            <a:pPr marL="1019175" lvl="2" indent="-239713">
              <a:lnSpc>
                <a:spcPct val="130000"/>
              </a:lnSpc>
              <a:spcBef>
                <a:spcPts val="850"/>
              </a:spcBef>
              <a:buClr>
                <a:srgbClr val="F7B723"/>
              </a:buClr>
              <a:buFont typeface="Helvetica" pitchFamily="1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Helvetica" pitchFamily="1" charset="0"/>
              </a:rPr>
              <a:t>Respond to negative posts to control the conversation</a:t>
            </a:r>
          </a:p>
          <a:p>
            <a:pPr marL="561975" lvl="1" indent="-239713" algn="ctr">
              <a:lnSpc>
                <a:spcPct val="150000"/>
              </a:lnSpc>
              <a:spcBef>
                <a:spcPts val="400"/>
              </a:spcBef>
              <a:buClr>
                <a:srgbClr val="C00000"/>
              </a:buClr>
              <a:buFont typeface="Arial" pitchFamily="34" charset="0"/>
              <a:buNone/>
              <a:defRPr/>
            </a:pP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Helvetica" pitchFamily="1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14312" t="50056" r="38542"/>
          <a:stretch>
            <a:fillRect/>
          </a:stretch>
        </p:blipFill>
        <p:spPr bwMode="auto">
          <a:xfrm>
            <a:off x="4800600" y="3962400"/>
            <a:ext cx="3886200" cy="193876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371600"/>
            <a:ext cx="3923539" cy="201001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4518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FO Theme">
  <a:themeElements>
    <a:clrScheme name="bfo color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7B723"/>
      </a:accent2>
      <a:accent3>
        <a:srgbClr val="00AEEF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BFO Theme</vt:lpstr>
      <vt:lpstr>Google+ Local (Google Places)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Google+ Local (Google Places)</dc:title>
  <dc:creator>Natalie Sowards</dc:creator>
  <cp:lastModifiedBy>Natalie Sowards</cp:lastModifiedBy>
  <cp:revision>1</cp:revision>
  <dcterms:created xsi:type="dcterms:W3CDTF">2012-06-14T21:09:53Z</dcterms:created>
  <dcterms:modified xsi:type="dcterms:W3CDTF">2012-06-14T21:10:52Z</dcterms:modified>
</cp:coreProperties>
</file>