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80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F9352-A7A9-4D32-8B08-138C7145BF54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C3FB6-0A09-4606-9C87-FA5CBC609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63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12F1ED94-6B70-481B-B9B0-3DB348EC1E8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5498801-E5C0-44C5-819F-BDBBB4E2E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98801-E5C0-44C5-819F-BDBBB4E2EF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0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304800" y="384048"/>
            <a:ext cx="7924800" cy="6858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4000" b="1" i="0" cap="all">
                <a:solidFill>
                  <a:srgbClr val="28ABE2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6477000" cy="588264"/>
          </a:xfrm>
          <a:prstGeom prst="rect">
            <a:avLst/>
          </a:prstGeom>
          <a:noFill/>
        </p:spPr>
        <p:txBody>
          <a:bodyPr anchor="t"/>
          <a:lstStyle>
            <a:lvl1pPr algn="l">
              <a:defRPr sz="2400" b="0" i="0" cap="all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5943600" y="6519672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PFSquareSansPro-Regular"/>
                <a:cs typeface="PFSquareSansPro-Regular"/>
              </a:defRPr>
            </a:lvl1pPr>
          </a:lstStyle>
          <a:p>
            <a:pPr>
              <a:defRPr/>
            </a:pPr>
            <a:r>
              <a:rPr lang="en-US" dirty="0" err="1" smtClean="0"/>
              <a:t>www.strattalent.com</a:t>
            </a:r>
            <a:r>
              <a:rPr lang="en-US" dirty="0" smtClean="0"/>
              <a:t> </a:t>
            </a:r>
            <a:r>
              <a:rPr lang="en-US" b="1" dirty="0" smtClean="0"/>
              <a:t>       </a:t>
            </a:r>
            <a:r>
              <a:rPr lang="en-US" dirty="0" smtClean="0"/>
              <a:t>/ </a:t>
            </a:r>
            <a:fld id="{B27F9D6A-A9FD-4130-9332-857BA4A99CF1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/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0"/>
          </p:nvPr>
        </p:nvSpPr>
        <p:spPr>
          <a:xfrm>
            <a:off x="381000" y="1371600"/>
            <a:ext cx="7924800" cy="685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 cap="all">
                <a:solidFill>
                  <a:srgbClr val="606262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381000" y="3200400"/>
            <a:ext cx="7924800" cy="6858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cap="all">
                <a:solidFill>
                  <a:srgbClr val="606262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381000" y="4114799"/>
            <a:ext cx="7924800" cy="1676400"/>
          </a:xfrm>
          <a:prstGeom prst="rect">
            <a:avLst/>
          </a:prstGeom>
        </p:spPr>
        <p:txBody>
          <a:bodyPr/>
          <a:lstStyle>
            <a:lvl1pPr>
              <a:buNone/>
              <a:defRPr sz="2400">
                <a:solidFill>
                  <a:srgbClr val="606262"/>
                </a:solidFill>
                <a:latin typeface="Helvetica"/>
                <a:cs typeface="Helvetica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</a:t>
            </a:r>
          </a:p>
          <a:p>
            <a:pPr lvl="0"/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1"/>
          </p:nvPr>
        </p:nvSpPr>
        <p:spPr>
          <a:xfrm>
            <a:off x="381000" y="2285999"/>
            <a:ext cx="7924800" cy="6858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00" b="1">
                <a:solidFill>
                  <a:srgbClr val="606262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92024"/>
            <a:ext cx="5943600" cy="533400"/>
          </a:xfrm>
          <a:prstGeom prst="rect">
            <a:avLst/>
          </a:prstGeom>
          <a:noFill/>
        </p:spPr>
        <p:txBody>
          <a:bodyPr anchor="ctr"/>
          <a:lstStyle>
            <a:lvl1pPr algn="l">
              <a:defRPr sz="2400" b="0" i="0" cap="all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Edit title for Organization</a:t>
            </a:r>
            <a:endParaRPr lang="en-US" dirty="0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5943600" y="6519672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PFSquareSansPro-Regular"/>
                <a:cs typeface="PFSquareSansPro-Regular"/>
              </a:defRPr>
            </a:lvl1pPr>
          </a:lstStyle>
          <a:p>
            <a:pPr>
              <a:defRPr/>
            </a:pPr>
            <a:r>
              <a:rPr lang="en-US" dirty="0" err="1" smtClean="0"/>
              <a:t>www.strattalent.com</a:t>
            </a:r>
            <a:r>
              <a:rPr lang="en-US" dirty="0" smtClean="0"/>
              <a:t> </a:t>
            </a:r>
            <a:r>
              <a:rPr lang="en-US" b="1" dirty="0" smtClean="0"/>
              <a:t>       </a:t>
            </a:r>
            <a:r>
              <a:rPr lang="en-US" dirty="0" smtClean="0"/>
              <a:t>/ </a:t>
            </a:r>
            <a:fld id="{B27F9D6A-A9FD-4130-9332-857BA4A99CF1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/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057400"/>
            <a:ext cx="7924800" cy="1676400"/>
          </a:xfrm>
          <a:prstGeom prst="rect">
            <a:avLst/>
          </a:prstGeom>
        </p:spPr>
        <p:txBody>
          <a:bodyPr/>
          <a:lstStyle>
            <a:lvl1pPr>
              <a:buNone/>
              <a:defRPr sz="1900">
                <a:solidFill>
                  <a:srgbClr val="606262"/>
                </a:solidFill>
                <a:latin typeface="Helvetica"/>
                <a:cs typeface="Helvetica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11"/>
          </p:nvPr>
        </p:nvSpPr>
        <p:spPr>
          <a:xfrm>
            <a:off x="381000" y="1447800"/>
            <a:ext cx="79248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i="1">
                <a:solidFill>
                  <a:srgbClr val="606262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92024"/>
            <a:ext cx="5943600" cy="533400"/>
          </a:xfrm>
          <a:prstGeom prst="rect">
            <a:avLst/>
          </a:prstGeom>
          <a:noFill/>
        </p:spPr>
        <p:txBody>
          <a:bodyPr anchor="ctr"/>
          <a:lstStyle>
            <a:lvl1pPr algn="l">
              <a:defRPr sz="2400" b="0" i="0" cap="all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Edit title for Organization</a:t>
            </a:r>
            <a:endParaRPr lang="en-US" dirty="0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5943600" y="6519672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PFSquareSansPro-Regular"/>
                <a:cs typeface="PFSquareSansPro-Regular"/>
              </a:defRPr>
            </a:lvl1pPr>
          </a:lstStyle>
          <a:p>
            <a:pPr>
              <a:defRPr/>
            </a:pPr>
            <a:r>
              <a:rPr lang="en-US" dirty="0" err="1" smtClean="0"/>
              <a:t>www.strattalent.com</a:t>
            </a:r>
            <a:r>
              <a:rPr lang="en-US" dirty="0" smtClean="0"/>
              <a:t> </a:t>
            </a:r>
            <a:r>
              <a:rPr lang="en-US" b="1" dirty="0" smtClean="0"/>
              <a:t>       </a:t>
            </a:r>
            <a:r>
              <a:rPr lang="en-US" dirty="0" smtClean="0"/>
              <a:t>/ </a:t>
            </a:r>
            <a:fld id="{B27F9D6A-A9FD-4130-9332-857BA4A99CF1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/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057400"/>
            <a:ext cx="7924800" cy="1676400"/>
          </a:xfrm>
          <a:prstGeom prst="rect">
            <a:avLst/>
          </a:prstGeom>
        </p:spPr>
        <p:txBody>
          <a:bodyPr/>
          <a:lstStyle>
            <a:lvl1pPr>
              <a:buNone/>
              <a:defRPr sz="1900">
                <a:solidFill>
                  <a:srgbClr val="606262"/>
                </a:solidFill>
                <a:latin typeface="Helvetica"/>
                <a:cs typeface="Helvetica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11"/>
          </p:nvPr>
        </p:nvSpPr>
        <p:spPr>
          <a:xfrm>
            <a:off x="381000" y="1447800"/>
            <a:ext cx="79248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i="1">
                <a:solidFill>
                  <a:srgbClr val="606262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lid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92024"/>
            <a:ext cx="5943600" cy="533400"/>
          </a:xfrm>
          <a:prstGeom prst="rect">
            <a:avLst/>
          </a:prstGeom>
          <a:noFill/>
        </p:spPr>
        <p:txBody>
          <a:bodyPr anchor="ctr"/>
          <a:lstStyle>
            <a:lvl1pPr algn="l">
              <a:defRPr sz="2400" b="0" i="0" cap="all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Edit title for Organization</a:t>
            </a:r>
            <a:endParaRPr lang="en-US" dirty="0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5943600" y="6519672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PFSquareSansPro-Regular"/>
                <a:cs typeface="PFSquareSansPro-Regular"/>
              </a:defRPr>
            </a:lvl1pPr>
          </a:lstStyle>
          <a:p>
            <a:pPr>
              <a:defRPr/>
            </a:pPr>
            <a:r>
              <a:rPr lang="en-US" dirty="0" err="1" smtClean="0"/>
              <a:t>www.strattalent.com</a:t>
            </a:r>
            <a:r>
              <a:rPr lang="en-US" dirty="0" smtClean="0"/>
              <a:t> </a:t>
            </a:r>
            <a:r>
              <a:rPr lang="en-US" b="1" dirty="0" smtClean="0"/>
              <a:t>       </a:t>
            </a:r>
            <a:r>
              <a:rPr lang="en-US" dirty="0" smtClean="0"/>
              <a:t>/ </a:t>
            </a:r>
            <a:fld id="{B27F9D6A-A9FD-4130-9332-857BA4A99CF1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/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057400"/>
            <a:ext cx="7924800" cy="1676400"/>
          </a:xfrm>
          <a:prstGeom prst="rect">
            <a:avLst/>
          </a:prstGeom>
        </p:spPr>
        <p:txBody>
          <a:bodyPr/>
          <a:lstStyle>
            <a:lvl1pPr>
              <a:buNone/>
              <a:defRPr sz="1900">
                <a:solidFill>
                  <a:srgbClr val="606262"/>
                </a:solidFill>
                <a:latin typeface="Helvetica"/>
                <a:cs typeface="Helvetica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11"/>
          </p:nvPr>
        </p:nvSpPr>
        <p:spPr>
          <a:xfrm>
            <a:off x="381000" y="1447800"/>
            <a:ext cx="79248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i="1">
                <a:solidFill>
                  <a:srgbClr val="606262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D5DC07-770B-144D-96F1-B0E199225AE3}" type="datetimeFigureOut">
              <a:rPr lang="en-US">
                <a:solidFill>
                  <a:prstClr val="black"/>
                </a:solidFill>
              </a:rPr>
              <a:pPr/>
              <a:t>10/16/2013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404C09-957F-D44D-A220-CBE87688CF6D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5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Users\Jeannine\Documents\BFO\images logos\BFO-180x50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55080"/>
            <a:ext cx="17145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2362200" y="6528816"/>
            <a:ext cx="38862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cap="all" dirty="0">
                <a:solidFill>
                  <a:srgbClr val="7A7A7A"/>
                </a:solidFill>
                <a:latin typeface="Helvetica"/>
                <a:cs typeface="Helvetica"/>
              </a:rPr>
              <a:t>proprietary and confidential / copyright © 2013 Be Found online, </a:t>
            </a:r>
            <a:r>
              <a:rPr lang="en-US" sz="600" cap="all" dirty="0" err="1">
                <a:solidFill>
                  <a:srgbClr val="7A7A7A"/>
                </a:solidFill>
                <a:latin typeface="Helvetica"/>
                <a:cs typeface="Helvetica"/>
              </a:rPr>
              <a:t>llc</a:t>
            </a:r>
            <a:endParaRPr lang="en-US" sz="600" cap="all" dirty="0">
              <a:solidFill>
                <a:srgbClr val="7A7A7A"/>
              </a:solidFill>
              <a:latin typeface="Helvetica"/>
              <a:cs typeface="Helvetica"/>
            </a:endParaRPr>
          </a:p>
        </p:txBody>
      </p:sp>
      <p:pic>
        <p:nvPicPr>
          <p:cNvPr id="13" name="Picture 12" descr="Footer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6172200"/>
            <a:ext cx="9153144" cy="424372"/>
          </a:xfrm>
          <a:prstGeom prst="rect">
            <a:avLst/>
          </a:prstGeom>
        </p:spPr>
      </p:pic>
      <p:sp>
        <p:nvSpPr>
          <p:cNvPr id="16" name="Slide Number Placeholder 1"/>
          <p:cNvSpPr txBox="1">
            <a:spLocks/>
          </p:cNvSpPr>
          <p:nvPr userDrawn="1"/>
        </p:nvSpPr>
        <p:spPr>
          <a:xfrm>
            <a:off x="8284464" y="6473952"/>
            <a:ext cx="381000" cy="34925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82401B8-DF0C-4131-99EE-00782A08AE6E}" type="slidenum">
              <a:rPr lang="en-US" sz="1100" smtClean="0">
                <a:solidFill>
                  <a:srgbClr val="7A7A7A"/>
                </a:solidFill>
                <a:latin typeface="Helvetica"/>
                <a:cs typeface="Helvetica"/>
              </a:rPr>
              <a:pPr algn="ctr"/>
              <a:t>‹#›</a:t>
            </a:fld>
            <a:endParaRPr lang="en-US" sz="1100" dirty="0">
              <a:solidFill>
                <a:srgbClr val="7A7A7A"/>
              </a:solidFill>
              <a:latin typeface="Helvetica"/>
              <a:cs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ropbox.com/sh/10rzjhnrbamwriz/wua_HFmyI9?m" TargetMode="External"/><Relationship Id="rId13" Type="http://schemas.openxmlformats.org/officeDocument/2006/relationships/hyperlink" Target="https://www.dropbox.com/sh/zibqalkusxn7872/xED3Hbhc8a?m" TargetMode="External"/><Relationship Id="rId3" Type="http://schemas.openxmlformats.org/officeDocument/2006/relationships/hyperlink" Target="http://www.google.com/ads/displaynetwork/" TargetMode="External"/><Relationship Id="rId7" Type="http://schemas.openxmlformats.org/officeDocument/2006/relationships/hyperlink" Target="http://www.google.com/think/ad-types/display.html#?q=remarketing" TargetMode="External"/><Relationship Id="rId12" Type="http://schemas.openxmlformats.org/officeDocument/2006/relationships/hyperlink" Target="https://www.dropbox.com/sh/akxq3l42jtdu24f/RJWrBV0Pui?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think/ad-types/display.html" TargetMode="External"/><Relationship Id="rId11" Type="http://schemas.openxmlformats.org/officeDocument/2006/relationships/hyperlink" Target="https://www.dropbox.com/sh/mud1ogoxexsw1o4/45weirL81v?m" TargetMode="External"/><Relationship Id="rId5" Type="http://schemas.openxmlformats.org/officeDocument/2006/relationships/hyperlink" Target="http://www.ppchero.com/?s=display" TargetMode="External"/><Relationship Id="rId10" Type="http://schemas.openxmlformats.org/officeDocument/2006/relationships/hyperlink" Target="https://www.dropbox.com/s/h1tsxyvz38s8xvv/Navigating_the_Google_Display_Network.pdf" TargetMode="External"/><Relationship Id="rId4" Type="http://schemas.openxmlformats.org/officeDocument/2006/relationships/hyperlink" Target="http://www.ppchero.com/?s=remarketing" TargetMode="External"/><Relationship Id="rId9" Type="http://schemas.openxmlformats.org/officeDocument/2006/relationships/hyperlink" Target="https://www.dropbox.com/sh/iau7pv3mhhsu7o0/UkgszXU71f?m" TargetMode="External"/><Relationship Id="rId14" Type="http://schemas.openxmlformats.org/officeDocument/2006/relationships/hyperlink" Target="https://www.dropbox.com/sh/cfsqc8bdg64w7cf/mY6hbyCr-E?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US" dirty="0" smtClean="0"/>
              <a:t>Helpful links</a:t>
            </a:r>
            <a:endParaRPr lang="en-US" b="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8612" y="1098423"/>
            <a:ext cx="8458200" cy="476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2696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AROUND THE WEB:</a:t>
            </a:r>
            <a:endParaRPr lang="en-US" sz="2000" b="1" dirty="0">
              <a:solidFill>
                <a:srgbClr val="00B0F0"/>
              </a:solidFill>
            </a:endParaRPr>
          </a:p>
          <a:p>
            <a:r>
              <a:rPr lang="en-US" sz="1600" b="1" dirty="0"/>
              <a:t>ABOUT</a:t>
            </a:r>
            <a:r>
              <a:rPr lang="en-US" sz="2000" b="1" dirty="0" smtClean="0"/>
              <a:t> </a:t>
            </a:r>
            <a:r>
              <a:rPr lang="en-US" sz="1600" b="1" dirty="0" smtClean="0"/>
              <a:t>THE GDN: </a:t>
            </a:r>
            <a:r>
              <a:rPr lang="en-US" sz="1300" dirty="0" smtClean="0">
                <a:hlinkClick r:id="rId3"/>
              </a:rPr>
              <a:t>http</a:t>
            </a:r>
            <a:r>
              <a:rPr lang="en-US" sz="1300" dirty="0">
                <a:hlinkClick r:id="rId3"/>
              </a:rPr>
              <a:t>://www.google.com/ads/displaynetwork</a:t>
            </a:r>
            <a:r>
              <a:rPr lang="en-US" sz="1300" dirty="0" smtClean="0">
                <a:hlinkClick r:id="rId3"/>
              </a:rPr>
              <a:t>/</a:t>
            </a:r>
            <a:endParaRPr lang="en-US" sz="1300" dirty="0" smtClean="0"/>
          </a:p>
          <a:p>
            <a:r>
              <a:rPr lang="en-US" sz="1600" b="1" dirty="0" smtClean="0"/>
              <a:t>PPC HERO REMARKETING: </a:t>
            </a:r>
            <a:r>
              <a:rPr lang="en-US" sz="1400" dirty="0">
                <a:hlinkClick r:id="rId4"/>
              </a:rPr>
              <a:t>http://www.ppchero.com/?s=remarketing</a:t>
            </a:r>
            <a:endParaRPr lang="en-US" sz="1400" dirty="0" smtClean="0"/>
          </a:p>
          <a:p>
            <a:r>
              <a:rPr lang="en-US" sz="1600" b="1" dirty="0"/>
              <a:t>PPC HERO DISPLAY</a:t>
            </a:r>
            <a:r>
              <a:rPr lang="en-US" sz="1400" dirty="0" smtClean="0"/>
              <a:t>: </a:t>
            </a:r>
            <a:r>
              <a:rPr lang="en-US" sz="1400" dirty="0">
                <a:hlinkClick r:id="rId5"/>
              </a:rPr>
              <a:t>http://www.ppchero.com/?</a:t>
            </a:r>
            <a:r>
              <a:rPr lang="en-US" sz="1400" dirty="0" smtClean="0">
                <a:hlinkClick r:id="rId5"/>
              </a:rPr>
              <a:t>s=display</a:t>
            </a:r>
            <a:endParaRPr lang="en-US" sz="1400" dirty="0" smtClean="0"/>
          </a:p>
          <a:p>
            <a:r>
              <a:rPr lang="en-US" sz="1600" b="1" dirty="0" smtClean="0"/>
              <a:t>GOOGLE THINK INSIGHTS – DISPLAY</a:t>
            </a:r>
            <a:r>
              <a:rPr lang="en-US" sz="1400" b="1" dirty="0" smtClean="0"/>
              <a:t>: </a:t>
            </a:r>
            <a:r>
              <a:rPr lang="en-US" sz="1400" dirty="0">
                <a:hlinkClick r:id="rId6"/>
              </a:rPr>
              <a:t>http://www.google.com/think/ad-types/display.html</a:t>
            </a:r>
            <a:endParaRPr lang="en-US" sz="1300" dirty="0" smtClean="0"/>
          </a:p>
          <a:p>
            <a:r>
              <a:rPr lang="en-US" sz="1600" b="1" dirty="0">
                <a:solidFill>
                  <a:prstClr val="black"/>
                </a:solidFill>
              </a:rPr>
              <a:t>GOOGLE THINK INSIGHTS – </a:t>
            </a:r>
            <a:r>
              <a:rPr lang="en-US" sz="1600" b="1" dirty="0" smtClean="0">
                <a:solidFill>
                  <a:prstClr val="black"/>
                </a:solidFill>
              </a:rPr>
              <a:t>REMARKETING: </a:t>
            </a:r>
            <a:r>
              <a:rPr lang="en-US" sz="1300" dirty="0">
                <a:hlinkClick r:id="rId7"/>
              </a:rPr>
              <a:t>http://www.google.com/think/ad-types/display.html#?q=remarketing</a:t>
            </a:r>
            <a:endParaRPr lang="en-US" sz="1300" b="1" dirty="0" smtClean="0">
              <a:solidFill>
                <a:prstClr val="black"/>
              </a:solidFill>
            </a:endParaRPr>
          </a:p>
          <a:p>
            <a:endParaRPr lang="en-US" sz="2000" b="1" dirty="0" smtClean="0">
              <a:solidFill>
                <a:srgbClr val="00B0F0"/>
              </a:solidFill>
            </a:endParaRPr>
          </a:p>
          <a:p>
            <a:r>
              <a:rPr lang="en-US" sz="2000" b="1" dirty="0" smtClean="0">
                <a:solidFill>
                  <a:srgbClr val="00B0F0"/>
                </a:solidFill>
              </a:rPr>
              <a:t>BFO </a:t>
            </a:r>
            <a:r>
              <a:rPr lang="en-US" sz="2000" b="1" dirty="0">
                <a:solidFill>
                  <a:srgbClr val="00B0F0"/>
                </a:solidFill>
              </a:rPr>
              <a:t>DOCS:</a:t>
            </a:r>
          </a:p>
          <a:p>
            <a:r>
              <a:rPr lang="en-US" sz="1600" b="1" dirty="0" smtClean="0"/>
              <a:t>ADROLL ONE-SHEETERS</a:t>
            </a:r>
            <a:r>
              <a:rPr lang="en-US" sz="2000" b="1" dirty="0" smtClean="0"/>
              <a:t>: </a:t>
            </a:r>
            <a:r>
              <a:rPr lang="en-US" sz="1300" b="1" dirty="0">
                <a:solidFill>
                  <a:srgbClr val="00B0F0"/>
                </a:solidFill>
                <a:hlinkClick r:id="rId8"/>
              </a:rPr>
              <a:t>ht</a:t>
            </a:r>
            <a:r>
              <a:rPr lang="en-US" sz="1300" dirty="0" smtClean="0">
                <a:hlinkClick r:id="rId8"/>
              </a:rPr>
              <a:t>tps</a:t>
            </a:r>
            <a:r>
              <a:rPr lang="en-US" sz="1300" dirty="0">
                <a:hlinkClick r:id="rId8"/>
              </a:rPr>
              <a:t>://</a:t>
            </a:r>
            <a:r>
              <a:rPr lang="en-US" sz="1300" dirty="0" smtClean="0">
                <a:hlinkClick r:id="rId8"/>
              </a:rPr>
              <a:t>www.dropbox.com/sh/10rzjhnrbamwriz/wua_HFmyI9?m</a:t>
            </a:r>
            <a:endParaRPr lang="en-US" sz="1300" dirty="0" smtClean="0"/>
          </a:p>
          <a:p>
            <a:r>
              <a:rPr lang="en-US" sz="1600" b="1" dirty="0"/>
              <a:t>DISPLAY</a:t>
            </a:r>
            <a:r>
              <a:rPr lang="en-US" sz="2000" b="1" dirty="0" smtClean="0"/>
              <a:t>: </a:t>
            </a:r>
            <a:r>
              <a:rPr lang="en-US" sz="1300" dirty="0">
                <a:hlinkClick r:id="rId9"/>
              </a:rPr>
              <a:t>https://</a:t>
            </a:r>
            <a:r>
              <a:rPr lang="en-US" sz="1300" dirty="0" smtClean="0">
                <a:hlinkClick r:id="rId9"/>
              </a:rPr>
              <a:t>www.dropbox.com/sh/iau7pv3mhhsu7o0/UkgszXU71f?m</a:t>
            </a:r>
            <a:endParaRPr lang="en-US" sz="1300" dirty="0" smtClean="0"/>
          </a:p>
          <a:p>
            <a:r>
              <a:rPr lang="en-US" sz="1600" b="1" dirty="0"/>
              <a:t>NAVIGATING THE GDN</a:t>
            </a:r>
            <a:r>
              <a:rPr lang="en-US" sz="2000" b="1" dirty="0" smtClean="0"/>
              <a:t>: </a:t>
            </a:r>
            <a:r>
              <a:rPr lang="en-US" sz="1200" dirty="0">
                <a:hlinkClick r:id="rId10"/>
              </a:rPr>
              <a:t>https://www.dropbox.com/s/h1tsxyvz38s8xvv/Navigating_the_Google_Display_Network.pdf</a:t>
            </a:r>
            <a:endParaRPr lang="en-US" sz="1200" b="1" dirty="0" smtClean="0"/>
          </a:p>
          <a:p>
            <a:r>
              <a:rPr lang="en-US" sz="1600" b="1" dirty="0"/>
              <a:t>REMARKETING STRATEGIES &amp; BEST PRACTICES: </a:t>
            </a:r>
            <a:r>
              <a:rPr lang="en-US" sz="1300" dirty="0">
                <a:hlinkClick r:id="rId11"/>
              </a:rPr>
              <a:t>https://</a:t>
            </a:r>
            <a:r>
              <a:rPr lang="en-US" sz="1300" dirty="0" smtClean="0">
                <a:hlinkClick r:id="rId11"/>
              </a:rPr>
              <a:t>www.dropbox.com/sh/mud1ogoxexsw1o4/45weirL81v?m</a:t>
            </a:r>
            <a:endParaRPr lang="en-US" sz="1300" dirty="0" smtClean="0"/>
          </a:p>
          <a:p>
            <a:endParaRPr lang="en-US" sz="1300" b="1" dirty="0" smtClean="0"/>
          </a:p>
          <a:p>
            <a:pPr lvl="0"/>
            <a:r>
              <a:rPr lang="en-US" sz="2000" b="1" dirty="0">
                <a:solidFill>
                  <a:srgbClr val="00B0F0"/>
                </a:solidFill>
              </a:rPr>
              <a:t>BFO </a:t>
            </a:r>
            <a:r>
              <a:rPr lang="en-US" sz="2000" b="1" dirty="0" smtClean="0">
                <a:solidFill>
                  <a:srgbClr val="00B0F0"/>
                </a:solidFill>
              </a:rPr>
              <a:t>VENDOR DOCS</a:t>
            </a:r>
            <a:r>
              <a:rPr lang="en-US" sz="2000" b="1" dirty="0">
                <a:solidFill>
                  <a:srgbClr val="00B0F0"/>
                </a:solidFill>
              </a:rPr>
              <a:t>:</a:t>
            </a:r>
          </a:p>
          <a:p>
            <a:r>
              <a:rPr lang="en-US" sz="1600" b="1" dirty="0" smtClean="0"/>
              <a:t>ADROLL</a:t>
            </a:r>
            <a:r>
              <a:rPr lang="en-US" sz="1300" b="1" dirty="0" smtClean="0"/>
              <a:t>: </a:t>
            </a:r>
            <a:r>
              <a:rPr lang="en-US" sz="1400" dirty="0">
                <a:hlinkClick r:id="rId12"/>
              </a:rPr>
              <a:t>https://</a:t>
            </a:r>
            <a:r>
              <a:rPr lang="en-US" sz="1400" dirty="0" smtClean="0">
                <a:hlinkClick r:id="rId12"/>
              </a:rPr>
              <a:t>www.dropbox.com/sh/akxq3l42jtdu24f/RJWrBV0Pui?m</a:t>
            </a:r>
            <a:endParaRPr lang="en-US" sz="1400" dirty="0" smtClean="0"/>
          </a:p>
          <a:p>
            <a:r>
              <a:rPr lang="en-US" sz="1600" b="1" dirty="0" smtClean="0"/>
              <a:t>YIELDBOT: </a:t>
            </a:r>
            <a:r>
              <a:rPr lang="en-US" sz="1300" dirty="0">
                <a:hlinkClick r:id="rId13"/>
              </a:rPr>
              <a:t>https://</a:t>
            </a:r>
            <a:r>
              <a:rPr lang="en-US" sz="1300" dirty="0" smtClean="0">
                <a:hlinkClick r:id="rId13"/>
              </a:rPr>
              <a:t>www.dropbox.com/sh/zibqalkusxn7872/xED3Hbhc8a?m</a:t>
            </a:r>
            <a:endParaRPr lang="en-US" sz="1300" dirty="0" smtClean="0"/>
          </a:p>
          <a:p>
            <a:r>
              <a:rPr lang="en-US" sz="1600" b="1" dirty="0" smtClean="0"/>
              <a:t>TRADEDESK</a:t>
            </a:r>
            <a:r>
              <a:rPr lang="en-US" sz="1300" b="1" dirty="0" smtClean="0"/>
              <a:t>: </a:t>
            </a:r>
            <a:r>
              <a:rPr lang="en-US" sz="1400" dirty="0">
                <a:hlinkClick r:id="rId14"/>
              </a:rPr>
              <a:t>https://www.dropbox.com/sh/cfsqc8bdg64w7cf/mY6hbyCr-E?m</a:t>
            </a: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25556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8867</TotalTime>
  <Words>102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PFSquareSansPro-Regular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Natalie Sowards</dc:creator>
  <cp:lastModifiedBy>Robyn</cp:lastModifiedBy>
  <cp:revision>53</cp:revision>
  <cp:lastPrinted>2013-10-16T17:50:34Z</cp:lastPrinted>
  <dcterms:created xsi:type="dcterms:W3CDTF">2013-10-10T14:17:58Z</dcterms:created>
  <dcterms:modified xsi:type="dcterms:W3CDTF">2013-10-16T19:14:09Z</dcterms:modified>
</cp:coreProperties>
</file>