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7" r:id="rId2"/>
    <p:sldId id="259" r:id="rId3"/>
    <p:sldId id="260" r:id="rId4"/>
    <p:sldId id="258" r:id="rId5"/>
    <p:sldId id="275" r:id="rId6"/>
    <p:sldId id="262" r:id="rId7"/>
    <p:sldId id="264" r:id="rId8"/>
    <p:sldId id="274" r:id="rId9"/>
    <p:sldId id="265" r:id="rId10"/>
    <p:sldId id="267" r:id="rId11"/>
    <p:sldId id="268" r:id="rId12"/>
    <p:sldId id="271" r:id="rId13"/>
    <p:sldId id="272" r:id="rId14"/>
    <p:sldId id="273" r:id="rId15"/>
    <p:sldId id="270" r:id="rId16"/>
    <p:sldId id="269" r:id="rId1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15797385-19AB-4FF1-B958-BEF9DF044C3C}" type="datetimeFigureOut">
              <a:rPr lang="en-US" smtClean="0"/>
              <a:t>10/15/2013</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F255FC9D-6059-4139-A8A4-6F20BF1C353A}" type="slidenum">
              <a:rPr lang="en-US" smtClean="0"/>
              <a:t>‹#›</a:t>
            </a:fld>
            <a:endParaRPr lang="en-US"/>
          </a:p>
        </p:txBody>
      </p:sp>
    </p:spTree>
    <p:extLst>
      <p:ext uri="{BB962C8B-B14F-4D97-AF65-F5344CB8AC3E}">
        <p14:creationId xmlns:p14="http://schemas.microsoft.com/office/powerpoint/2010/main" val="3216154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12F1ED94-6B70-481B-B9B0-3DB348EC1E88}" type="datetimeFigureOut">
              <a:rPr lang="en-US" smtClean="0"/>
              <a:t>10/15/2013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F5498801-E5C0-44C5-819F-BDBBB4E2EFE7}" type="slidenum">
              <a:rPr lang="en-US" smtClean="0"/>
              <a:t>‹#›</a:t>
            </a:fld>
            <a:endParaRPr lang="en-US"/>
          </a:p>
        </p:txBody>
      </p:sp>
    </p:spTree>
    <p:extLst>
      <p:ext uri="{BB962C8B-B14F-4D97-AF65-F5344CB8AC3E}">
        <p14:creationId xmlns:p14="http://schemas.microsoft.com/office/powerpoint/2010/main" val="132509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DCA24-2034-48FD-8F2C-791296E6F6A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605435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98801-E5C0-44C5-819F-BDBBB4E2EFE7}" type="slidenum">
              <a:rPr lang="en-US" smtClean="0"/>
              <a:t>12</a:t>
            </a:fld>
            <a:endParaRPr lang="en-US"/>
          </a:p>
        </p:txBody>
      </p:sp>
    </p:spTree>
    <p:extLst>
      <p:ext uri="{BB962C8B-B14F-4D97-AF65-F5344CB8AC3E}">
        <p14:creationId xmlns:p14="http://schemas.microsoft.com/office/powerpoint/2010/main" val="70486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extension of Search ads.  Very easy to set up.  Great for clients that have</a:t>
            </a:r>
            <a:r>
              <a:rPr lang="en-US" baseline="0" dirty="0" smtClean="0"/>
              <a:t> how-to videos, client testimonials, complicated products, etc.  </a:t>
            </a:r>
            <a:endParaRPr lang="en-US" dirty="0"/>
          </a:p>
        </p:txBody>
      </p:sp>
      <p:sp>
        <p:nvSpPr>
          <p:cNvPr id="4" name="Slide Number Placeholder 3"/>
          <p:cNvSpPr>
            <a:spLocks noGrp="1"/>
          </p:cNvSpPr>
          <p:nvPr>
            <p:ph type="sldNum" sz="quarter" idx="10"/>
          </p:nvPr>
        </p:nvSpPr>
        <p:spPr/>
        <p:txBody>
          <a:bodyPr/>
          <a:lstStyle/>
          <a:p>
            <a:fld id="{F5498801-E5C0-44C5-819F-BDBBB4E2EFE7}" type="slidenum">
              <a:rPr lang="en-US" smtClean="0"/>
              <a:t>13</a:t>
            </a:fld>
            <a:endParaRPr lang="en-US"/>
          </a:p>
        </p:txBody>
      </p:sp>
    </p:spTree>
    <p:extLst>
      <p:ext uri="{BB962C8B-B14F-4D97-AF65-F5344CB8AC3E}">
        <p14:creationId xmlns:p14="http://schemas.microsoft.com/office/powerpoint/2010/main" val="689721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98801-E5C0-44C5-819F-BDBBB4E2EFE7}" type="slidenum">
              <a:rPr lang="en-US" smtClean="0"/>
              <a:t>14</a:t>
            </a:fld>
            <a:endParaRPr lang="en-US"/>
          </a:p>
        </p:txBody>
      </p:sp>
    </p:spTree>
    <p:extLst>
      <p:ext uri="{BB962C8B-B14F-4D97-AF65-F5344CB8AC3E}">
        <p14:creationId xmlns:p14="http://schemas.microsoft.com/office/powerpoint/2010/main" val="160606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98801-E5C0-44C5-819F-BDBBB4E2EFE7}" type="slidenum">
              <a:rPr lang="en-US" smtClean="0"/>
              <a:t>15</a:t>
            </a:fld>
            <a:endParaRPr lang="en-US"/>
          </a:p>
        </p:txBody>
      </p:sp>
    </p:spTree>
    <p:extLst>
      <p:ext uri="{BB962C8B-B14F-4D97-AF65-F5344CB8AC3E}">
        <p14:creationId xmlns:p14="http://schemas.microsoft.com/office/powerpoint/2010/main" val="1605274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98801-E5C0-44C5-819F-BDBBB4E2EFE7}" type="slidenum">
              <a:rPr lang="en-US" smtClean="0"/>
              <a:t>16</a:t>
            </a:fld>
            <a:endParaRPr lang="en-US"/>
          </a:p>
        </p:txBody>
      </p:sp>
    </p:spTree>
    <p:extLst>
      <p:ext uri="{BB962C8B-B14F-4D97-AF65-F5344CB8AC3E}">
        <p14:creationId xmlns:p14="http://schemas.microsoft.com/office/powerpoint/2010/main" val="419278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98801-E5C0-44C5-819F-BDBBB4E2EFE7}" type="slidenum">
              <a:rPr lang="en-US" smtClean="0"/>
              <a:t>3</a:t>
            </a:fld>
            <a:endParaRPr lang="en-US"/>
          </a:p>
        </p:txBody>
      </p:sp>
    </p:spTree>
    <p:extLst>
      <p:ext uri="{BB962C8B-B14F-4D97-AF65-F5344CB8AC3E}">
        <p14:creationId xmlns:p14="http://schemas.microsoft.com/office/powerpoint/2010/main" val="324654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98801-E5C0-44C5-819F-BDBBB4E2EFE7}" type="slidenum">
              <a:rPr lang="en-US" smtClean="0"/>
              <a:t>5</a:t>
            </a:fld>
            <a:endParaRPr lang="en-US"/>
          </a:p>
        </p:txBody>
      </p:sp>
    </p:spTree>
    <p:extLst>
      <p:ext uri="{BB962C8B-B14F-4D97-AF65-F5344CB8AC3E}">
        <p14:creationId xmlns:p14="http://schemas.microsoft.com/office/powerpoint/2010/main" val="333205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98801-E5C0-44C5-819F-BDBBB4E2EFE7}" type="slidenum">
              <a:rPr lang="en-US" smtClean="0"/>
              <a:t>6</a:t>
            </a:fld>
            <a:endParaRPr lang="en-US"/>
          </a:p>
        </p:txBody>
      </p:sp>
    </p:spTree>
    <p:extLst>
      <p:ext uri="{BB962C8B-B14F-4D97-AF65-F5344CB8AC3E}">
        <p14:creationId xmlns:p14="http://schemas.microsoft.com/office/powerpoint/2010/main" val="110611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98801-E5C0-44C5-819F-BDBBB4E2EFE7}" type="slidenum">
              <a:rPr lang="en-US" smtClean="0"/>
              <a:t>7</a:t>
            </a:fld>
            <a:endParaRPr lang="en-US"/>
          </a:p>
        </p:txBody>
      </p:sp>
    </p:spTree>
    <p:extLst>
      <p:ext uri="{BB962C8B-B14F-4D97-AF65-F5344CB8AC3E}">
        <p14:creationId xmlns:p14="http://schemas.microsoft.com/office/powerpoint/2010/main" val="121568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98801-E5C0-44C5-819F-BDBBB4E2EFE7}" type="slidenum">
              <a:rPr lang="en-US" smtClean="0"/>
              <a:t>8</a:t>
            </a:fld>
            <a:endParaRPr lang="en-US"/>
          </a:p>
        </p:txBody>
      </p:sp>
    </p:spTree>
    <p:extLst>
      <p:ext uri="{BB962C8B-B14F-4D97-AF65-F5344CB8AC3E}">
        <p14:creationId xmlns:p14="http://schemas.microsoft.com/office/powerpoint/2010/main" val="3752104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98801-E5C0-44C5-819F-BDBBB4E2EFE7}" type="slidenum">
              <a:rPr lang="en-US" smtClean="0"/>
              <a:t>9</a:t>
            </a:fld>
            <a:endParaRPr lang="en-US"/>
          </a:p>
        </p:txBody>
      </p:sp>
    </p:spTree>
    <p:extLst>
      <p:ext uri="{BB962C8B-B14F-4D97-AF65-F5344CB8AC3E}">
        <p14:creationId xmlns:p14="http://schemas.microsoft.com/office/powerpoint/2010/main" val="205687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98801-E5C0-44C5-819F-BDBBB4E2EFE7}" type="slidenum">
              <a:rPr lang="en-US" smtClean="0"/>
              <a:t>10</a:t>
            </a:fld>
            <a:endParaRPr lang="en-US"/>
          </a:p>
        </p:txBody>
      </p:sp>
    </p:spTree>
    <p:extLst>
      <p:ext uri="{BB962C8B-B14F-4D97-AF65-F5344CB8AC3E}">
        <p14:creationId xmlns:p14="http://schemas.microsoft.com/office/powerpoint/2010/main" val="4111876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98801-E5C0-44C5-819F-BDBBB4E2EFE7}" type="slidenum">
              <a:rPr lang="en-US" smtClean="0"/>
              <a:t>11</a:t>
            </a:fld>
            <a:endParaRPr lang="en-US"/>
          </a:p>
        </p:txBody>
      </p:sp>
    </p:spTree>
    <p:extLst>
      <p:ext uri="{BB962C8B-B14F-4D97-AF65-F5344CB8AC3E}">
        <p14:creationId xmlns:p14="http://schemas.microsoft.com/office/powerpoint/2010/main" val="154177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 Master">
    <p:spTree>
      <p:nvGrpSpPr>
        <p:cNvPr id="1" name=""/>
        <p:cNvGrpSpPr/>
        <p:nvPr/>
      </p:nvGrpSpPr>
      <p:grpSpPr>
        <a:xfrm>
          <a:off x="0" y="0"/>
          <a:ext cx="0" cy="0"/>
          <a:chOff x="0" y="0"/>
          <a:chExt cx="0" cy="0"/>
        </a:xfrm>
      </p:grpSpPr>
      <p:sp>
        <p:nvSpPr>
          <p:cNvPr id="5" name="Subtitle 2"/>
          <p:cNvSpPr>
            <a:spLocks noGrp="1"/>
          </p:cNvSpPr>
          <p:nvPr>
            <p:ph type="subTitle" idx="10" hasCustomPrompt="1"/>
          </p:nvPr>
        </p:nvSpPr>
        <p:spPr>
          <a:xfrm>
            <a:off x="304800" y="384048"/>
            <a:ext cx="7924800" cy="685800"/>
          </a:xfrm>
          <a:prstGeom prst="rect">
            <a:avLst/>
          </a:prstGeom>
        </p:spPr>
        <p:txBody>
          <a:bodyPr anchor="t"/>
          <a:lstStyle>
            <a:lvl1pPr marL="0" indent="0" algn="l">
              <a:buNone/>
              <a:defRPr sz="4000" b="1" i="0" cap="all">
                <a:solidFill>
                  <a:srgbClr val="28ABE2"/>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Master">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477000" cy="588264"/>
          </a:xfrm>
          <a:prstGeom prst="rect">
            <a:avLst/>
          </a:prstGeom>
          <a:noFill/>
        </p:spPr>
        <p:txBody>
          <a:bodyPr anchor="t"/>
          <a:lstStyle>
            <a:lvl1pPr algn="l">
              <a:defRPr sz="2400" b="0" i="0" cap="all">
                <a:solidFill>
                  <a:schemeClr val="bg1"/>
                </a:solidFill>
                <a:latin typeface="Helvetica"/>
                <a:cs typeface="Helvetica"/>
              </a:defRPr>
            </a:lvl1pPr>
          </a:lstStyle>
          <a:p>
            <a:r>
              <a:rPr lang="en-US" dirty="0" smtClean="0"/>
              <a:t>Click to edit Master title style</a:t>
            </a:r>
            <a:endParaRPr lang="en-US" dirty="0"/>
          </a:p>
        </p:txBody>
      </p:sp>
      <p:sp>
        <p:nvSpPr>
          <p:cNvPr id="20" name="Slide Number Placeholder 5"/>
          <p:cNvSpPr txBox="1">
            <a:spLocks/>
          </p:cNvSpPr>
          <p:nvPr userDrawn="1"/>
        </p:nvSpPr>
        <p:spPr>
          <a:xfrm>
            <a:off x="5943600" y="6519672"/>
            <a:ext cx="2819400" cy="365125"/>
          </a:xfrm>
          <a:prstGeom prst="rect">
            <a:avLst/>
          </a:prstGeom>
        </p:spPr>
        <p:txBody>
          <a:bodyPr vert="horz" lIns="91440" tIns="45720" rIns="91440" bIns="45720" rtlCol="0" anchor="ctr"/>
          <a:lstStyle>
            <a:lvl1pPr algn="r">
              <a:defRPr sz="1000" b="0" i="0">
                <a:solidFill>
                  <a:srgbClr val="FFFFFF"/>
                </a:solidFill>
                <a:latin typeface="PFSquareSansPro-Regular"/>
                <a:cs typeface="PFSquareSansPro-Regular"/>
              </a:defRPr>
            </a:lvl1pPr>
          </a:lstStyle>
          <a:p>
            <a:pPr>
              <a:defRPr/>
            </a:pPr>
            <a:r>
              <a:rPr lang="en-US" dirty="0" err="1" smtClean="0"/>
              <a:t>www.strattalent.com</a:t>
            </a:r>
            <a:r>
              <a:rPr lang="en-US" dirty="0" smtClean="0"/>
              <a:t> </a:t>
            </a:r>
            <a:r>
              <a:rPr lang="en-US" b="1" dirty="0" smtClean="0"/>
              <a:t>       </a:t>
            </a:r>
            <a:r>
              <a:rPr lang="en-US" dirty="0" smtClean="0"/>
              <a:t>/ </a:t>
            </a:r>
            <a:fld id="{B27F9D6A-A9FD-4130-9332-857BA4A99CF1}" type="slidenum">
              <a:rPr lang="en-US" smtClean="0"/>
              <a:pPr>
                <a:defRPr/>
              </a:pPr>
              <a:t>‹#›</a:t>
            </a:fld>
            <a:r>
              <a:rPr lang="en-US" dirty="0" smtClean="0"/>
              <a:t> /</a:t>
            </a:r>
            <a:endParaRPr lang="en-US" dirty="0"/>
          </a:p>
        </p:txBody>
      </p:sp>
      <p:sp>
        <p:nvSpPr>
          <p:cNvPr id="8" name="Subtitle 2"/>
          <p:cNvSpPr>
            <a:spLocks noGrp="1"/>
          </p:cNvSpPr>
          <p:nvPr>
            <p:ph type="subTitle" idx="10"/>
          </p:nvPr>
        </p:nvSpPr>
        <p:spPr>
          <a:xfrm>
            <a:off x="381000" y="1371600"/>
            <a:ext cx="7924800" cy="685800"/>
          </a:xfrm>
          <a:prstGeom prst="rect">
            <a:avLst/>
          </a:prstGeom>
        </p:spPr>
        <p:txBody>
          <a:bodyPr/>
          <a:lstStyle>
            <a:lvl1pPr marL="0" indent="0" algn="l">
              <a:buNone/>
              <a:defRPr sz="2800" cap="all">
                <a:solidFill>
                  <a:srgbClr val="606262"/>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2"/>
          <p:cNvSpPr>
            <a:spLocks noGrp="1"/>
          </p:cNvSpPr>
          <p:nvPr>
            <p:ph type="body" idx="1"/>
          </p:nvPr>
        </p:nvSpPr>
        <p:spPr>
          <a:xfrm>
            <a:off x="381000" y="3200400"/>
            <a:ext cx="7924800" cy="685800"/>
          </a:xfrm>
          <a:prstGeom prst="rect">
            <a:avLst/>
          </a:prstGeom>
        </p:spPr>
        <p:txBody>
          <a:bodyPr anchor="t"/>
          <a:lstStyle>
            <a:lvl1pPr marL="0" indent="0">
              <a:buNone/>
              <a:defRPr sz="2400" cap="all">
                <a:solidFill>
                  <a:srgbClr val="606262"/>
                </a:solidFill>
                <a:latin typeface="Helvetica"/>
                <a:cs typeface="Helvetic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6" name="Content Placeholder 3"/>
          <p:cNvSpPr>
            <a:spLocks noGrp="1"/>
          </p:cNvSpPr>
          <p:nvPr>
            <p:ph sz="half" idx="2"/>
          </p:nvPr>
        </p:nvSpPr>
        <p:spPr>
          <a:xfrm>
            <a:off x="381000" y="4114799"/>
            <a:ext cx="7924800" cy="1676400"/>
          </a:xfrm>
          <a:prstGeom prst="rect">
            <a:avLst/>
          </a:prstGeom>
        </p:spPr>
        <p:txBody>
          <a:bodyPr/>
          <a:lstStyle>
            <a:lvl1pPr>
              <a:buNone/>
              <a:defRPr sz="2400">
                <a:solidFill>
                  <a:srgbClr val="606262"/>
                </a:solidFill>
                <a:latin typeface="Helvetica"/>
                <a:cs typeface="Helvetica"/>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a:t>
            </a:r>
          </a:p>
          <a:p>
            <a:pPr lvl="0"/>
            <a:endParaRPr lang="en-US" dirty="0"/>
          </a:p>
        </p:txBody>
      </p:sp>
      <p:sp>
        <p:nvSpPr>
          <p:cNvPr id="21" name="Text Placeholder 3"/>
          <p:cNvSpPr>
            <a:spLocks noGrp="1"/>
          </p:cNvSpPr>
          <p:nvPr>
            <p:ph type="body" sz="half" idx="11"/>
          </p:nvPr>
        </p:nvSpPr>
        <p:spPr>
          <a:xfrm>
            <a:off x="381000" y="2285999"/>
            <a:ext cx="7924800" cy="685800"/>
          </a:xfrm>
          <a:prstGeom prst="rect">
            <a:avLst/>
          </a:prstGeom>
        </p:spPr>
        <p:txBody>
          <a:bodyPr anchor="t"/>
          <a:lstStyle>
            <a:lvl1pPr marL="0" indent="0">
              <a:buNone/>
              <a:defRPr sz="2600" b="1">
                <a:solidFill>
                  <a:srgbClr val="606262"/>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Slide Ma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92024"/>
            <a:ext cx="5943600" cy="533400"/>
          </a:xfrm>
          <a:prstGeom prst="rect">
            <a:avLst/>
          </a:prstGeom>
          <a:noFill/>
        </p:spPr>
        <p:txBody>
          <a:bodyPr anchor="ctr"/>
          <a:lstStyle>
            <a:lvl1pPr algn="l">
              <a:defRPr sz="2400" b="0" i="0" cap="all" baseline="0">
                <a:solidFill>
                  <a:schemeClr val="bg1"/>
                </a:solidFill>
                <a:latin typeface="Helvetica"/>
                <a:cs typeface="Helvetica"/>
              </a:defRPr>
            </a:lvl1pPr>
          </a:lstStyle>
          <a:p>
            <a:r>
              <a:rPr lang="en-US" dirty="0" smtClean="0"/>
              <a:t>Edit title for Organization</a:t>
            </a:r>
            <a:endParaRPr lang="en-US" dirty="0"/>
          </a:p>
        </p:txBody>
      </p:sp>
      <p:sp>
        <p:nvSpPr>
          <p:cNvPr id="20" name="Slide Number Placeholder 5"/>
          <p:cNvSpPr txBox="1">
            <a:spLocks/>
          </p:cNvSpPr>
          <p:nvPr userDrawn="1"/>
        </p:nvSpPr>
        <p:spPr>
          <a:xfrm>
            <a:off x="5943600" y="6519672"/>
            <a:ext cx="2819400" cy="365125"/>
          </a:xfrm>
          <a:prstGeom prst="rect">
            <a:avLst/>
          </a:prstGeom>
        </p:spPr>
        <p:txBody>
          <a:bodyPr vert="horz" lIns="91440" tIns="45720" rIns="91440" bIns="45720" rtlCol="0" anchor="ctr"/>
          <a:lstStyle>
            <a:lvl1pPr algn="r">
              <a:defRPr sz="1000" b="0" i="0">
                <a:solidFill>
                  <a:srgbClr val="FFFFFF"/>
                </a:solidFill>
                <a:latin typeface="PFSquareSansPro-Regular"/>
                <a:cs typeface="PFSquareSansPro-Regular"/>
              </a:defRPr>
            </a:lvl1pPr>
          </a:lstStyle>
          <a:p>
            <a:pPr>
              <a:defRPr/>
            </a:pPr>
            <a:r>
              <a:rPr lang="en-US" dirty="0" err="1" smtClean="0"/>
              <a:t>www.strattalent.com</a:t>
            </a:r>
            <a:r>
              <a:rPr lang="en-US" dirty="0" smtClean="0"/>
              <a:t> </a:t>
            </a:r>
            <a:r>
              <a:rPr lang="en-US" b="1" dirty="0" smtClean="0"/>
              <a:t>       </a:t>
            </a:r>
            <a:r>
              <a:rPr lang="en-US" dirty="0" smtClean="0"/>
              <a:t>/ </a:t>
            </a:r>
            <a:fld id="{B27F9D6A-A9FD-4130-9332-857BA4A99CF1}" type="slidenum">
              <a:rPr lang="en-US" smtClean="0"/>
              <a:pPr>
                <a:defRPr/>
              </a:pPr>
              <a:t>‹#›</a:t>
            </a:fld>
            <a:r>
              <a:rPr lang="en-US" dirty="0" smtClean="0"/>
              <a:t> /</a:t>
            </a:r>
            <a:endParaRPr lang="en-US" dirty="0"/>
          </a:p>
        </p:txBody>
      </p:sp>
      <p:sp>
        <p:nvSpPr>
          <p:cNvPr id="4" name="Content Placeholder 3"/>
          <p:cNvSpPr>
            <a:spLocks noGrp="1"/>
          </p:cNvSpPr>
          <p:nvPr>
            <p:ph sz="half" idx="2"/>
          </p:nvPr>
        </p:nvSpPr>
        <p:spPr>
          <a:xfrm>
            <a:off x="381000" y="2057400"/>
            <a:ext cx="7924800" cy="1676400"/>
          </a:xfrm>
          <a:prstGeom prst="rect">
            <a:avLst/>
          </a:prstGeom>
        </p:spPr>
        <p:txBody>
          <a:bodyPr/>
          <a:lstStyle>
            <a:lvl1pPr>
              <a:buNone/>
              <a:defRPr sz="1900">
                <a:solidFill>
                  <a:srgbClr val="606262"/>
                </a:solidFill>
                <a:latin typeface="Helvetica"/>
                <a:cs typeface="Helvetica"/>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a:t>
            </a:r>
            <a:endParaRPr lang="en-US" dirty="0"/>
          </a:p>
        </p:txBody>
      </p:sp>
      <p:sp>
        <p:nvSpPr>
          <p:cNvPr id="5" name="Text Placeholder 3"/>
          <p:cNvSpPr>
            <a:spLocks noGrp="1"/>
          </p:cNvSpPr>
          <p:nvPr>
            <p:ph type="body" sz="half" idx="11"/>
          </p:nvPr>
        </p:nvSpPr>
        <p:spPr>
          <a:xfrm>
            <a:off x="381000" y="1447800"/>
            <a:ext cx="7924800" cy="457200"/>
          </a:xfrm>
          <a:prstGeom prst="rect">
            <a:avLst/>
          </a:prstGeom>
        </p:spPr>
        <p:txBody>
          <a:bodyPr anchor="t"/>
          <a:lstStyle>
            <a:lvl1pPr marL="0" indent="0">
              <a:buNone/>
              <a:defRPr sz="2000" i="1">
                <a:solidFill>
                  <a:srgbClr val="606262"/>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Slide Ma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92024"/>
            <a:ext cx="5943600" cy="533400"/>
          </a:xfrm>
          <a:prstGeom prst="rect">
            <a:avLst/>
          </a:prstGeom>
          <a:noFill/>
        </p:spPr>
        <p:txBody>
          <a:bodyPr anchor="ctr"/>
          <a:lstStyle>
            <a:lvl1pPr algn="l">
              <a:defRPr sz="2400" b="0" i="0" cap="all" baseline="0">
                <a:solidFill>
                  <a:schemeClr val="bg1"/>
                </a:solidFill>
                <a:latin typeface="Helvetica"/>
                <a:cs typeface="Helvetica"/>
              </a:defRPr>
            </a:lvl1pPr>
          </a:lstStyle>
          <a:p>
            <a:r>
              <a:rPr lang="en-US" dirty="0" smtClean="0"/>
              <a:t>Edit title for Organization</a:t>
            </a:r>
            <a:endParaRPr lang="en-US" dirty="0"/>
          </a:p>
        </p:txBody>
      </p:sp>
      <p:sp>
        <p:nvSpPr>
          <p:cNvPr id="20" name="Slide Number Placeholder 5"/>
          <p:cNvSpPr txBox="1">
            <a:spLocks/>
          </p:cNvSpPr>
          <p:nvPr userDrawn="1"/>
        </p:nvSpPr>
        <p:spPr>
          <a:xfrm>
            <a:off x="5943600" y="6519672"/>
            <a:ext cx="2819400" cy="365125"/>
          </a:xfrm>
          <a:prstGeom prst="rect">
            <a:avLst/>
          </a:prstGeom>
        </p:spPr>
        <p:txBody>
          <a:bodyPr vert="horz" lIns="91440" tIns="45720" rIns="91440" bIns="45720" rtlCol="0" anchor="ctr"/>
          <a:lstStyle>
            <a:lvl1pPr algn="r">
              <a:defRPr sz="1000" b="0" i="0">
                <a:solidFill>
                  <a:srgbClr val="FFFFFF"/>
                </a:solidFill>
                <a:latin typeface="PFSquareSansPro-Regular"/>
                <a:cs typeface="PFSquareSansPro-Regular"/>
              </a:defRPr>
            </a:lvl1pPr>
          </a:lstStyle>
          <a:p>
            <a:pPr>
              <a:defRPr/>
            </a:pPr>
            <a:r>
              <a:rPr lang="en-US" dirty="0" err="1" smtClean="0"/>
              <a:t>www.strattalent.com</a:t>
            </a:r>
            <a:r>
              <a:rPr lang="en-US" dirty="0" smtClean="0"/>
              <a:t> </a:t>
            </a:r>
            <a:r>
              <a:rPr lang="en-US" b="1" dirty="0" smtClean="0"/>
              <a:t>       </a:t>
            </a:r>
            <a:r>
              <a:rPr lang="en-US" dirty="0" smtClean="0"/>
              <a:t>/ </a:t>
            </a:r>
            <a:fld id="{B27F9D6A-A9FD-4130-9332-857BA4A99CF1}" type="slidenum">
              <a:rPr lang="en-US" smtClean="0"/>
              <a:pPr>
                <a:defRPr/>
              </a:pPr>
              <a:t>‹#›</a:t>
            </a:fld>
            <a:r>
              <a:rPr lang="en-US" dirty="0" smtClean="0"/>
              <a:t> /</a:t>
            </a:r>
            <a:endParaRPr lang="en-US" dirty="0"/>
          </a:p>
        </p:txBody>
      </p:sp>
      <p:sp>
        <p:nvSpPr>
          <p:cNvPr id="4" name="Content Placeholder 3"/>
          <p:cNvSpPr>
            <a:spLocks noGrp="1"/>
          </p:cNvSpPr>
          <p:nvPr>
            <p:ph sz="half" idx="2"/>
          </p:nvPr>
        </p:nvSpPr>
        <p:spPr>
          <a:xfrm>
            <a:off x="381000" y="2057400"/>
            <a:ext cx="7924800" cy="1676400"/>
          </a:xfrm>
          <a:prstGeom prst="rect">
            <a:avLst/>
          </a:prstGeom>
        </p:spPr>
        <p:txBody>
          <a:bodyPr/>
          <a:lstStyle>
            <a:lvl1pPr>
              <a:buNone/>
              <a:defRPr sz="1900">
                <a:solidFill>
                  <a:srgbClr val="606262"/>
                </a:solidFill>
                <a:latin typeface="Helvetica"/>
                <a:cs typeface="Helvetica"/>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a:t>
            </a:r>
            <a:endParaRPr lang="en-US" dirty="0"/>
          </a:p>
        </p:txBody>
      </p:sp>
      <p:sp>
        <p:nvSpPr>
          <p:cNvPr id="5" name="Text Placeholder 3"/>
          <p:cNvSpPr>
            <a:spLocks noGrp="1"/>
          </p:cNvSpPr>
          <p:nvPr>
            <p:ph type="body" sz="half" idx="11"/>
          </p:nvPr>
        </p:nvSpPr>
        <p:spPr>
          <a:xfrm>
            <a:off x="381000" y="1447800"/>
            <a:ext cx="7924800" cy="457200"/>
          </a:xfrm>
          <a:prstGeom prst="rect">
            <a:avLst/>
          </a:prstGeom>
        </p:spPr>
        <p:txBody>
          <a:bodyPr anchor="t"/>
          <a:lstStyle>
            <a:lvl1pPr marL="0" indent="0">
              <a:buNone/>
              <a:defRPr sz="2000" i="1">
                <a:solidFill>
                  <a:srgbClr val="606262"/>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Slide Ma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92024"/>
            <a:ext cx="5943600" cy="533400"/>
          </a:xfrm>
          <a:prstGeom prst="rect">
            <a:avLst/>
          </a:prstGeom>
          <a:noFill/>
        </p:spPr>
        <p:txBody>
          <a:bodyPr anchor="ctr"/>
          <a:lstStyle>
            <a:lvl1pPr algn="l">
              <a:defRPr sz="2400" b="0" i="0" cap="all" baseline="0">
                <a:solidFill>
                  <a:schemeClr val="bg1"/>
                </a:solidFill>
                <a:latin typeface="Helvetica"/>
                <a:cs typeface="Helvetica"/>
              </a:defRPr>
            </a:lvl1pPr>
          </a:lstStyle>
          <a:p>
            <a:r>
              <a:rPr lang="en-US" dirty="0" smtClean="0"/>
              <a:t>Edit title for Organization</a:t>
            </a:r>
            <a:endParaRPr lang="en-US" dirty="0"/>
          </a:p>
        </p:txBody>
      </p:sp>
      <p:sp>
        <p:nvSpPr>
          <p:cNvPr id="20" name="Slide Number Placeholder 5"/>
          <p:cNvSpPr txBox="1">
            <a:spLocks/>
          </p:cNvSpPr>
          <p:nvPr userDrawn="1"/>
        </p:nvSpPr>
        <p:spPr>
          <a:xfrm>
            <a:off x="5943600" y="6519672"/>
            <a:ext cx="2819400" cy="365125"/>
          </a:xfrm>
          <a:prstGeom prst="rect">
            <a:avLst/>
          </a:prstGeom>
        </p:spPr>
        <p:txBody>
          <a:bodyPr vert="horz" lIns="91440" tIns="45720" rIns="91440" bIns="45720" rtlCol="0" anchor="ctr"/>
          <a:lstStyle>
            <a:lvl1pPr algn="r">
              <a:defRPr sz="1000" b="0" i="0">
                <a:solidFill>
                  <a:srgbClr val="FFFFFF"/>
                </a:solidFill>
                <a:latin typeface="PFSquareSansPro-Regular"/>
                <a:cs typeface="PFSquareSansPro-Regular"/>
              </a:defRPr>
            </a:lvl1pPr>
          </a:lstStyle>
          <a:p>
            <a:pPr>
              <a:defRPr/>
            </a:pPr>
            <a:r>
              <a:rPr lang="en-US" dirty="0" err="1" smtClean="0"/>
              <a:t>www.strattalent.com</a:t>
            </a:r>
            <a:r>
              <a:rPr lang="en-US" dirty="0" smtClean="0"/>
              <a:t> </a:t>
            </a:r>
            <a:r>
              <a:rPr lang="en-US" b="1" dirty="0" smtClean="0"/>
              <a:t>       </a:t>
            </a:r>
            <a:r>
              <a:rPr lang="en-US" dirty="0" smtClean="0"/>
              <a:t>/ </a:t>
            </a:r>
            <a:fld id="{B27F9D6A-A9FD-4130-9332-857BA4A99CF1}" type="slidenum">
              <a:rPr lang="en-US" smtClean="0"/>
              <a:pPr>
                <a:defRPr/>
              </a:pPr>
              <a:t>‹#›</a:t>
            </a:fld>
            <a:r>
              <a:rPr lang="en-US" dirty="0" smtClean="0"/>
              <a:t> /</a:t>
            </a:r>
            <a:endParaRPr lang="en-US" dirty="0"/>
          </a:p>
        </p:txBody>
      </p:sp>
      <p:sp>
        <p:nvSpPr>
          <p:cNvPr id="4" name="Content Placeholder 3"/>
          <p:cNvSpPr>
            <a:spLocks noGrp="1"/>
          </p:cNvSpPr>
          <p:nvPr>
            <p:ph sz="half" idx="2"/>
          </p:nvPr>
        </p:nvSpPr>
        <p:spPr>
          <a:xfrm>
            <a:off x="381000" y="2057400"/>
            <a:ext cx="7924800" cy="1676400"/>
          </a:xfrm>
          <a:prstGeom prst="rect">
            <a:avLst/>
          </a:prstGeom>
        </p:spPr>
        <p:txBody>
          <a:bodyPr/>
          <a:lstStyle>
            <a:lvl1pPr>
              <a:buNone/>
              <a:defRPr sz="1900">
                <a:solidFill>
                  <a:srgbClr val="606262"/>
                </a:solidFill>
                <a:latin typeface="Helvetica"/>
                <a:cs typeface="Helvetica"/>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a:t>
            </a:r>
            <a:endParaRPr lang="en-US" dirty="0"/>
          </a:p>
        </p:txBody>
      </p:sp>
      <p:sp>
        <p:nvSpPr>
          <p:cNvPr id="5" name="Text Placeholder 3"/>
          <p:cNvSpPr>
            <a:spLocks noGrp="1"/>
          </p:cNvSpPr>
          <p:nvPr>
            <p:ph type="body" sz="half" idx="11"/>
          </p:nvPr>
        </p:nvSpPr>
        <p:spPr>
          <a:xfrm>
            <a:off x="381000" y="1447800"/>
            <a:ext cx="7924800" cy="457200"/>
          </a:xfrm>
          <a:prstGeom prst="rect">
            <a:avLst/>
          </a:prstGeom>
        </p:spPr>
        <p:txBody>
          <a:bodyPr anchor="t"/>
          <a:lstStyle>
            <a:lvl1pPr marL="0" indent="0">
              <a:buNone/>
              <a:defRPr sz="2000" i="1">
                <a:solidFill>
                  <a:srgbClr val="606262"/>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D5DC07-770B-144D-96F1-B0E199225AE3}" type="datetimeFigureOut">
              <a:rPr lang="en-US">
                <a:solidFill>
                  <a:prstClr val="black"/>
                </a:solidFill>
              </a:rPr>
              <a:pPr/>
              <a:t>10/15/2013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E404C09-957F-D44D-A220-CBE87688CF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725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3" descr="C:\Users\Jeannine\Documents\BFO\images logos\BFO-180x50.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81000" y="6355080"/>
            <a:ext cx="1714500" cy="4762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362200" y="6528816"/>
            <a:ext cx="3886200" cy="184666"/>
          </a:xfrm>
          <a:prstGeom prst="rect">
            <a:avLst/>
          </a:prstGeom>
          <a:noFill/>
        </p:spPr>
        <p:txBody>
          <a:bodyPr wrap="square" rtlCol="0">
            <a:spAutoFit/>
          </a:bodyPr>
          <a:lstStyle/>
          <a:p>
            <a:r>
              <a:rPr lang="en-US" sz="600" cap="all" dirty="0">
                <a:solidFill>
                  <a:srgbClr val="7A7A7A"/>
                </a:solidFill>
                <a:latin typeface="Helvetica"/>
                <a:cs typeface="Helvetica"/>
              </a:rPr>
              <a:t>proprietary and confidential / copyright © 2013 Be Found online, </a:t>
            </a:r>
            <a:r>
              <a:rPr lang="en-US" sz="600" cap="all" dirty="0" err="1">
                <a:solidFill>
                  <a:srgbClr val="7A7A7A"/>
                </a:solidFill>
                <a:latin typeface="Helvetica"/>
                <a:cs typeface="Helvetica"/>
              </a:rPr>
              <a:t>llc</a:t>
            </a:r>
            <a:endParaRPr lang="en-US" sz="600" cap="all" dirty="0">
              <a:solidFill>
                <a:srgbClr val="7A7A7A"/>
              </a:solidFill>
              <a:latin typeface="Helvetica"/>
              <a:cs typeface="Helvetica"/>
            </a:endParaRPr>
          </a:p>
        </p:txBody>
      </p:sp>
      <p:pic>
        <p:nvPicPr>
          <p:cNvPr id="13" name="Picture 12" descr="Footer.png"/>
          <p:cNvPicPr>
            <a:picLocks noChangeAspect="1"/>
          </p:cNvPicPr>
          <p:nvPr userDrawn="1"/>
        </p:nvPicPr>
        <p:blipFill>
          <a:blip r:embed="rId10" cstate="print"/>
          <a:stretch>
            <a:fillRect/>
          </a:stretch>
        </p:blipFill>
        <p:spPr>
          <a:xfrm>
            <a:off x="0" y="6172200"/>
            <a:ext cx="9153144" cy="424372"/>
          </a:xfrm>
          <a:prstGeom prst="rect">
            <a:avLst/>
          </a:prstGeom>
        </p:spPr>
      </p:pic>
      <p:sp>
        <p:nvSpPr>
          <p:cNvPr id="16" name="Slide Number Placeholder 1"/>
          <p:cNvSpPr txBox="1">
            <a:spLocks/>
          </p:cNvSpPr>
          <p:nvPr userDrawn="1"/>
        </p:nvSpPr>
        <p:spPr>
          <a:xfrm>
            <a:off x="8284464" y="6473952"/>
            <a:ext cx="381000" cy="34925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82401B8-DF0C-4131-99EE-00782A08AE6E}" type="slidenum">
              <a:rPr lang="en-US" sz="1100" smtClean="0">
                <a:solidFill>
                  <a:srgbClr val="7A7A7A"/>
                </a:solidFill>
                <a:latin typeface="Helvetica"/>
                <a:cs typeface="Helvetica"/>
              </a:rPr>
              <a:pPr algn="ctr"/>
              <a:t>‹#›</a:t>
            </a:fld>
            <a:endParaRPr lang="en-US" sz="1100" dirty="0">
              <a:solidFill>
                <a:srgbClr val="7A7A7A"/>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a:off x="1" y="3276600"/>
            <a:ext cx="2895600" cy="3581400"/>
          </a:xfrm>
          <a:prstGeom prst="rtTriangle">
            <a:avLst/>
          </a:prstGeom>
          <a:solidFill>
            <a:srgbClr val="F5B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Freeform 14"/>
          <p:cNvSpPr/>
          <p:nvPr/>
        </p:nvSpPr>
        <p:spPr>
          <a:xfrm>
            <a:off x="-27780" y="3227832"/>
            <a:ext cx="9242404" cy="364441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38143 h 2038143"/>
              <a:gd name="connsiteX1" fmla="*/ 2836585 w 3352800"/>
              <a:gd name="connsiteY1" fmla="*/ 35242 h 2038143"/>
              <a:gd name="connsiteX2" fmla="*/ 2818808 w 3352800"/>
              <a:gd name="connsiteY2" fmla="*/ 0 h 2038143"/>
              <a:gd name="connsiteX3" fmla="*/ 3352800 w 3352800"/>
              <a:gd name="connsiteY3" fmla="*/ 2038143 h 2038143"/>
              <a:gd name="connsiteX4" fmla="*/ 0 w 3352800"/>
              <a:gd name="connsiteY4" fmla="*/ 2038143 h 2038143"/>
              <a:gd name="connsiteX0" fmla="*/ 0 w 2836585"/>
              <a:gd name="connsiteY0" fmla="*/ 2038143 h 2038143"/>
              <a:gd name="connsiteX1" fmla="*/ 2836585 w 2836585"/>
              <a:gd name="connsiteY1" fmla="*/ 35242 h 2038143"/>
              <a:gd name="connsiteX2" fmla="*/ 2818808 w 2836585"/>
              <a:gd name="connsiteY2" fmla="*/ 0 h 2038143"/>
              <a:gd name="connsiteX3" fmla="*/ 2814910 w 2836585"/>
              <a:gd name="connsiteY3" fmla="*/ 2031041 h 2038143"/>
              <a:gd name="connsiteX4" fmla="*/ 0 w 2836585"/>
              <a:gd name="connsiteY4" fmla="*/ 2038143 h 203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585" h="2038143">
                <a:moveTo>
                  <a:pt x="0" y="2038143"/>
                </a:moveTo>
                <a:lnTo>
                  <a:pt x="2836585" y="35242"/>
                </a:lnTo>
                <a:lnTo>
                  <a:pt x="2818808" y="0"/>
                </a:lnTo>
                <a:cubicBezTo>
                  <a:pt x="2817509" y="677014"/>
                  <a:pt x="2816209" y="1354027"/>
                  <a:pt x="2814910" y="2031041"/>
                </a:cubicBezTo>
                <a:lnTo>
                  <a:pt x="0" y="2038143"/>
                </a:lnTo>
                <a:close/>
              </a:path>
            </a:pathLst>
          </a:custGeom>
          <a:solidFill>
            <a:srgbClr val="28AB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Subtitle 2"/>
          <p:cNvSpPr txBox="1">
            <a:spLocks/>
          </p:cNvSpPr>
          <p:nvPr/>
        </p:nvSpPr>
        <p:spPr>
          <a:xfrm>
            <a:off x="1952624" y="3089275"/>
            <a:ext cx="5210176" cy="329259"/>
          </a:xfrm>
          <a:prstGeom prst="rect">
            <a:avLst/>
          </a:prstGeom>
        </p:spPr>
        <p:txBody>
          <a:bodyPr vert="horz" lIns="91440" tIns="9144" rIns="91440" bIns="45720" rtlCol="0">
            <a:noAutofit/>
          </a:bodyPr>
          <a:lstStyle>
            <a:lvl1pPr marL="0" indent="0" algn="l">
              <a:buNone/>
              <a:defRPr kumimoji="0" lang="en-US" sz="1800" b="0" i="0" u="none" strike="noStrike" kern="1200" cap="none" spc="400" normalizeH="0" baseline="0" noProof="0" dirty="0" smtClean="0">
                <a:ln>
                  <a:noFill/>
                </a:ln>
                <a:solidFill>
                  <a:schemeClr val="accent3"/>
                </a:solidFill>
                <a:effectLst/>
                <a:uLnTx/>
                <a:uFillTx/>
                <a:latin typeface="Arial Rounded MT Bold" pitchFamily="34" charset="0"/>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buClr>
                <a:srgbClr val="4F81BD"/>
              </a:buClr>
              <a:buSzPct val="100000"/>
              <a:buFont typeface="Arial" pitchFamily="34" charset="0"/>
              <a:buNone/>
              <a:defRPr/>
            </a:pPr>
            <a:r>
              <a:rPr sz="3600" spc="0" dirty="0" smtClean="0">
                <a:solidFill>
                  <a:srgbClr val="7A7A7A"/>
                </a:solidFill>
                <a:latin typeface="Calibri"/>
                <a:cs typeface="Calibri"/>
              </a:rPr>
              <a:t>Display &amp; Remarketing What You Need to Know</a:t>
            </a:r>
            <a:endParaRPr sz="3600" spc="0" dirty="0">
              <a:solidFill>
                <a:srgbClr val="7A7A7A"/>
              </a:solidFill>
              <a:latin typeface="Calibri"/>
              <a:cs typeface="Calibri"/>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425" y="990600"/>
            <a:ext cx="5362575" cy="17049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smtClean="0"/>
              <a:t>Let’s Talk Remarketing</a:t>
            </a:r>
            <a:endParaRPr lang="en-US" b="0" dirty="0"/>
          </a:p>
        </p:txBody>
      </p:sp>
      <p:sp>
        <p:nvSpPr>
          <p:cNvPr id="20481" name="Rectangle 1"/>
          <p:cNvSpPr>
            <a:spLocks noChangeArrowheads="1"/>
          </p:cNvSpPr>
          <p:nvPr/>
        </p:nvSpPr>
        <p:spPr bwMode="auto">
          <a:xfrm>
            <a:off x="304800" y="1066800"/>
            <a:ext cx="5562600" cy="5391179"/>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r>
              <a:rPr lang="en-US" b="1" dirty="0" smtClean="0">
                <a:solidFill>
                  <a:srgbClr val="00B0F0"/>
                </a:solidFill>
              </a:rPr>
              <a:t>Expand your paid search campaigns to attract a larger and more valuable audience</a:t>
            </a:r>
          </a:p>
          <a:p>
            <a:r>
              <a:rPr lang="en-US" b="1" dirty="0" smtClean="0"/>
              <a:t>Search Remarketing </a:t>
            </a:r>
            <a:endParaRPr lang="en-US" dirty="0" smtClean="0"/>
          </a:p>
          <a:p>
            <a:r>
              <a:rPr lang="en-US" dirty="0" smtClean="0"/>
              <a:t>Target users based on specific searches they conducted on Google, Yahoo! and Bing.  Remarketing lists for search ads provides yet another opportunity by letting you tailor your keyword bids and ad text for your highest value prospects — people who have visited your website in the past — when they’re searching for what you sell. Find consumers as the engage in relevant content</a:t>
            </a:r>
          </a:p>
          <a:p>
            <a:r>
              <a:rPr lang="en-US" b="1" dirty="0" smtClean="0">
                <a:solidFill>
                  <a:srgbClr val="00B0F0"/>
                </a:solidFill>
              </a:rPr>
              <a:t>Find people similar to your ideal customer</a:t>
            </a:r>
            <a:r>
              <a:rPr lang="en-US" dirty="0" smtClean="0">
                <a:solidFill>
                  <a:srgbClr val="00B0F0"/>
                </a:solidFill>
              </a:rPr>
              <a:t> </a:t>
            </a:r>
            <a:endParaRPr lang="en-US" b="1" dirty="0" smtClean="0">
              <a:solidFill>
                <a:srgbClr val="00B0F0"/>
              </a:solidFill>
            </a:endParaRPr>
          </a:p>
          <a:p>
            <a:r>
              <a:rPr lang="en-US" b="1" dirty="0" smtClean="0"/>
              <a:t>Similar Audiences</a:t>
            </a:r>
            <a:endParaRPr lang="en-US" dirty="0" smtClean="0"/>
          </a:p>
          <a:p>
            <a:r>
              <a:rPr lang="en-US" dirty="0" smtClean="0"/>
              <a:t>Similar Audiences looks at data about your existing remarketing audiences and finds new and qualified consumers who have shared interests with that audience. It’s a powerful, but simple way to reach a much larger audience and drive clicks and conversions among new prospects.</a:t>
            </a:r>
          </a:p>
          <a:p>
            <a:r>
              <a:rPr lang="en-US" b="1" dirty="0"/>
              <a:t> </a:t>
            </a:r>
          </a:p>
        </p:txBody>
      </p:sp>
      <p:pic>
        <p:nvPicPr>
          <p:cNvPr id="7" name="Picture 6"/>
          <p:cNvPicPr/>
          <p:nvPr/>
        </p:nvPicPr>
        <p:blipFill>
          <a:blip r:embed="rId3" cstate="print"/>
          <a:srcRect/>
          <a:stretch>
            <a:fillRect/>
          </a:stretch>
        </p:blipFill>
        <p:spPr bwMode="auto">
          <a:xfrm>
            <a:off x="6324600" y="1905000"/>
            <a:ext cx="2286000" cy="1828800"/>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6248400" y="4191000"/>
            <a:ext cx="2113598"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smtClean="0"/>
              <a:t>Let’s Talk Remarketing</a:t>
            </a:r>
            <a:endParaRPr lang="en-US" b="0" dirty="0"/>
          </a:p>
        </p:txBody>
      </p:sp>
      <p:sp>
        <p:nvSpPr>
          <p:cNvPr id="20481" name="Rectangle 1"/>
          <p:cNvSpPr>
            <a:spLocks noChangeArrowheads="1"/>
          </p:cNvSpPr>
          <p:nvPr/>
        </p:nvSpPr>
        <p:spPr bwMode="auto">
          <a:xfrm>
            <a:off x="228600" y="1524000"/>
            <a:ext cx="5562600" cy="1790193"/>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r>
              <a:rPr lang="en-US" b="1" dirty="0" smtClean="0">
                <a:solidFill>
                  <a:srgbClr val="00B0F0"/>
                </a:solidFill>
              </a:rPr>
              <a:t>Get more conversions from your social channels</a:t>
            </a:r>
          </a:p>
          <a:p>
            <a:r>
              <a:rPr lang="en-US" b="1" dirty="0" err="1" smtClean="0"/>
              <a:t>Facebook</a:t>
            </a:r>
            <a:r>
              <a:rPr lang="en-US" b="1" dirty="0" smtClean="0"/>
              <a:t> Exchange &amp; YouTube  Remarketing</a:t>
            </a:r>
            <a:endParaRPr lang="en-US" dirty="0" smtClean="0"/>
          </a:p>
          <a:p>
            <a:r>
              <a:rPr lang="en-US" dirty="0" smtClean="0"/>
              <a:t>Products or services recently browsed — either on third-party sites or the social sites — are displayed on </a:t>
            </a:r>
            <a:r>
              <a:rPr lang="en-US" dirty="0" err="1" smtClean="0"/>
              <a:t>Facebook</a:t>
            </a:r>
            <a:r>
              <a:rPr lang="en-US" dirty="0" smtClean="0"/>
              <a:t> or YouTube the next time the viewer visits the site.</a:t>
            </a:r>
          </a:p>
          <a:p>
            <a:r>
              <a:rPr lang="en-US" b="1"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smtClean="0"/>
              <a:t>Ad Networks</a:t>
            </a:r>
            <a:endParaRPr lang="en-US" b="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smtClean="0"/>
              <a:t>YouTube </a:t>
            </a:r>
            <a:r>
              <a:rPr lang="en-US" dirty="0" err="1" smtClean="0"/>
              <a:t>TruView</a:t>
            </a:r>
            <a:r>
              <a:rPr lang="en-US" dirty="0" smtClean="0"/>
              <a:t> Ads</a:t>
            </a:r>
            <a:endParaRPr lang="en-US" b="0" dirty="0"/>
          </a:p>
        </p:txBody>
      </p:sp>
      <p:pic>
        <p:nvPicPr>
          <p:cNvPr id="3" name="Picture 2"/>
          <p:cNvPicPr>
            <a:picLocks noChangeAspect="1" noChangeArrowheads="1"/>
          </p:cNvPicPr>
          <p:nvPr/>
        </p:nvPicPr>
        <p:blipFill>
          <a:blip r:embed="rId3" cstate="print"/>
          <a:srcRect r="50802"/>
          <a:stretch>
            <a:fillRect/>
          </a:stretch>
        </p:blipFill>
        <p:spPr bwMode="auto">
          <a:xfrm>
            <a:off x="685800" y="2133600"/>
            <a:ext cx="3124200" cy="1646997"/>
          </a:xfrm>
          <a:prstGeom prst="rect">
            <a:avLst/>
          </a:prstGeom>
          <a:noFill/>
          <a:ln w="1">
            <a:noFill/>
            <a:miter lim="800000"/>
            <a:headEnd/>
            <a:tailEnd type="none" w="med" len="med"/>
          </a:ln>
          <a:effectLst/>
        </p:spPr>
      </p:pic>
      <p:pic>
        <p:nvPicPr>
          <p:cNvPr id="4" name="Picture 3"/>
          <p:cNvPicPr>
            <a:picLocks noChangeAspect="1" noChangeArrowheads="1"/>
          </p:cNvPicPr>
          <p:nvPr/>
        </p:nvPicPr>
        <p:blipFill>
          <a:blip r:embed="rId4" cstate="print"/>
          <a:srcRect r="52504"/>
          <a:stretch>
            <a:fillRect/>
          </a:stretch>
        </p:blipFill>
        <p:spPr bwMode="auto">
          <a:xfrm>
            <a:off x="4800600" y="2057400"/>
            <a:ext cx="3301054" cy="1765738"/>
          </a:xfrm>
          <a:prstGeom prst="rect">
            <a:avLst/>
          </a:prstGeom>
          <a:noFill/>
          <a:ln w="1">
            <a:noFill/>
            <a:miter lim="800000"/>
            <a:headEnd/>
            <a:tailEnd type="none" w="med" len="med"/>
          </a:ln>
          <a:effectLst/>
        </p:spPr>
      </p:pic>
      <p:pic>
        <p:nvPicPr>
          <p:cNvPr id="5" name="Picture 4"/>
          <p:cNvPicPr>
            <a:picLocks noChangeAspect="1" noChangeArrowheads="1"/>
          </p:cNvPicPr>
          <p:nvPr/>
        </p:nvPicPr>
        <p:blipFill>
          <a:blip r:embed="rId5" cstate="print"/>
          <a:srcRect/>
          <a:stretch>
            <a:fillRect/>
          </a:stretch>
        </p:blipFill>
        <p:spPr bwMode="auto">
          <a:xfrm>
            <a:off x="609600" y="3733800"/>
            <a:ext cx="3457575" cy="876300"/>
          </a:xfrm>
          <a:prstGeom prst="rect">
            <a:avLst/>
          </a:prstGeom>
          <a:noFill/>
          <a:ln w="1">
            <a:noFill/>
            <a:miter lim="800000"/>
            <a:headEnd/>
            <a:tailEnd type="none" w="med" len="med"/>
          </a:ln>
          <a:effectLst/>
        </p:spPr>
      </p:pic>
      <p:pic>
        <p:nvPicPr>
          <p:cNvPr id="6" name="Picture 5"/>
          <p:cNvPicPr>
            <a:picLocks noChangeAspect="1" noChangeArrowheads="1"/>
          </p:cNvPicPr>
          <p:nvPr/>
        </p:nvPicPr>
        <p:blipFill>
          <a:blip r:embed="rId6" cstate="print"/>
          <a:srcRect/>
          <a:stretch>
            <a:fillRect/>
          </a:stretch>
        </p:blipFill>
        <p:spPr bwMode="auto">
          <a:xfrm>
            <a:off x="4724400" y="3810000"/>
            <a:ext cx="3457903" cy="914400"/>
          </a:xfrm>
          <a:prstGeom prst="rect">
            <a:avLst/>
          </a:prstGeom>
          <a:noFill/>
          <a:ln w="1">
            <a:noFill/>
            <a:miter lim="800000"/>
            <a:headEnd/>
            <a:tailEnd type="none" w="med" len="med"/>
          </a:ln>
          <a:effectLst/>
        </p:spPr>
      </p:pic>
      <p:sp>
        <p:nvSpPr>
          <p:cNvPr id="8" name="Rectangle 7"/>
          <p:cNvSpPr/>
          <p:nvPr/>
        </p:nvSpPr>
        <p:spPr>
          <a:xfrm>
            <a:off x="381000" y="1066800"/>
            <a:ext cx="7467600" cy="738664"/>
          </a:xfrm>
          <a:prstGeom prst="rect">
            <a:avLst/>
          </a:prstGeom>
        </p:spPr>
        <p:txBody>
          <a:bodyPr wrap="square">
            <a:spAutoFit/>
          </a:bodyPr>
          <a:lstStyle/>
          <a:p>
            <a:r>
              <a:rPr lang="en-US" sz="2400" dirty="0" smtClean="0"/>
              <a:t>Engage, inspire, activate.  </a:t>
            </a:r>
            <a:r>
              <a:rPr lang="en-US" dirty="0" smtClean="0"/>
              <a:t>Online videos have transformed the way brands tell their stories.</a:t>
            </a:r>
            <a:endParaRPr lang="en-US" dirty="0"/>
          </a:p>
        </p:txBody>
      </p:sp>
      <p:sp>
        <p:nvSpPr>
          <p:cNvPr id="9" name="Rectangle 8"/>
          <p:cNvSpPr/>
          <p:nvPr/>
        </p:nvSpPr>
        <p:spPr>
          <a:xfrm>
            <a:off x="4648200" y="4800600"/>
            <a:ext cx="3933812" cy="485775"/>
          </a:xfrm>
          <a:prstGeom prst="rect">
            <a:avLst/>
          </a:prstGeom>
          <a:gradFill flip="none" rotWithShape="1">
            <a:gsLst>
              <a:gs pos="0">
                <a:srgbClr val="B40000"/>
              </a:gs>
              <a:gs pos="100000">
                <a:srgbClr val="FF141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600" b="1" dirty="0" smtClean="0">
                <a:solidFill>
                  <a:schemeClr val="tx1"/>
                </a:solidFill>
                <a:latin typeface="Helvetica LT Std" pitchFamily="34" charset="0"/>
              </a:rPr>
              <a:t>USERTYPE AND UPLOADER</a:t>
            </a:r>
          </a:p>
        </p:txBody>
      </p:sp>
      <p:sp>
        <p:nvSpPr>
          <p:cNvPr id="10" name="Rectangle 9"/>
          <p:cNvSpPr/>
          <p:nvPr/>
        </p:nvSpPr>
        <p:spPr>
          <a:xfrm>
            <a:off x="302794" y="4834665"/>
            <a:ext cx="3933812" cy="485775"/>
          </a:xfrm>
          <a:prstGeom prst="rect">
            <a:avLst/>
          </a:prstGeom>
          <a:gradFill flip="none" rotWithShape="1">
            <a:gsLst>
              <a:gs pos="0">
                <a:srgbClr val="B40000"/>
              </a:gs>
              <a:gs pos="100000">
                <a:srgbClr val="FF141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b="1" dirty="0" smtClean="0">
                <a:solidFill>
                  <a:schemeClr val="tx1"/>
                </a:solidFill>
                <a:latin typeface="Helvetica LT Std" pitchFamily="34" charset="0"/>
              </a:rPr>
              <a:t>KEYWORD</a:t>
            </a:r>
          </a:p>
        </p:txBody>
      </p:sp>
      <p:sp>
        <p:nvSpPr>
          <p:cNvPr id="11" name="Rectangle 10"/>
          <p:cNvSpPr/>
          <p:nvPr/>
        </p:nvSpPr>
        <p:spPr>
          <a:xfrm>
            <a:off x="304800" y="5486400"/>
            <a:ext cx="3933812" cy="485775"/>
          </a:xfrm>
          <a:prstGeom prst="rect">
            <a:avLst/>
          </a:prstGeom>
          <a:gradFill flip="none" rotWithShape="1">
            <a:gsLst>
              <a:gs pos="0">
                <a:srgbClr val="B40000"/>
              </a:gs>
              <a:gs pos="100000">
                <a:srgbClr val="FF141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600" b="1" dirty="0" smtClean="0">
                <a:solidFill>
                  <a:schemeClr val="tx1"/>
                </a:solidFill>
                <a:latin typeface="Helvetica LT Std" pitchFamily="34" charset="0"/>
              </a:rPr>
              <a:t>DEMO, GEO</a:t>
            </a:r>
          </a:p>
        </p:txBody>
      </p:sp>
      <p:sp>
        <p:nvSpPr>
          <p:cNvPr id="12" name="Rectangle 11"/>
          <p:cNvSpPr/>
          <p:nvPr/>
        </p:nvSpPr>
        <p:spPr>
          <a:xfrm>
            <a:off x="4667221" y="5486400"/>
            <a:ext cx="3933812" cy="485775"/>
          </a:xfrm>
          <a:prstGeom prst="rect">
            <a:avLst/>
          </a:prstGeom>
          <a:gradFill flip="none" rotWithShape="1">
            <a:gsLst>
              <a:gs pos="0">
                <a:srgbClr val="B40000"/>
              </a:gs>
              <a:gs pos="100000">
                <a:srgbClr val="FF141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600" b="1" dirty="0" smtClean="0">
                <a:solidFill>
                  <a:schemeClr val="tx1"/>
                </a:solidFill>
                <a:latin typeface="Helvetica LT Std" pitchFamily="34" charset="0"/>
              </a:rPr>
              <a:t>INTEREST CATEGORY</a:t>
            </a:r>
          </a:p>
        </p:txBody>
      </p:sp>
      <p:sp>
        <p:nvSpPr>
          <p:cNvPr id="13" name="TextBox 12"/>
          <p:cNvSpPr txBox="1"/>
          <p:nvPr/>
        </p:nvSpPr>
        <p:spPr>
          <a:xfrm>
            <a:off x="990600" y="1828800"/>
            <a:ext cx="2286000" cy="369332"/>
          </a:xfrm>
          <a:prstGeom prst="rect">
            <a:avLst/>
          </a:prstGeom>
          <a:noFill/>
        </p:spPr>
        <p:txBody>
          <a:bodyPr wrap="square" rtlCol="0">
            <a:spAutoFit/>
          </a:bodyPr>
          <a:lstStyle/>
          <a:p>
            <a:pPr algn="ctr"/>
            <a:r>
              <a:rPr lang="en-US" b="1" dirty="0" smtClean="0"/>
              <a:t>In-Search Ads</a:t>
            </a:r>
            <a:endParaRPr lang="en-US" b="1" dirty="0"/>
          </a:p>
        </p:txBody>
      </p:sp>
      <p:sp>
        <p:nvSpPr>
          <p:cNvPr id="14" name="TextBox 13"/>
          <p:cNvSpPr txBox="1"/>
          <p:nvPr/>
        </p:nvSpPr>
        <p:spPr>
          <a:xfrm>
            <a:off x="5334000" y="1752600"/>
            <a:ext cx="2286000" cy="369332"/>
          </a:xfrm>
          <a:prstGeom prst="rect">
            <a:avLst/>
          </a:prstGeom>
          <a:noFill/>
        </p:spPr>
        <p:txBody>
          <a:bodyPr wrap="square" rtlCol="0">
            <a:spAutoFit/>
          </a:bodyPr>
          <a:lstStyle/>
          <a:p>
            <a:pPr algn="ctr"/>
            <a:r>
              <a:rPr lang="en-US" b="1" dirty="0" smtClean="0"/>
              <a:t>In-Display Ads</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err="1" smtClean="0"/>
              <a:t>Yieldbot</a:t>
            </a:r>
            <a:endParaRPr lang="en-US" b="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smtClean="0"/>
              <a:t>How Much Does It Cost?</a:t>
            </a:r>
            <a:endParaRPr lang="en-US" b="0" dirty="0"/>
          </a:p>
        </p:txBody>
      </p:sp>
      <p:pic>
        <p:nvPicPr>
          <p:cNvPr id="22530" name="Picture 2"/>
          <p:cNvPicPr>
            <a:picLocks noChangeAspect="1" noChangeArrowheads="1"/>
          </p:cNvPicPr>
          <p:nvPr/>
        </p:nvPicPr>
        <p:blipFill>
          <a:blip r:embed="rId3" cstate="print"/>
          <a:srcRect l="28689"/>
          <a:stretch>
            <a:fillRect/>
          </a:stretch>
        </p:blipFill>
        <p:spPr bwMode="auto">
          <a:xfrm>
            <a:off x="1600200" y="1752600"/>
            <a:ext cx="5492877"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smtClean="0"/>
              <a:t>What’s The Process</a:t>
            </a:r>
            <a:endParaRPr lang="en-US" b="0" dirty="0"/>
          </a:p>
        </p:txBody>
      </p:sp>
      <p:sp>
        <p:nvSpPr>
          <p:cNvPr id="20481" name="Rectangle 1"/>
          <p:cNvSpPr>
            <a:spLocks noChangeArrowheads="1"/>
          </p:cNvSpPr>
          <p:nvPr/>
        </p:nvSpPr>
        <p:spPr bwMode="auto">
          <a:xfrm>
            <a:off x="457200" y="900499"/>
            <a:ext cx="8382000" cy="5391179"/>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r>
              <a:rPr lang="en-US" b="1" dirty="0" smtClean="0"/>
              <a:t>Phase </a:t>
            </a:r>
            <a:r>
              <a:rPr lang="en-US" b="1" dirty="0"/>
              <a:t>1 – Identifying Audience Segments</a:t>
            </a:r>
          </a:p>
          <a:p>
            <a:r>
              <a:rPr lang="en-US" dirty="0"/>
              <a:t>This phase includes developing remarketing lists and any custom targeting that best meets your marketing goals.    </a:t>
            </a:r>
            <a:r>
              <a:rPr lang="en-US" b="1" dirty="0"/>
              <a:t>  </a:t>
            </a:r>
            <a:endParaRPr lang="en-US" dirty="0"/>
          </a:p>
          <a:p>
            <a:r>
              <a:rPr lang="en-US" b="1" dirty="0"/>
              <a:t>Phase 2 – Creative Development</a:t>
            </a:r>
          </a:p>
          <a:p>
            <a:r>
              <a:rPr lang="en-US" dirty="0"/>
              <a:t>Either the client can provide the creative or text ad, or we can develop them in-house.  We’ll test different images and offers as well as what audience segments respond best to ads.</a:t>
            </a:r>
          </a:p>
          <a:p>
            <a:r>
              <a:rPr lang="en-US" b="1" dirty="0"/>
              <a:t>Phase 3 - Optimization &amp; Testing</a:t>
            </a:r>
          </a:p>
          <a:p>
            <a:r>
              <a:rPr lang="en-US" dirty="0" smtClean="0"/>
              <a:t>Real-time </a:t>
            </a:r>
            <a:r>
              <a:rPr lang="en-US" dirty="0"/>
              <a:t>bidding with remarketing helps you reach customers across the tens of thousands of sites in the Google Display Network and determines where they will best respond to your ads, and automatically tailor your bids accordingly. </a:t>
            </a:r>
            <a:endParaRPr lang="en-US" b="1" dirty="0"/>
          </a:p>
          <a:p>
            <a:r>
              <a:rPr lang="en-US" dirty="0"/>
              <a:t> </a:t>
            </a:r>
          </a:p>
          <a:p>
            <a:r>
              <a:rPr lang="en-US" dirty="0" smtClean="0"/>
              <a:t>Bidding </a:t>
            </a:r>
            <a:r>
              <a:rPr lang="en-US" dirty="0"/>
              <a:t>on remarketing works the same as the rest of paid search so you have full visibility and control over what you bid. Our automated performance optimization combines with your own audience segmentation decisions to help your campaigns reach their potential. </a:t>
            </a:r>
          </a:p>
          <a:p>
            <a:r>
              <a:rPr lang="en-US" dirty="0"/>
              <a:t>Results &amp; Performance</a:t>
            </a:r>
          </a:p>
          <a:p>
            <a:r>
              <a:rPr lang="en-US" dirty="0" smtClean="0"/>
              <a:t>Key </a:t>
            </a:r>
            <a:r>
              <a:rPr lang="en-US" dirty="0"/>
              <a:t>Metrics include incremental impressions, clicks, conversions, and view through conversions.  </a:t>
            </a:r>
          </a:p>
          <a:p>
            <a:r>
              <a:rPr lang="en-US" b="1"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smtClean="0"/>
              <a:t>What </a:t>
            </a:r>
            <a:r>
              <a:rPr lang="en-US" b="0" dirty="0" smtClean="0"/>
              <a:t>Is Display?</a:t>
            </a:r>
            <a:endParaRPr lang="en-US" b="0" dirty="0"/>
          </a:p>
        </p:txBody>
      </p:sp>
      <p:pic>
        <p:nvPicPr>
          <p:cNvPr id="2050" name="Picture 2"/>
          <p:cNvPicPr>
            <a:picLocks noChangeAspect="1" noChangeArrowheads="1"/>
          </p:cNvPicPr>
          <p:nvPr/>
        </p:nvPicPr>
        <p:blipFill>
          <a:blip r:embed="rId2" cstate="print"/>
          <a:srcRect/>
          <a:stretch>
            <a:fillRect/>
          </a:stretch>
        </p:blipFill>
        <p:spPr bwMode="auto">
          <a:xfrm>
            <a:off x="0" y="-47787"/>
            <a:ext cx="9144000" cy="6524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b="0" dirty="0" smtClean="0"/>
              <a:t>The Display </a:t>
            </a:r>
            <a:r>
              <a:rPr lang="en-US" dirty="0" smtClean="0"/>
              <a:t>Opportunity</a:t>
            </a:r>
            <a:endParaRPr lang="en-US" b="0" dirty="0"/>
          </a:p>
        </p:txBody>
      </p:sp>
      <p:sp>
        <p:nvSpPr>
          <p:cNvPr id="12" name="Rectangle 11"/>
          <p:cNvSpPr/>
          <p:nvPr/>
        </p:nvSpPr>
        <p:spPr>
          <a:xfrm>
            <a:off x="4876800" y="1600200"/>
            <a:ext cx="3886200" cy="646331"/>
          </a:xfrm>
          <a:prstGeom prst="rect">
            <a:avLst/>
          </a:prstGeom>
        </p:spPr>
        <p:txBody>
          <a:bodyPr wrap="square">
            <a:spAutoFit/>
          </a:bodyPr>
          <a:lstStyle/>
          <a:p>
            <a:pPr>
              <a:spcAft>
                <a:spcPts val="1200"/>
              </a:spcAft>
            </a:pPr>
            <a:r>
              <a:rPr lang="en-US" sz="1050" b="1" kern="800" cap="all" normalizeH="1" dirty="0" smtClean="0">
                <a:solidFill>
                  <a:srgbClr val="F5B61E"/>
                </a:solidFill>
                <a:latin typeface="Helvetica"/>
                <a:cs typeface="Helvetica"/>
              </a:rPr>
              <a:t>&gt;&gt;  </a:t>
            </a:r>
            <a:r>
              <a:rPr lang="en-US" b="1" cap="all" dirty="0" smtClean="0">
                <a:solidFill>
                  <a:srgbClr val="7A7A7A"/>
                </a:solidFill>
                <a:latin typeface="Helvetica"/>
                <a:cs typeface="Helvetica"/>
              </a:rPr>
              <a:t>Expected to Outpace Search Advertising in 2014</a:t>
            </a:r>
          </a:p>
        </p:txBody>
      </p:sp>
      <p:pic>
        <p:nvPicPr>
          <p:cNvPr id="10" name="Picture 3"/>
          <p:cNvPicPr>
            <a:picLocks noChangeAspect="1" noChangeArrowheads="1"/>
          </p:cNvPicPr>
          <p:nvPr/>
        </p:nvPicPr>
        <p:blipFill>
          <a:blip r:embed="rId3" cstate="print"/>
          <a:srcRect/>
          <a:stretch>
            <a:fillRect/>
          </a:stretch>
        </p:blipFill>
        <p:spPr bwMode="auto">
          <a:xfrm>
            <a:off x="533400" y="1219200"/>
            <a:ext cx="5729556" cy="590709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smtClean="0"/>
              <a:t>What </a:t>
            </a:r>
            <a:r>
              <a:rPr lang="en-US" b="0" dirty="0" smtClean="0"/>
              <a:t>Are We Selling?</a:t>
            </a:r>
            <a:endParaRPr lang="en-US" b="0" dirty="0"/>
          </a:p>
        </p:txBody>
      </p:sp>
      <p:sp>
        <p:nvSpPr>
          <p:cNvPr id="7" name="TextBox 6"/>
          <p:cNvSpPr txBox="1"/>
          <p:nvPr/>
        </p:nvSpPr>
        <p:spPr>
          <a:xfrm>
            <a:off x="304800" y="1219200"/>
            <a:ext cx="7848600" cy="1200329"/>
          </a:xfrm>
          <a:prstGeom prst="rect">
            <a:avLst/>
          </a:prstGeom>
          <a:noFill/>
        </p:spPr>
        <p:txBody>
          <a:bodyPr wrap="square" rtlCol="0" anchor="t">
            <a:spAutoFit/>
          </a:bodyPr>
          <a:lstStyle/>
          <a:p>
            <a:pPr>
              <a:spcAft>
                <a:spcPts val="1200"/>
              </a:spcAft>
            </a:pPr>
            <a:r>
              <a:rPr lang="en-US" dirty="0"/>
              <a:t>Type of online advertising where an advertiser's message is shown on a destination web page.  </a:t>
            </a:r>
            <a:r>
              <a:rPr lang="en-US" dirty="0" smtClean="0"/>
              <a:t>There are several different targeting techniques  and ad formats in order to reach advertiser’s desired audience and boost traffic and conversions.  </a:t>
            </a:r>
            <a:endParaRPr lang="en-US" sz="900" b="1" kern="800" cap="all" normalizeH="1" dirty="0">
              <a:solidFill>
                <a:srgbClr val="F5B61E"/>
              </a:solidFill>
              <a:latin typeface="Helvetica"/>
              <a:cs typeface="Helvetica"/>
            </a:endParaRPr>
          </a:p>
        </p:txBody>
      </p:sp>
      <p:grpSp>
        <p:nvGrpSpPr>
          <p:cNvPr id="10" name="Group 2"/>
          <p:cNvGrpSpPr>
            <a:grpSpLocks/>
          </p:cNvGrpSpPr>
          <p:nvPr/>
        </p:nvGrpSpPr>
        <p:grpSpPr bwMode="auto">
          <a:xfrm>
            <a:off x="685800" y="2400300"/>
            <a:ext cx="7543800" cy="4229100"/>
            <a:chOff x="881" y="912"/>
            <a:chExt cx="4015" cy="2250"/>
          </a:xfrm>
          <a:gradFill>
            <a:gsLst>
              <a:gs pos="39000">
                <a:schemeClr val="tx2">
                  <a:lumMod val="40000"/>
                  <a:lumOff val="60000"/>
                  <a:alpha val="0"/>
                </a:schemeClr>
              </a:gs>
              <a:gs pos="65000">
                <a:schemeClr val="tx2">
                  <a:lumMod val="40000"/>
                  <a:lumOff val="60000"/>
                </a:schemeClr>
              </a:gs>
            </a:gsLst>
            <a:lin ang="16200000" scaled="0"/>
          </a:gradFill>
        </p:grpSpPr>
        <p:sp>
          <p:nvSpPr>
            <p:cNvPr id="11" name="Freeform 3"/>
            <p:cNvSpPr>
              <a:spLocks/>
            </p:cNvSpPr>
            <p:nvPr/>
          </p:nvSpPr>
          <p:spPr bwMode="gray">
            <a:xfrm>
              <a:off x="3363" y="1001"/>
              <a:ext cx="22" cy="21"/>
            </a:xfrm>
            <a:custGeom>
              <a:avLst/>
              <a:gdLst/>
              <a:ahLst/>
              <a:cxnLst>
                <a:cxn ang="0">
                  <a:pos x="2" y="0"/>
                </a:cxn>
                <a:cxn ang="0">
                  <a:pos x="25" y="14"/>
                </a:cxn>
                <a:cxn ang="0">
                  <a:pos x="31" y="31"/>
                </a:cxn>
                <a:cxn ang="0">
                  <a:pos x="0" y="27"/>
                </a:cxn>
                <a:cxn ang="0">
                  <a:pos x="2" y="0"/>
                </a:cxn>
                <a:cxn ang="0">
                  <a:pos x="2" y="0"/>
                </a:cxn>
              </a:cxnLst>
              <a:rect l="0" t="0" r="r" b="b"/>
              <a:pathLst>
                <a:path w="31" h="31">
                  <a:moveTo>
                    <a:pt x="2" y="0"/>
                  </a:moveTo>
                  <a:lnTo>
                    <a:pt x="25" y="14"/>
                  </a:lnTo>
                  <a:lnTo>
                    <a:pt x="31" y="31"/>
                  </a:lnTo>
                  <a:lnTo>
                    <a:pt x="0" y="27"/>
                  </a:lnTo>
                  <a:lnTo>
                    <a:pt x="2" y="0"/>
                  </a:lnTo>
                  <a:lnTo>
                    <a:pt x="2"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12" name="Freeform 4"/>
            <p:cNvSpPr>
              <a:spLocks/>
            </p:cNvSpPr>
            <p:nvPr/>
          </p:nvSpPr>
          <p:spPr bwMode="gray">
            <a:xfrm>
              <a:off x="2714" y="1493"/>
              <a:ext cx="15" cy="24"/>
            </a:xfrm>
            <a:custGeom>
              <a:avLst/>
              <a:gdLst/>
              <a:ahLst/>
              <a:cxnLst>
                <a:cxn ang="0">
                  <a:pos x="21" y="0"/>
                </a:cxn>
                <a:cxn ang="0">
                  <a:pos x="15" y="12"/>
                </a:cxn>
                <a:cxn ang="0">
                  <a:pos x="17" y="34"/>
                </a:cxn>
                <a:cxn ang="0">
                  <a:pos x="0" y="12"/>
                </a:cxn>
                <a:cxn ang="0">
                  <a:pos x="21" y="0"/>
                </a:cxn>
                <a:cxn ang="0">
                  <a:pos x="21" y="0"/>
                </a:cxn>
              </a:cxnLst>
              <a:rect l="0" t="0" r="r" b="b"/>
              <a:pathLst>
                <a:path w="21" h="34">
                  <a:moveTo>
                    <a:pt x="21" y="0"/>
                  </a:moveTo>
                  <a:lnTo>
                    <a:pt x="15" y="12"/>
                  </a:lnTo>
                  <a:lnTo>
                    <a:pt x="17" y="34"/>
                  </a:lnTo>
                  <a:lnTo>
                    <a:pt x="0" y="12"/>
                  </a:lnTo>
                  <a:lnTo>
                    <a:pt x="21" y="0"/>
                  </a:lnTo>
                  <a:lnTo>
                    <a:pt x="21"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13" name="Freeform 5"/>
            <p:cNvSpPr>
              <a:spLocks/>
            </p:cNvSpPr>
            <p:nvPr/>
          </p:nvSpPr>
          <p:spPr bwMode="gray">
            <a:xfrm>
              <a:off x="1532" y="1051"/>
              <a:ext cx="185" cy="76"/>
            </a:xfrm>
            <a:custGeom>
              <a:avLst/>
              <a:gdLst/>
              <a:ahLst/>
              <a:cxnLst>
                <a:cxn ang="0">
                  <a:pos x="124" y="17"/>
                </a:cxn>
                <a:cxn ang="0">
                  <a:pos x="78" y="17"/>
                </a:cxn>
                <a:cxn ang="0">
                  <a:pos x="63" y="17"/>
                </a:cxn>
                <a:cxn ang="0">
                  <a:pos x="15" y="32"/>
                </a:cxn>
                <a:cxn ang="0">
                  <a:pos x="0" y="62"/>
                </a:cxn>
                <a:cxn ang="0">
                  <a:pos x="48" y="62"/>
                </a:cxn>
                <a:cxn ang="0">
                  <a:pos x="78" y="47"/>
                </a:cxn>
                <a:cxn ang="0">
                  <a:pos x="63" y="80"/>
                </a:cxn>
                <a:cxn ang="0">
                  <a:pos x="108" y="80"/>
                </a:cxn>
                <a:cxn ang="0">
                  <a:pos x="108" y="108"/>
                </a:cxn>
                <a:cxn ang="0">
                  <a:pos x="124" y="108"/>
                </a:cxn>
                <a:cxn ang="0">
                  <a:pos x="186" y="95"/>
                </a:cxn>
                <a:cxn ang="0">
                  <a:pos x="262" y="80"/>
                </a:cxn>
                <a:cxn ang="0">
                  <a:pos x="249" y="62"/>
                </a:cxn>
                <a:cxn ang="0">
                  <a:pos x="219" y="62"/>
                </a:cxn>
                <a:cxn ang="0">
                  <a:pos x="234" y="32"/>
                </a:cxn>
                <a:cxn ang="0">
                  <a:pos x="202" y="32"/>
                </a:cxn>
                <a:cxn ang="0">
                  <a:pos x="202" y="0"/>
                </a:cxn>
                <a:cxn ang="0">
                  <a:pos x="186" y="0"/>
                </a:cxn>
                <a:cxn ang="0">
                  <a:pos x="156" y="47"/>
                </a:cxn>
                <a:cxn ang="0">
                  <a:pos x="124" y="17"/>
                </a:cxn>
                <a:cxn ang="0">
                  <a:pos x="124" y="17"/>
                </a:cxn>
              </a:cxnLst>
              <a:rect l="0" t="0" r="r" b="b"/>
              <a:pathLst>
                <a:path w="262" h="108">
                  <a:moveTo>
                    <a:pt x="124" y="17"/>
                  </a:moveTo>
                  <a:lnTo>
                    <a:pt x="78" y="17"/>
                  </a:lnTo>
                  <a:lnTo>
                    <a:pt x="63" y="17"/>
                  </a:lnTo>
                  <a:lnTo>
                    <a:pt x="15" y="32"/>
                  </a:lnTo>
                  <a:lnTo>
                    <a:pt x="0" y="62"/>
                  </a:lnTo>
                  <a:lnTo>
                    <a:pt x="48" y="62"/>
                  </a:lnTo>
                  <a:lnTo>
                    <a:pt x="78" y="47"/>
                  </a:lnTo>
                  <a:lnTo>
                    <a:pt x="63" y="80"/>
                  </a:lnTo>
                  <a:lnTo>
                    <a:pt x="108" y="80"/>
                  </a:lnTo>
                  <a:lnTo>
                    <a:pt x="108" y="108"/>
                  </a:lnTo>
                  <a:lnTo>
                    <a:pt x="124" y="108"/>
                  </a:lnTo>
                  <a:lnTo>
                    <a:pt x="186" y="95"/>
                  </a:lnTo>
                  <a:lnTo>
                    <a:pt x="262" y="80"/>
                  </a:lnTo>
                  <a:lnTo>
                    <a:pt x="249" y="62"/>
                  </a:lnTo>
                  <a:lnTo>
                    <a:pt x="219" y="62"/>
                  </a:lnTo>
                  <a:lnTo>
                    <a:pt x="234" y="32"/>
                  </a:lnTo>
                  <a:lnTo>
                    <a:pt x="202" y="32"/>
                  </a:lnTo>
                  <a:lnTo>
                    <a:pt x="202" y="0"/>
                  </a:lnTo>
                  <a:lnTo>
                    <a:pt x="186" y="0"/>
                  </a:lnTo>
                  <a:lnTo>
                    <a:pt x="156" y="47"/>
                  </a:lnTo>
                  <a:lnTo>
                    <a:pt x="124" y="17"/>
                  </a:lnTo>
                  <a:lnTo>
                    <a:pt x="124" y="17"/>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14" name="Freeform 6"/>
            <p:cNvSpPr>
              <a:spLocks/>
            </p:cNvSpPr>
            <p:nvPr/>
          </p:nvSpPr>
          <p:spPr bwMode="gray">
            <a:xfrm>
              <a:off x="1651" y="1018"/>
              <a:ext cx="56" cy="33"/>
            </a:xfrm>
            <a:custGeom>
              <a:avLst/>
              <a:gdLst/>
              <a:ahLst/>
              <a:cxnLst>
                <a:cxn ang="0">
                  <a:pos x="65" y="0"/>
                </a:cxn>
                <a:cxn ang="0">
                  <a:pos x="17" y="0"/>
                </a:cxn>
                <a:cxn ang="0">
                  <a:pos x="0" y="17"/>
                </a:cxn>
                <a:cxn ang="0">
                  <a:pos x="50" y="17"/>
                </a:cxn>
                <a:cxn ang="0">
                  <a:pos x="0" y="32"/>
                </a:cxn>
                <a:cxn ang="0">
                  <a:pos x="65" y="46"/>
                </a:cxn>
                <a:cxn ang="0">
                  <a:pos x="80" y="17"/>
                </a:cxn>
                <a:cxn ang="0">
                  <a:pos x="65" y="0"/>
                </a:cxn>
                <a:cxn ang="0">
                  <a:pos x="65" y="0"/>
                </a:cxn>
              </a:cxnLst>
              <a:rect l="0" t="0" r="r" b="b"/>
              <a:pathLst>
                <a:path w="80" h="46">
                  <a:moveTo>
                    <a:pt x="65" y="0"/>
                  </a:moveTo>
                  <a:lnTo>
                    <a:pt x="17" y="0"/>
                  </a:lnTo>
                  <a:lnTo>
                    <a:pt x="0" y="17"/>
                  </a:lnTo>
                  <a:lnTo>
                    <a:pt x="50" y="17"/>
                  </a:lnTo>
                  <a:lnTo>
                    <a:pt x="0" y="32"/>
                  </a:lnTo>
                  <a:lnTo>
                    <a:pt x="65" y="46"/>
                  </a:lnTo>
                  <a:lnTo>
                    <a:pt x="80" y="17"/>
                  </a:lnTo>
                  <a:lnTo>
                    <a:pt x="65" y="0"/>
                  </a:lnTo>
                  <a:lnTo>
                    <a:pt x="65"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15" name="Freeform 7"/>
            <p:cNvSpPr>
              <a:spLocks/>
            </p:cNvSpPr>
            <p:nvPr/>
          </p:nvSpPr>
          <p:spPr bwMode="gray">
            <a:xfrm>
              <a:off x="1736" y="1010"/>
              <a:ext cx="61" cy="44"/>
            </a:xfrm>
            <a:custGeom>
              <a:avLst/>
              <a:gdLst/>
              <a:ahLst/>
              <a:cxnLst>
                <a:cxn ang="0">
                  <a:pos x="86" y="57"/>
                </a:cxn>
                <a:cxn ang="0">
                  <a:pos x="86" y="40"/>
                </a:cxn>
                <a:cxn ang="0">
                  <a:pos x="61" y="28"/>
                </a:cxn>
                <a:cxn ang="0">
                  <a:pos x="30" y="0"/>
                </a:cxn>
                <a:cxn ang="0">
                  <a:pos x="4" y="0"/>
                </a:cxn>
                <a:cxn ang="0">
                  <a:pos x="0" y="19"/>
                </a:cxn>
                <a:cxn ang="0">
                  <a:pos x="27" y="32"/>
                </a:cxn>
                <a:cxn ang="0">
                  <a:pos x="4" y="40"/>
                </a:cxn>
                <a:cxn ang="0">
                  <a:pos x="4" y="61"/>
                </a:cxn>
                <a:cxn ang="0">
                  <a:pos x="51" y="45"/>
                </a:cxn>
                <a:cxn ang="0">
                  <a:pos x="68" y="47"/>
                </a:cxn>
                <a:cxn ang="0">
                  <a:pos x="68" y="57"/>
                </a:cxn>
                <a:cxn ang="0">
                  <a:pos x="86" y="57"/>
                </a:cxn>
                <a:cxn ang="0">
                  <a:pos x="86" y="57"/>
                </a:cxn>
              </a:cxnLst>
              <a:rect l="0" t="0" r="r" b="b"/>
              <a:pathLst>
                <a:path w="86" h="61">
                  <a:moveTo>
                    <a:pt x="86" y="57"/>
                  </a:moveTo>
                  <a:lnTo>
                    <a:pt x="86" y="40"/>
                  </a:lnTo>
                  <a:lnTo>
                    <a:pt x="61" y="28"/>
                  </a:lnTo>
                  <a:lnTo>
                    <a:pt x="30" y="0"/>
                  </a:lnTo>
                  <a:lnTo>
                    <a:pt x="4" y="0"/>
                  </a:lnTo>
                  <a:lnTo>
                    <a:pt x="0" y="19"/>
                  </a:lnTo>
                  <a:lnTo>
                    <a:pt x="27" y="32"/>
                  </a:lnTo>
                  <a:lnTo>
                    <a:pt x="4" y="40"/>
                  </a:lnTo>
                  <a:lnTo>
                    <a:pt x="4" y="61"/>
                  </a:lnTo>
                  <a:lnTo>
                    <a:pt x="51" y="45"/>
                  </a:lnTo>
                  <a:lnTo>
                    <a:pt x="68" y="47"/>
                  </a:lnTo>
                  <a:lnTo>
                    <a:pt x="68" y="57"/>
                  </a:lnTo>
                  <a:lnTo>
                    <a:pt x="86" y="57"/>
                  </a:lnTo>
                  <a:lnTo>
                    <a:pt x="86" y="57"/>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16" name="Freeform 8"/>
            <p:cNvSpPr>
              <a:spLocks/>
            </p:cNvSpPr>
            <p:nvPr/>
          </p:nvSpPr>
          <p:spPr bwMode="gray">
            <a:xfrm>
              <a:off x="1804" y="1024"/>
              <a:ext cx="41" cy="42"/>
            </a:xfrm>
            <a:custGeom>
              <a:avLst/>
              <a:gdLst/>
              <a:ahLst/>
              <a:cxnLst>
                <a:cxn ang="0">
                  <a:pos x="48" y="61"/>
                </a:cxn>
                <a:cxn ang="0">
                  <a:pos x="59" y="49"/>
                </a:cxn>
                <a:cxn ang="0">
                  <a:pos x="53" y="21"/>
                </a:cxn>
                <a:cxn ang="0">
                  <a:pos x="30" y="13"/>
                </a:cxn>
                <a:cxn ang="0">
                  <a:pos x="29" y="0"/>
                </a:cxn>
                <a:cxn ang="0">
                  <a:pos x="0" y="0"/>
                </a:cxn>
                <a:cxn ang="0">
                  <a:pos x="2" y="36"/>
                </a:cxn>
                <a:cxn ang="0">
                  <a:pos x="27" y="61"/>
                </a:cxn>
                <a:cxn ang="0">
                  <a:pos x="48" y="61"/>
                </a:cxn>
                <a:cxn ang="0">
                  <a:pos x="48" y="61"/>
                </a:cxn>
              </a:cxnLst>
              <a:rect l="0" t="0" r="r" b="b"/>
              <a:pathLst>
                <a:path w="59" h="61">
                  <a:moveTo>
                    <a:pt x="48" y="61"/>
                  </a:moveTo>
                  <a:lnTo>
                    <a:pt x="59" y="49"/>
                  </a:lnTo>
                  <a:lnTo>
                    <a:pt x="53" y="21"/>
                  </a:lnTo>
                  <a:lnTo>
                    <a:pt x="30" y="13"/>
                  </a:lnTo>
                  <a:lnTo>
                    <a:pt x="29" y="0"/>
                  </a:lnTo>
                  <a:lnTo>
                    <a:pt x="0" y="0"/>
                  </a:lnTo>
                  <a:lnTo>
                    <a:pt x="2" y="36"/>
                  </a:lnTo>
                  <a:lnTo>
                    <a:pt x="27" y="61"/>
                  </a:lnTo>
                  <a:lnTo>
                    <a:pt x="48" y="61"/>
                  </a:lnTo>
                  <a:lnTo>
                    <a:pt x="48" y="61"/>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17" name="Freeform 9"/>
            <p:cNvSpPr>
              <a:spLocks/>
            </p:cNvSpPr>
            <p:nvPr/>
          </p:nvSpPr>
          <p:spPr bwMode="gray">
            <a:xfrm>
              <a:off x="1481" y="1112"/>
              <a:ext cx="234" cy="112"/>
            </a:xfrm>
            <a:custGeom>
              <a:avLst/>
              <a:gdLst/>
              <a:ahLst/>
              <a:cxnLst>
                <a:cxn ang="0">
                  <a:pos x="135" y="14"/>
                </a:cxn>
                <a:cxn ang="0">
                  <a:pos x="60" y="6"/>
                </a:cxn>
                <a:cxn ang="0">
                  <a:pos x="30" y="0"/>
                </a:cxn>
                <a:cxn ang="0">
                  <a:pos x="38" y="14"/>
                </a:cxn>
                <a:cxn ang="0">
                  <a:pos x="0" y="65"/>
                </a:cxn>
                <a:cxn ang="0">
                  <a:pos x="0" y="86"/>
                </a:cxn>
                <a:cxn ang="0">
                  <a:pos x="13" y="99"/>
                </a:cxn>
                <a:cxn ang="0">
                  <a:pos x="22" y="118"/>
                </a:cxn>
                <a:cxn ang="0">
                  <a:pos x="53" y="116"/>
                </a:cxn>
                <a:cxn ang="0">
                  <a:pos x="53" y="105"/>
                </a:cxn>
                <a:cxn ang="0">
                  <a:pos x="68" y="101"/>
                </a:cxn>
                <a:cxn ang="0">
                  <a:pos x="93" y="55"/>
                </a:cxn>
                <a:cxn ang="0">
                  <a:pos x="110" y="69"/>
                </a:cxn>
                <a:cxn ang="0">
                  <a:pos x="93" y="80"/>
                </a:cxn>
                <a:cxn ang="0">
                  <a:pos x="93" y="109"/>
                </a:cxn>
                <a:cxn ang="0">
                  <a:pos x="106" y="99"/>
                </a:cxn>
                <a:cxn ang="0">
                  <a:pos x="93" y="122"/>
                </a:cxn>
                <a:cxn ang="0">
                  <a:pos x="93" y="135"/>
                </a:cxn>
                <a:cxn ang="0">
                  <a:pos x="142" y="147"/>
                </a:cxn>
                <a:cxn ang="0">
                  <a:pos x="205" y="156"/>
                </a:cxn>
                <a:cxn ang="0">
                  <a:pos x="235" y="135"/>
                </a:cxn>
                <a:cxn ang="0">
                  <a:pos x="264" y="156"/>
                </a:cxn>
                <a:cxn ang="0">
                  <a:pos x="321" y="158"/>
                </a:cxn>
                <a:cxn ang="0">
                  <a:pos x="323" y="141"/>
                </a:cxn>
                <a:cxn ang="0">
                  <a:pos x="292" y="114"/>
                </a:cxn>
                <a:cxn ang="0">
                  <a:pos x="306" y="82"/>
                </a:cxn>
                <a:cxn ang="0">
                  <a:pos x="325" y="61"/>
                </a:cxn>
                <a:cxn ang="0">
                  <a:pos x="329" y="33"/>
                </a:cxn>
                <a:cxn ang="0">
                  <a:pos x="272" y="31"/>
                </a:cxn>
                <a:cxn ang="0">
                  <a:pos x="264" y="65"/>
                </a:cxn>
                <a:cxn ang="0">
                  <a:pos x="239" y="69"/>
                </a:cxn>
                <a:cxn ang="0">
                  <a:pos x="230" y="92"/>
                </a:cxn>
                <a:cxn ang="0">
                  <a:pos x="201" y="48"/>
                </a:cxn>
                <a:cxn ang="0">
                  <a:pos x="184" y="65"/>
                </a:cxn>
                <a:cxn ang="0">
                  <a:pos x="173" y="52"/>
                </a:cxn>
                <a:cxn ang="0">
                  <a:pos x="178" y="33"/>
                </a:cxn>
                <a:cxn ang="0">
                  <a:pos x="142" y="31"/>
                </a:cxn>
                <a:cxn ang="0">
                  <a:pos x="135" y="14"/>
                </a:cxn>
                <a:cxn ang="0">
                  <a:pos x="135" y="14"/>
                </a:cxn>
              </a:cxnLst>
              <a:rect l="0" t="0" r="r" b="b"/>
              <a:pathLst>
                <a:path w="329" h="158">
                  <a:moveTo>
                    <a:pt x="135" y="14"/>
                  </a:moveTo>
                  <a:lnTo>
                    <a:pt x="60" y="6"/>
                  </a:lnTo>
                  <a:lnTo>
                    <a:pt x="30" y="0"/>
                  </a:lnTo>
                  <a:lnTo>
                    <a:pt x="38" y="14"/>
                  </a:lnTo>
                  <a:lnTo>
                    <a:pt x="0" y="65"/>
                  </a:lnTo>
                  <a:lnTo>
                    <a:pt x="0" y="86"/>
                  </a:lnTo>
                  <a:lnTo>
                    <a:pt x="13" y="99"/>
                  </a:lnTo>
                  <a:lnTo>
                    <a:pt x="22" y="118"/>
                  </a:lnTo>
                  <a:lnTo>
                    <a:pt x="53" y="116"/>
                  </a:lnTo>
                  <a:lnTo>
                    <a:pt x="53" y="105"/>
                  </a:lnTo>
                  <a:lnTo>
                    <a:pt x="68" y="101"/>
                  </a:lnTo>
                  <a:lnTo>
                    <a:pt x="93" y="55"/>
                  </a:lnTo>
                  <a:lnTo>
                    <a:pt x="110" y="69"/>
                  </a:lnTo>
                  <a:lnTo>
                    <a:pt x="93" y="80"/>
                  </a:lnTo>
                  <a:lnTo>
                    <a:pt x="93" y="109"/>
                  </a:lnTo>
                  <a:lnTo>
                    <a:pt x="106" y="99"/>
                  </a:lnTo>
                  <a:lnTo>
                    <a:pt x="93" y="122"/>
                  </a:lnTo>
                  <a:lnTo>
                    <a:pt x="93" y="135"/>
                  </a:lnTo>
                  <a:lnTo>
                    <a:pt x="142" y="147"/>
                  </a:lnTo>
                  <a:lnTo>
                    <a:pt x="205" y="156"/>
                  </a:lnTo>
                  <a:lnTo>
                    <a:pt x="235" y="135"/>
                  </a:lnTo>
                  <a:lnTo>
                    <a:pt x="264" y="156"/>
                  </a:lnTo>
                  <a:lnTo>
                    <a:pt x="321" y="158"/>
                  </a:lnTo>
                  <a:lnTo>
                    <a:pt x="323" y="141"/>
                  </a:lnTo>
                  <a:lnTo>
                    <a:pt x="292" y="114"/>
                  </a:lnTo>
                  <a:lnTo>
                    <a:pt x="306" y="82"/>
                  </a:lnTo>
                  <a:lnTo>
                    <a:pt x="325" y="61"/>
                  </a:lnTo>
                  <a:lnTo>
                    <a:pt x="329" y="33"/>
                  </a:lnTo>
                  <a:lnTo>
                    <a:pt x="272" y="31"/>
                  </a:lnTo>
                  <a:lnTo>
                    <a:pt x="264" y="65"/>
                  </a:lnTo>
                  <a:lnTo>
                    <a:pt x="239" y="69"/>
                  </a:lnTo>
                  <a:lnTo>
                    <a:pt x="230" y="92"/>
                  </a:lnTo>
                  <a:lnTo>
                    <a:pt x="201" y="48"/>
                  </a:lnTo>
                  <a:lnTo>
                    <a:pt x="184" y="65"/>
                  </a:lnTo>
                  <a:lnTo>
                    <a:pt x="173" y="52"/>
                  </a:lnTo>
                  <a:lnTo>
                    <a:pt x="178" y="33"/>
                  </a:lnTo>
                  <a:lnTo>
                    <a:pt x="142" y="31"/>
                  </a:lnTo>
                  <a:lnTo>
                    <a:pt x="135" y="14"/>
                  </a:lnTo>
                  <a:lnTo>
                    <a:pt x="135" y="14"/>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18" name="Freeform 10"/>
            <p:cNvSpPr>
              <a:spLocks/>
            </p:cNvSpPr>
            <p:nvPr/>
          </p:nvSpPr>
          <p:spPr bwMode="gray">
            <a:xfrm>
              <a:off x="1722" y="1130"/>
              <a:ext cx="66" cy="72"/>
            </a:xfrm>
            <a:custGeom>
              <a:avLst/>
              <a:gdLst/>
              <a:ahLst/>
              <a:cxnLst>
                <a:cxn ang="0">
                  <a:pos x="95" y="7"/>
                </a:cxn>
                <a:cxn ang="0">
                  <a:pos x="65" y="0"/>
                </a:cxn>
                <a:cxn ang="0">
                  <a:pos x="32" y="7"/>
                </a:cxn>
                <a:cxn ang="0">
                  <a:pos x="21" y="25"/>
                </a:cxn>
                <a:cxn ang="0">
                  <a:pos x="40" y="25"/>
                </a:cxn>
                <a:cxn ang="0">
                  <a:pos x="32" y="38"/>
                </a:cxn>
                <a:cxn ang="0">
                  <a:pos x="0" y="42"/>
                </a:cxn>
                <a:cxn ang="0">
                  <a:pos x="13" y="66"/>
                </a:cxn>
                <a:cxn ang="0">
                  <a:pos x="29" y="65"/>
                </a:cxn>
                <a:cxn ang="0">
                  <a:pos x="32" y="78"/>
                </a:cxn>
                <a:cxn ang="0">
                  <a:pos x="51" y="103"/>
                </a:cxn>
                <a:cxn ang="0">
                  <a:pos x="93" y="74"/>
                </a:cxn>
                <a:cxn ang="0">
                  <a:pos x="78" y="59"/>
                </a:cxn>
                <a:cxn ang="0">
                  <a:pos x="93" y="51"/>
                </a:cxn>
                <a:cxn ang="0">
                  <a:pos x="82" y="32"/>
                </a:cxn>
                <a:cxn ang="0">
                  <a:pos x="95" y="21"/>
                </a:cxn>
                <a:cxn ang="0">
                  <a:pos x="95" y="7"/>
                </a:cxn>
                <a:cxn ang="0">
                  <a:pos x="95" y="7"/>
                </a:cxn>
              </a:cxnLst>
              <a:rect l="0" t="0" r="r" b="b"/>
              <a:pathLst>
                <a:path w="95" h="103">
                  <a:moveTo>
                    <a:pt x="95" y="7"/>
                  </a:moveTo>
                  <a:lnTo>
                    <a:pt x="65" y="0"/>
                  </a:lnTo>
                  <a:lnTo>
                    <a:pt x="32" y="7"/>
                  </a:lnTo>
                  <a:lnTo>
                    <a:pt x="21" y="25"/>
                  </a:lnTo>
                  <a:lnTo>
                    <a:pt x="40" y="25"/>
                  </a:lnTo>
                  <a:lnTo>
                    <a:pt x="32" y="38"/>
                  </a:lnTo>
                  <a:lnTo>
                    <a:pt x="0" y="42"/>
                  </a:lnTo>
                  <a:lnTo>
                    <a:pt x="13" y="66"/>
                  </a:lnTo>
                  <a:lnTo>
                    <a:pt x="29" y="65"/>
                  </a:lnTo>
                  <a:lnTo>
                    <a:pt x="32" y="78"/>
                  </a:lnTo>
                  <a:lnTo>
                    <a:pt x="51" y="103"/>
                  </a:lnTo>
                  <a:lnTo>
                    <a:pt x="93" y="74"/>
                  </a:lnTo>
                  <a:lnTo>
                    <a:pt x="78" y="59"/>
                  </a:lnTo>
                  <a:lnTo>
                    <a:pt x="93" y="51"/>
                  </a:lnTo>
                  <a:lnTo>
                    <a:pt x="82" y="32"/>
                  </a:lnTo>
                  <a:lnTo>
                    <a:pt x="95" y="21"/>
                  </a:lnTo>
                  <a:lnTo>
                    <a:pt x="95" y="7"/>
                  </a:lnTo>
                  <a:lnTo>
                    <a:pt x="95" y="7"/>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19" name="Freeform 11"/>
            <p:cNvSpPr>
              <a:spLocks/>
            </p:cNvSpPr>
            <p:nvPr/>
          </p:nvSpPr>
          <p:spPr bwMode="gray">
            <a:xfrm>
              <a:off x="1724" y="1082"/>
              <a:ext cx="80" cy="38"/>
            </a:xfrm>
            <a:custGeom>
              <a:avLst/>
              <a:gdLst/>
              <a:ahLst/>
              <a:cxnLst>
                <a:cxn ang="0">
                  <a:pos x="7" y="0"/>
                </a:cxn>
                <a:cxn ang="0">
                  <a:pos x="0" y="14"/>
                </a:cxn>
                <a:cxn ang="0">
                  <a:pos x="23" y="40"/>
                </a:cxn>
                <a:cxn ang="0">
                  <a:pos x="61" y="38"/>
                </a:cxn>
                <a:cxn ang="0">
                  <a:pos x="49" y="52"/>
                </a:cxn>
                <a:cxn ang="0">
                  <a:pos x="97" y="56"/>
                </a:cxn>
                <a:cxn ang="0">
                  <a:pos x="104" y="29"/>
                </a:cxn>
                <a:cxn ang="0">
                  <a:pos x="110" y="0"/>
                </a:cxn>
                <a:cxn ang="0">
                  <a:pos x="61" y="4"/>
                </a:cxn>
                <a:cxn ang="0">
                  <a:pos x="51" y="21"/>
                </a:cxn>
                <a:cxn ang="0">
                  <a:pos x="23" y="14"/>
                </a:cxn>
                <a:cxn ang="0">
                  <a:pos x="7" y="0"/>
                </a:cxn>
                <a:cxn ang="0">
                  <a:pos x="7" y="0"/>
                </a:cxn>
              </a:cxnLst>
              <a:rect l="0" t="0" r="r" b="b"/>
              <a:pathLst>
                <a:path w="110" h="56">
                  <a:moveTo>
                    <a:pt x="7" y="0"/>
                  </a:moveTo>
                  <a:lnTo>
                    <a:pt x="0" y="14"/>
                  </a:lnTo>
                  <a:lnTo>
                    <a:pt x="23" y="40"/>
                  </a:lnTo>
                  <a:lnTo>
                    <a:pt x="61" y="38"/>
                  </a:lnTo>
                  <a:lnTo>
                    <a:pt x="49" y="52"/>
                  </a:lnTo>
                  <a:lnTo>
                    <a:pt x="97" y="56"/>
                  </a:lnTo>
                  <a:lnTo>
                    <a:pt x="104" y="29"/>
                  </a:lnTo>
                  <a:lnTo>
                    <a:pt x="110" y="0"/>
                  </a:lnTo>
                  <a:lnTo>
                    <a:pt x="61" y="4"/>
                  </a:lnTo>
                  <a:lnTo>
                    <a:pt x="51" y="21"/>
                  </a:lnTo>
                  <a:lnTo>
                    <a:pt x="23" y="14"/>
                  </a:lnTo>
                  <a:lnTo>
                    <a:pt x="7" y="0"/>
                  </a:lnTo>
                  <a:lnTo>
                    <a:pt x="7"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20" name="Freeform 12"/>
            <p:cNvSpPr>
              <a:spLocks/>
            </p:cNvSpPr>
            <p:nvPr/>
          </p:nvSpPr>
          <p:spPr bwMode="gray">
            <a:xfrm>
              <a:off x="1852" y="1133"/>
              <a:ext cx="277" cy="258"/>
            </a:xfrm>
            <a:custGeom>
              <a:avLst/>
              <a:gdLst/>
              <a:ahLst/>
              <a:cxnLst>
                <a:cxn ang="0">
                  <a:pos x="71" y="0"/>
                </a:cxn>
                <a:cxn ang="0">
                  <a:pos x="39" y="17"/>
                </a:cxn>
                <a:cxn ang="0">
                  <a:pos x="0" y="68"/>
                </a:cxn>
                <a:cxn ang="0">
                  <a:pos x="12" y="108"/>
                </a:cxn>
                <a:cxn ang="0">
                  <a:pos x="77" y="125"/>
                </a:cxn>
                <a:cxn ang="0">
                  <a:pos x="151" y="125"/>
                </a:cxn>
                <a:cxn ang="0">
                  <a:pos x="170" y="157"/>
                </a:cxn>
                <a:cxn ang="0">
                  <a:pos x="206" y="159"/>
                </a:cxn>
                <a:cxn ang="0">
                  <a:pos x="232" y="192"/>
                </a:cxn>
                <a:cxn ang="0">
                  <a:pos x="215" y="226"/>
                </a:cxn>
                <a:cxn ang="0">
                  <a:pos x="183" y="260"/>
                </a:cxn>
                <a:cxn ang="0">
                  <a:pos x="149" y="258"/>
                </a:cxn>
                <a:cxn ang="0">
                  <a:pos x="122" y="273"/>
                </a:cxn>
                <a:cxn ang="0">
                  <a:pos x="206" y="290"/>
                </a:cxn>
                <a:cxn ang="0">
                  <a:pos x="248" y="344"/>
                </a:cxn>
                <a:cxn ang="0">
                  <a:pos x="301" y="365"/>
                </a:cxn>
                <a:cxn ang="0">
                  <a:pos x="301" y="349"/>
                </a:cxn>
                <a:cxn ang="0">
                  <a:pos x="274" y="315"/>
                </a:cxn>
                <a:cxn ang="0">
                  <a:pos x="320" y="342"/>
                </a:cxn>
                <a:cxn ang="0">
                  <a:pos x="337" y="330"/>
                </a:cxn>
                <a:cxn ang="0">
                  <a:pos x="303" y="275"/>
                </a:cxn>
                <a:cxn ang="0">
                  <a:pos x="299" y="243"/>
                </a:cxn>
                <a:cxn ang="0">
                  <a:pos x="322" y="243"/>
                </a:cxn>
                <a:cxn ang="0">
                  <a:pos x="337" y="275"/>
                </a:cxn>
                <a:cxn ang="0">
                  <a:pos x="369" y="283"/>
                </a:cxn>
                <a:cxn ang="0">
                  <a:pos x="392" y="251"/>
                </a:cxn>
                <a:cxn ang="0">
                  <a:pos x="392" y="214"/>
                </a:cxn>
                <a:cxn ang="0">
                  <a:pos x="350" y="190"/>
                </a:cxn>
                <a:cxn ang="0">
                  <a:pos x="331" y="190"/>
                </a:cxn>
                <a:cxn ang="0">
                  <a:pos x="320" y="173"/>
                </a:cxn>
                <a:cxn ang="0">
                  <a:pos x="291" y="159"/>
                </a:cxn>
                <a:cxn ang="0">
                  <a:pos x="333" y="154"/>
                </a:cxn>
                <a:cxn ang="0">
                  <a:pos x="326" y="137"/>
                </a:cxn>
                <a:cxn ang="0">
                  <a:pos x="299" y="110"/>
                </a:cxn>
                <a:cxn ang="0">
                  <a:pos x="299" y="85"/>
                </a:cxn>
                <a:cxn ang="0">
                  <a:pos x="248" y="80"/>
                </a:cxn>
                <a:cxn ang="0">
                  <a:pos x="242" y="64"/>
                </a:cxn>
                <a:cxn ang="0">
                  <a:pos x="213" y="49"/>
                </a:cxn>
                <a:cxn ang="0">
                  <a:pos x="191" y="13"/>
                </a:cxn>
                <a:cxn ang="0">
                  <a:pos x="132" y="11"/>
                </a:cxn>
                <a:cxn ang="0">
                  <a:pos x="90" y="21"/>
                </a:cxn>
                <a:cxn ang="0">
                  <a:pos x="65" y="70"/>
                </a:cxn>
                <a:cxn ang="0">
                  <a:pos x="77" y="13"/>
                </a:cxn>
                <a:cxn ang="0">
                  <a:pos x="71" y="0"/>
                </a:cxn>
                <a:cxn ang="0">
                  <a:pos x="71" y="0"/>
                </a:cxn>
              </a:cxnLst>
              <a:rect l="0" t="0" r="r" b="b"/>
              <a:pathLst>
                <a:path w="392" h="365">
                  <a:moveTo>
                    <a:pt x="71" y="0"/>
                  </a:moveTo>
                  <a:lnTo>
                    <a:pt x="39" y="17"/>
                  </a:lnTo>
                  <a:lnTo>
                    <a:pt x="0" y="68"/>
                  </a:lnTo>
                  <a:lnTo>
                    <a:pt x="12" y="108"/>
                  </a:lnTo>
                  <a:lnTo>
                    <a:pt x="77" y="125"/>
                  </a:lnTo>
                  <a:lnTo>
                    <a:pt x="151" y="125"/>
                  </a:lnTo>
                  <a:lnTo>
                    <a:pt x="170" y="157"/>
                  </a:lnTo>
                  <a:lnTo>
                    <a:pt x="206" y="159"/>
                  </a:lnTo>
                  <a:lnTo>
                    <a:pt x="232" y="192"/>
                  </a:lnTo>
                  <a:lnTo>
                    <a:pt x="215" y="226"/>
                  </a:lnTo>
                  <a:lnTo>
                    <a:pt x="183" y="260"/>
                  </a:lnTo>
                  <a:lnTo>
                    <a:pt x="149" y="258"/>
                  </a:lnTo>
                  <a:lnTo>
                    <a:pt x="122" y="273"/>
                  </a:lnTo>
                  <a:lnTo>
                    <a:pt x="206" y="290"/>
                  </a:lnTo>
                  <a:lnTo>
                    <a:pt x="248" y="344"/>
                  </a:lnTo>
                  <a:lnTo>
                    <a:pt x="301" y="365"/>
                  </a:lnTo>
                  <a:lnTo>
                    <a:pt x="301" y="349"/>
                  </a:lnTo>
                  <a:lnTo>
                    <a:pt x="274" y="315"/>
                  </a:lnTo>
                  <a:lnTo>
                    <a:pt x="320" y="342"/>
                  </a:lnTo>
                  <a:lnTo>
                    <a:pt x="337" y="330"/>
                  </a:lnTo>
                  <a:lnTo>
                    <a:pt x="303" y="275"/>
                  </a:lnTo>
                  <a:lnTo>
                    <a:pt x="299" y="243"/>
                  </a:lnTo>
                  <a:lnTo>
                    <a:pt x="322" y="243"/>
                  </a:lnTo>
                  <a:lnTo>
                    <a:pt x="337" y="275"/>
                  </a:lnTo>
                  <a:lnTo>
                    <a:pt x="369" y="283"/>
                  </a:lnTo>
                  <a:lnTo>
                    <a:pt x="392" y="251"/>
                  </a:lnTo>
                  <a:lnTo>
                    <a:pt x="392" y="214"/>
                  </a:lnTo>
                  <a:lnTo>
                    <a:pt x="350" y="190"/>
                  </a:lnTo>
                  <a:lnTo>
                    <a:pt x="331" y="190"/>
                  </a:lnTo>
                  <a:lnTo>
                    <a:pt x="320" y="173"/>
                  </a:lnTo>
                  <a:lnTo>
                    <a:pt x="291" y="159"/>
                  </a:lnTo>
                  <a:lnTo>
                    <a:pt x="333" y="154"/>
                  </a:lnTo>
                  <a:lnTo>
                    <a:pt x="326" y="137"/>
                  </a:lnTo>
                  <a:lnTo>
                    <a:pt x="299" y="110"/>
                  </a:lnTo>
                  <a:lnTo>
                    <a:pt x="299" y="85"/>
                  </a:lnTo>
                  <a:lnTo>
                    <a:pt x="248" y="80"/>
                  </a:lnTo>
                  <a:lnTo>
                    <a:pt x="242" y="64"/>
                  </a:lnTo>
                  <a:lnTo>
                    <a:pt x="213" y="49"/>
                  </a:lnTo>
                  <a:lnTo>
                    <a:pt x="191" y="13"/>
                  </a:lnTo>
                  <a:lnTo>
                    <a:pt x="132" y="11"/>
                  </a:lnTo>
                  <a:lnTo>
                    <a:pt x="90" y="21"/>
                  </a:lnTo>
                  <a:lnTo>
                    <a:pt x="65" y="70"/>
                  </a:lnTo>
                  <a:lnTo>
                    <a:pt x="77" y="13"/>
                  </a:lnTo>
                  <a:lnTo>
                    <a:pt x="71" y="0"/>
                  </a:lnTo>
                  <a:lnTo>
                    <a:pt x="71"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21" name="Freeform 13"/>
            <p:cNvSpPr>
              <a:spLocks/>
            </p:cNvSpPr>
            <p:nvPr/>
          </p:nvSpPr>
          <p:spPr bwMode="gray">
            <a:xfrm>
              <a:off x="1835" y="1294"/>
              <a:ext cx="78" cy="88"/>
            </a:xfrm>
            <a:custGeom>
              <a:avLst/>
              <a:gdLst/>
              <a:ahLst/>
              <a:cxnLst>
                <a:cxn ang="0">
                  <a:pos x="43" y="0"/>
                </a:cxn>
                <a:cxn ang="0">
                  <a:pos x="36" y="32"/>
                </a:cxn>
                <a:cxn ang="0">
                  <a:pos x="3" y="66"/>
                </a:cxn>
                <a:cxn ang="0">
                  <a:pos x="0" y="91"/>
                </a:cxn>
                <a:cxn ang="0">
                  <a:pos x="36" y="80"/>
                </a:cxn>
                <a:cxn ang="0">
                  <a:pos x="49" y="89"/>
                </a:cxn>
                <a:cxn ang="0">
                  <a:pos x="24" y="100"/>
                </a:cxn>
                <a:cxn ang="0">
                  <a:pos x="43" y="123"/>
                </a:cxn>
                <a:cxn ang="0">
                  <a:pos x="66" y="108"/>
                </a:cxn>
                <a:cxn ang="0">
                  <a:pos x="78" y="85"/>
                </a:cxn>
                <a:cxn ang="0">
                  <a:pos x="110" y="78"/>
                </a:cxn>
                <a:cxn ang="0">
                  <a:pos x="93" y="53"/>
                </a:cxn>
                <a:cxn ang="0">
                  <a:pos x="53" y="19"/>
                </a:cxn>
                <a:cxn ang="0">
                  <a:pos x="43" y="0"/>
                </a:cxn>
                <a:cxn ang="0">
                  <a:pos x="43" y="0"/>
                </a:cxn>
              </a:cxnLst>
              <a:rect l="0" t="0" r="r" b="b"/>
              <a:pathLst>
                <a:path w="110" h="123">
                  <a:moveTo>
                    <a:pt x="43" y="0"/>
                  </a:moveTo>
                  <a:lnTo>
                    <a:pt x="36" y="32"/>
                  </a:lnTo>
                  <a:lnTo>
                    <a:pt x="3" y="66"/>
                  </a:lnTo>
                  <a:lnTo>
                    <a:pt x="0" y="91"/>
                  </a:lnTo>
                  <a:lnTo>
                    <a:pt x="36" y="80"/>
                  </a:lnTo>
                  <a:lnTo>
                    <a:pt x="49" y="89"/>
                  </a:lnTo>
                  <a:lnTo>
                    <a:pt x="24" y="100"/>
                  </a:lnTo>
                  <a:lnTo>
                    <a:pt x="43" y="123"/>
                  </a:lnTo>
                  <a:lnTo>
                    <a:pt x="66" y="108"/>
                  </a:lnTo>
                  <a:lnTo>
                    <a:pt x="78" y="85"/>
                  </a:lnTo>
                  <a:lnTo>
                    <a:pt x="110" y="78"/>
                  </a:lnTo>
                  <a:lnTo>
                    <a:pt x="93" y="53"/>
                  </a:lnTo>
                  <a:lnTo>
                    <a:pt x="53" y="19"/>
                  </a:lnTo>
                  <a:lnTo>
                    <a:pt x="43" y="0"/>
                  </a:lnTo>
                  <a:lnTo>
                    <a:pt x="43"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22" name="Freeform 14"/>
            <p:cNvSpPr>
              <a:spLocks/>
            </p:cNvSpPr>
            <p:nvPr/>
          </p:nvSpPr>
          <p:spPr bwMode="gray">
            <a:xfrm>
              <a:off x="1894" y="1368"/>
              <a:ext cx="17" cy="17"/>
            </a:xfrm>
            <a:custGeom>
              <a:avLst/>
              <a:gdLst/>
              <a:ahLst/>
              <a:cxnLst>
                <a:cxn ang="0">
                  <a:pos x="23" y="0"/>
                </a:cxn>
                <a:cxn ang="0">
                  <a:pos x="6" y="8"/>
                </a:cxn>
                <a:cxn ang="0">
                  <a:pos x="0" y="25"/>
                </a:cxn>
                <a:cxn ang="0">
                  <a:pos x="16" y="25"/>
                </a:cxn>
                <a:cxn ang="0">
                  <a:pos x="23" y="0"/>
                </a:cxn>
                <a:cxn ang="0">
                  <a:pos x="23" y="0"/>
                </a:cxn>
              </a:cxnLst>
              <a:rect l="0" t="0" r="r" b="b"/>
              <a:pathLst>
                <a:path w="23" h="25">
                  <a:moveTo>
                    <a:pt x="23" y="0"/>
                  </a:moveTo>
                  <a:lnTo>
                    <a:pt x="6" y="8"/>
                  </a:lnTo>
                  <a:lnTo>
                    <a:pt x="0" y="25"/>
                  </a:lnTo>
                  <a:lnTo>
                    <a:pt x="16" y="25"/>
                  </a:lnTo>
                  <a:lnTo>
                    <a:pt x="23" y="0"/>
                  </a:lnTo>
                  <a:lnTo>
                    <a:pt x="23"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23" name="Freeform 15"/>
            <p:cNvSpPr>
              <a:spLocks/>
            </p:cNvSpPr>
            <p:nvPr/>
          </p:nvSpPr>
          <p:spPr bwMode="gray">
            <a:xfrm>
              <a:off x="1825" y="925"/>
              <a:ext cx="359" cy="157"/>
            </a:xfrm>
            <a:custGeom>
              <a:avLst/>
              <a:gdLst/>
              <a:ahLst/>
              <a:cxnLst>
                <a:cxn ang="0">
                  <a:pos x="510" y="34"/>
                </a:cxn>
                <a:cxn ang="0">
                  <a:pos x="451" y="21"/>
                </a:cxn>
                <a:cxn ang="0">
                  <a:pos x="396" y="17"/>
                </a:cxn>
                <a:cxn ang="0">
                  <a:pos x="356" y="0"/>
                </a:cxn>
                <a:cxn ang="0">
                  <a:pos x="248" y="6"/>
                </a:cxn>
                <a:cxn ang="0">
                  <a:pos x="212" y="21"/>
                </a:cxn>
                <a:cxn ang="0">
                  <a:pos x="147" y="21"/>
                </a:cxn>
                <a:cxn ang="0">
                  <a:pos x="134" y="38"/>
                </a:cxn>
                <a:cxn ang="0">
                  <a:pos x="80" y="40"/>
                </a:cxn>
                <a:cxn ang="0">
                  <a:pos x="141" y="74"/>
                </a:cxn>
                <a:cxn ang="0">
                  <a:pos x="126" y="89"/>
                </a:cxn>
                <a:cxn ang="0">
                  <a:pos x="90" y="72"/>
                </a:cxn>
                <a:cxn ang="0">
                  <a:pos x="69" y="63"/>
                </a:cxn>
                <a:cxn ang="0">
                  <a:pos x="63" y="50"/>
                </a:cxn>
                <a:cxn ang="0">
                  <a:pos x="31" y="53"/>
                </a:cxn>
                <a:cxn ang="0">
                  <a:pos x="2" y="67"/>
                </a:cxn>
                <a:cxn ang="0">
                  <a:pos x="0" y="116"/>
                </a:cxn>
                <a:cxn ang="0">
                  <a:pos x="23" y="124"/>
                </a:cxn>
                <a:cxn ang="0">
                  <a:pos x="59" y="124"/>
                </a:cxn>
                <a:cxn ang="0">
                  <a:pos x="35" y="146"/>
                </a:cxn>
                <a:cxn ang="0">
                  <a:pos x="67" y="177"/>
                </a:cxn>
                <a:cxn ang="0">
                  <a:pos x="78" y="158"/>
                </a:cxn>
                <a:cxn ang="0">
                  <a:pos x="134" y="124"/>
                </a:cxn>
                <a:cxn ang="0">
                  <a:pos x="151" y="129"/>
                </a:cxn>
                <a:cxn ang="0">
                  <a:pos x="101" y="158"/>
                </a:cxn>
                <a:cxn ang="0">
                  <a:pos x="132" y="171"/>
                </a:cxn>
                <a:cxn ang="0">
                  <a:pos x="103" y="179"/>
                </a:cxn>
                <a:cxn ang="0">
                  <a:pos x="80" y="207"/>
                </a:cxn>
                <a:cxn ang="0">
                  <a:pos x="128" y="219"/>
                </a:cxn>
                <a:cxn ang="0">
                  <a:pos x="244" y="222"/>
                </a:cxn>
                <a:cxn ang="0">
                  <a:pos x="217" y="202"/>
                </a:cxn>
                <a:cxn ang="0">
                  <a:pos x="251" y="183"/>
                </a:cxn>
                <a:cxn ang="0">
                  <a:pos x="267" y="148"/>
                </a:cxn>
                <a:cxn ang="0">
                  <a:pos x="303" y="145"/>
                </a:cxn>
                <a:cxn ang="0">
                  <a:pos x="297" y="124"/>
                </a:cxn>
                <a:cxn ang="0">
                  <a:pos x="346" y="122"/>
                </a:cxn>
                <a:cxn ang="0">
                  <a:pos x="375" y="88"/>
                </a:cxn>
                <a:cxn ang="0">
                  <a:pos x="434" y="76"/>
                </a:cxn>
                <a:cxn ang="0">
                  <a:pos x="476" y="46"/>
                </a:cxn>
                <a:cxn ang="0">
                  <a:pos x="510" y="34"/>
                </a:cxn>
                <a:cxn ang="0">
                  <a:pos x="510" y="34"/>
                </a:cxn>
              </a:cxnLst>
              <a:rect l="0" t="0" r="r" b="b"/>
              <a:pathLst>
                <a:path w="510" h="222">
                  <a:moveTo>
                    <a:pt x="510" y="34"/>
                  </a:moveTo>
                  <a:lnTo>
                    <a:pt x="451" y="21"/>
                  </a:lnTo>
                  <a:lnTo>
                    <a:pt x="396" y="17"/>
                  </a:lnTo>
                  <a:lnTo>
                    <a:pt x="356" y="0"/>
                  </a:lnTo>
                  <a:lnTo>
                    <a:pt x="248" y="6"/>
                  </a:lnTo>
                  <a:lnTo>
                    <a:pt x="212" y="21"/>
                  </a:lnTo>
                  <a:lnTo>
                    <a:pt x="147" y="21"/>
                  </a:lnTo>
                  <a:lnTo>
                    <a:pt x="134" y="38"/>
                  </a:lnTo>
                  <a:lnTo>
                    <a:pt x="80" y="40"/>
                  </a:lnTo>
                  <a:lnTo>
                    <a:pt x="141" y="74"/>
                  </a:lnTo>
                  <a:lnTo>
                    <a:pt x="126" y="89"/>
                  </a:lnTo>
                  <a:lnTo>
                    <a:pt x="90" y="72"/>
                  </a:lnTo>
                  <a:lnTo>
                    <a:pt x="69" y="63"/>
                  </a:lnTo>
                  <a:lnTo>
                    <a:pt x="63" y="50"/>
                  </a:lnTo>
                  <a:lnTo>
                    <a:pt x="31" y="53"/>
                  </a:lnTo>
                  <a:lnTo>
                    <a:pt x="2" y="67"/>
                  </a:lnTo>
                  <a:lnTo>
                    <a:pt x="0" y="116"/>
                  </a:lnTo>
                  <a:lnTo>
                    <a:pt x="23" y="124"/>
                  </a:lnTo>
                  <a:lnTo>
                    <a:pt x="59" y="124"/>
                  </a:lnTo>
                  <a:lnTo>
                    <a:pt x="35" y="146"/>
                  </a:lnTo>
                  <a:lnTo>
                    <a:pt x="67" y="177"/>
                  </a:lnTo>
                  <a:lnTo>
                    <a:pt x="78" y="158"/>
                  </a:lnTo>
                  <a:lnTo>
                    <a:pt x="134" y="124"/>
                  </a:lnTo>
                  <a:lnTo>
                    <a:pt x="151" y="129"/>
                  </a:lnTo>
                  <a:lnTo>
                    <a:pt x="101" y="158"/>
                  </a:lnTo>
                  <a:lnTo>
                    <a:pt x="132" y="171"/>
                  </a:lnTo>
                  <a:lnTo>
                    <a:pt x="103" y="179"/>
                  </a:lnTo>
                  <a:lnTo>
                    <a:pt x="80" y="207"/>
                  </a:lnTo>
                  <a:lnTo>
                    <a:pt x="128" y="219"/>
                  </a:lnTo>
                  <a:lnTo>
                    <a:pt x="244" y="222"/>
                  </a:lnTo>
                  <a:lnTo>
                    <a:pt x="217" y="202"/>
                  </a:lnTo>
                  <a:lnTo>
                    <a:pt x="251" y="183"/>
                  </a:lnTo>
                  <a:lnTo>
                    <a:pt x="267" y="148"/>
                  </a:lnTo>
                  <a:lnTo>
                    <a:pt x="303" y="145"/>
                  </a:lnTo>
                  <a:lnTo>
                    <a:pt x="297" y="124"/>
                  </a:lnTo>
                  <a:lnTo>
                    <a:pt x="346" y="122"/>
                  </a:lnTo>
                  <a:lnTo>
                    <a:pt x="375" y="88"/>
                  </a:lnTo>
                  <a:lnTo>
                    <a:pt x="434" y="76"/>
                  </a:lnTo>
                  <a:lnTo>
                    <a:pt x="476" y="46"/>
                  </a:lnTo>
                  <a:lnTo>
                    <a:pt x="510" y="34"/>
                  </a:lnTo>
                  <a:lnTo>
                    <a:pt x="510" y="34"/>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24" name="Freeform 16"/>
            <p:cNvSpPr>
              <a:spLocks/>
            </p:cNvSpPr>
            <p:nvPr/>
          </p:nvSpPr>
          <p:spPr bwMode="gray">
            <a:xfrm>
              <a:off x="1811" y="1075"/>
              <a:ext cx="174" cy="56"/>
            </a:xfrm>
            <a:custGeom>
              <a:avLst/>
              <a:gdLst/>
              <a:ahLst/>
              <a:cxnLst>
                <a:cxn ang="0">
                  <a:pos x="0" y="0"/>
                </a:cxn>
                <a:cxn ang="0">
                  <a:pos x="42" y="15"/>
                </a:cxn>
                <a:cxn ang="0">
                  <a:pos x="88" y="9"/>
                </a:cxn>
                <a:cxn ang="0">
                  <a:pos x="141" y="44"/>
                </a:cxn>
                <a:cxn ang="0">
                  <a:pos x="246" y="44"/>
                </a:cxn>
                <a:cxn ang="0">
                  <a:pos x="232" y="80"/>
                </a:cxn>
                <a:cxn ang="0">
                  <a:pos x="139" y="74"/>
                </a:cxn>
                <a:cxn ang="0">
                  <a:pos x="84" y="65"/>
                </a:cxn>
                <a:cxn ang="0">
                  <a:pos x="52" y="57"/>
                </a:cxn>
                <a:cxn ang="0">
                  <a:pos x="35" y="27"/>
                </a:cxn>
                <a:cxn ang="0">
                  <a:pos x="0" y="23"/>
                </a:cxn>
                <a:cxn ang="0">
                  <a:pos x="0" y="0"/>
                </a:cxn>
                <a:cxn ang="0">
                  <a:pos x="0" y="0"/>
                </a:cxn>
              </a:cxnLst>
              <a:rect l="0" t="0" r="r" b="b"/>
              <a:pathLst>
                <a:path w="246" h="80">
                  <a:moveTo>
                    <a:pt x="0" y="0"/>
                  </a:moveTo>
                  <a:lnTo>
                    <a:pt x="42" y="15"/>
                  </a:lnTo>
                  <a:lnTo>
                    <a:pt x="88" y="9"/>
                  </a:lnTo>
                  <a:lnTo>
                    <a:pt x="141" y="44"/>
                  </a:lnTo>
                  <a:lnTo>
                    <a:pt x="246" y="44"/>
                  </a:lnTo>
                  <a:lnTo>
                    <a:pt x="232" y="80"/>
                  </a:lnTo>
                  <a:lnTo>
                    <a:pt x="139" y="74"/>
                  </a:lnTo>
                  <a:lnTo>
                    <a:pt x="84" y="65"/>
                  </a:lnTo>
                  <a:lnTo>
                    <a:pt x="52" y="57"/>
                  </a:lnTo>
                  <a:lnTo>
                    <a:pt x="35" y="27"/>
                  </a:lnTo>
                  <a:lnTo>
                    <a:pt x="0" y="23"/>
                  </a:lnTo>
                  <a:lnTo>
                    <a:pt x="0" y="0"/>
                  </a:lnTo>
                  <a:lnTo>
                    <a:pt x="0"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25" name="Freeform 17"/>
            <p:cNvSpPr>
              <a:spLocks/>
            </p:cNvSpPr>
            <p:nvPr/>
          </p:nvSpPr>
          <p:spPr bwMode="gray">
            <a:xfrm>
              <a:off x="2043" y="912"/>
              <a:ext cx="630" cy="531"/>
            </a:xfrm>
            <a:custGeom>
              <a:avLst/>
              <a:gdLst/>
              <a:ahLst/>
              <a:cxnLst>
                <a:cxn ang="0">
                  <a:pos x="727" y="38"/>
                </a:cxn>
                <a:cxn ang="0">
                  <a:pos x="643" y="23"/>
                </a:cxn>
                <a:cxn ang="0">
                  <a:pos x="651" y="8"/>
                </a:cxn>
                <a:cxn ang="0">
                  <a:pos x="519" y="13"/>
                </a:cxn>
                <a:cxn ang="0">
                  <a:pos x="394" y="38"/>
                </a:cxn>
                <a:cxn ang="0">
                  <a:pos x="327" y="67"/>
                </a:cxn>
                <a:cxn ang="0">
                  <a:pos x="215" y="67"/>
                </a:cxn>
                <a:cxn ang="0">
                  <a:pos x="139" y="106"/>
                </a:cxn>
                <a:cxn ang="0">
                  <a:pos x="120" y="141"/>
                </a:cxn>
                <a:cxn ang="0">
                  <a:pos x="38" y="165"/>
                </a:cxn>
                <a:cxn ang="0">
                  <a:pos x="38" y="215"/>
                </a:cxn>
                <a:cxn ang="0">
                  <a:pos x="27" y="249"/>
                </a:cxn>
                <a:cxn ang="0">
                  <a:pos x="69" y="268"/>
                </a:cxn>
                <a:cxn ang="0">
                  <a:pos x="229" y="296"/>
                </a:cxn>
                <a:cxn ang="0">
                  <a:pos x="246" y="388"/>
                </a:cxn>
                <a:cxn ang="0">
                  <a:pos x="265" y="422"/>
                </a:cxn>
                <a:cxn ang="0">
                  <a:pos x="229" y="464"/>
                </a:cxn>
                <a:cxn ang="0">
                  <a:pos x="265" y="487"/>
                </a:cxn>
                <a:cxn ang="0">
                  <a:pos x="219" y="521"/>
                </a:cxn>
                <a:cxn ang="0">
                  <a:pos x="282" y="652"/>
                </a:cxn>
                <a:cxn ang="0">
                  <a:pos x="316" y="728"/>
                </a:cxn>
                <a:cxn ang="0">
                  <a:pos x="381" y="726"/>
                </a:cxn>
                <a:cxn ang="0">
                  <a:pos x="432" y="589"/>
                </a:cxn>
                <a:cxn ang="0">
                  <a:pos x="476" y="572"/>
                </a:cxn>
                <a:cxn ang="0">
                  <a:pos x="535" y="547"/>
                </a:cxn>
                <a:cxn ang="0">
                  <a:pos x="637" y="502"/>
                </a:cxn>
                <a:cxn ang="0">
                  <a:pos x="732" y="466"/>
                </a:cxn>
                <a:cxn ang="0">
                  <a:pos x="673" y="443"/>
                </a:cxn>
                <a:cxn ang="0">
                  <a:pos x="693" y="431"/>
                </a:cxn>
                <a:cxn ang="0">
                  <a:pos x="694" y="397"/>
                </a:cxn>
                <a:cxn ang="0">
                  <a:pos x="729" y="392"/>
                </a:cxn>
                <a:cxn ang="0">
                  <a:pos x="727" y="336"/>
                </a:cxn>
                <a:cxn ang="0">
                  <a:pos x="744" y="283"/>
                </a:cxn>
                <a:cxn ang="0">
                  <a:pos x="748" y="249"/>
                </a:cxn>
                <a:cxn ang="0">
                  <a:pos x="786" y="257"/>
                </a:cxn>
                <a:cxn ang="0">
                  <a:pos x="765" y="203"/>
                </a:cxn>
                <a:cxn ang="0">
                  <a:pos x="816" y="135"/>
                </a:cxn>
                <a:cxn ang="0">
                  <a:pos x="890" y="89"/>
                </a:cxn>
                <a:cxn ang="0">
                  <a:pos x="835" y="72"/>
                </a:cxn>
                <a:cxn ang="0">
                  <a:pos x="751" y="89"/>
                </a:cxn>
                <a:cxn ang="0">
                  <a:pos x="729" y="74"/>
                </a:cxn>
                <a:cxn ang="0">
                  <a:pos x="725" y="59"/>
                </a:cxn>
                <a:cxn ang="0">
                  <a:pos x="751" y="55"/>
                </a:cxn>
              </a:cxnLst>
              <a:rect l="0" t="0" r="r" b="b"/>
              <a:pathLst>
                <a:path w="890" h="751">
                  <a:moveTo>
                    <a:pt x="751" y="55"/>
                  </a:moveTo>
                  <a:lnTo>
                    <a:pt x="727" y="38"/>
                  </a:lnTo>
                  <a:lnTo>
                    <a:pt x="672" y="34"/>
                  </a:lnTo>
                  <a:lnTo>
                    <a:pt x="643" y="23"/>
                  </a:lnTo>
                  <a:lnTo>
                    <a:pt x="597" y="34"/>
                  </a:lnTo>
                  <a:lnTo>
                    <a:pt x="651" y="8"/>
                  </a:lnTo>
                  <a:lnTo>
                    <a:pt x="575" y="0"/>
                  </a:lnTo>
                  <a:lnTo>
                    <a:pt x="519" y="13"/>
                  </a:lnTo>
                  <a:lnTo>
                    <a:pt x="434" y="21"/>
                  </a:lnTo>
                  <a:lnTo>
                    <a:pt x="394" y="38"/>
                  </a:lnTo>
                  <a:lnTo>
                    <a:pt x="345" y="42"/>
                  </a:lnTo>
                  <a:lnTo>
                    <a:pt x="327" y="67"/>
                  </a:lnTo>
                  <a:lnTo>
                    <a:pt x="288" y="51"/>
                  </a:lnTo>
                  <a:lnTo>
                    <a:pt x="215" y="67"/>
                  </a:lnTo>
                  <a:lnTo>
                    <a:pt x="172" y="74"/>
                  </a:lnTo>
                  <a:lnTo>
                    <a:pt x="139" y="106"/>
                  </a:lnTo>
                  <a:lnTo>
                    <a:pt x="97" y="124"/>
                  </a:lnTo>
                  <a:lnTo>
                    <a:pt x="120" y="141"/>
                  </a:lnTo>
                  <a:lnTo>
                    <a:pt x="88" y="158"/>
                  </a:lnTo>
                  <a:lnTo>
                    <a:pt x="38" y="165"/>
                  </a:lnTo>
                  <a:lnTo>
                    <a:pt x="0" y="200"/>
                  </a:lnTo>
                  <a:lnTo>
                    <a:pt x="38" y="215"/>
                  </a:lnTo>
                  <a:lnTo>
                    <a:pt x="12" y="232"/>
                  </a:lnTo>
                  <a:lnTo>
                    <a:pt x="27" y="249"/>
                  </a:lnTo>
                  <a:lnTo>
                    <a:pt x="80" y="249"/>
                  </a:lnTo>
                  <a:lnTo>
                    <a:pt x="69" y="268"/>
                  </a:lnTo>
                  <a:lnTo>
                    <a:pt x="200" y="274"/>
                  </a:lnTo>
                  <a:lnTo>
                    <a:pt x="229" y="296"/>
                  </a:lnTo>
                  <a:lnTo>
                    <a:pt x="219" y="365"/>
                  </a:lnTo>
                  <a:lnTo>
                    <a:pt x="246" y="388"/>
                  </a:lnTo>
                  <a:lnTo>
                    <a:pt x="219" y="412"/>
                  </a:lnTo>
                  <a:lnTo>
                    <a:pt x="265" y="422"/>
                  </a:lnTo>
                  <a:lnTo>
                    <a:pt x="225" y="424"/>
                  </a:lnTo>
                  <a:lnTo>
                    <a:pt x="229" y="464"/>
                  </a:lnTo>
                  <a:lnTo>
                    <a:pt x="282" y="473"/>
                  </a:lnTo>
                  <a:lnTo>
                    <a:pt x="265" y="487"/>
                  </a:lnTo>
                  <a:lnTo>
                    <a:pt x="232" y="487"/>
                  </a:lnTo>
                  <a:lnTo>
                    <a:pt x="219" y="521"/>
                  </a:lnTo>
                  <a:lnTo>
                    <a:pt x="238" y="580"/>
                  </a:lnTo>
                  <a:lnTo>
                    <a:pt x="282" y="652"/>
                  </a:lnTo>
                  <a:lnTo>
                    <a:pt x="282" y="677"/>
                  </a:lnTo>
                  <a:lnTo>
                    <a:pt x="316" y="728"/>
                  </a:lnTo>
                  <a:lnTo>
                    <a:pt x="369" y="751"/>
                  </a:lnTo>
                  <a:lnTo>
                    <a:pt x="381" y="726"/>
                  </a:lnTo>
                  <a:lnTo>
                    <a:pt x="428" y="667"/>
                  </a:lnTo>
                  <a:lnTo>
                    <a:pt x="432" y="589"/>
                  </a:lnTo>
                  <a:lnTo>
                    <a:pt x="464" y="595"/>
                  </a:lnTo>
                  <a:lnTo>
                    <a:pt x="476" y="572"/>
                  </a:lnTo>
                  <a:lnTo>
                    <a:pt x="508" y="570"/>
                  </a:lnTo>
                  <a:lnTo>
                    <a:pt x="535" y="547"/>
                  </a:lnTo>
                  <a:lnTo>
                    <a:pt x="580" y="504"/>
                  </a:lnTo>
                  <a:lnTo>
                    <a:pt x="637" y="502"/>
                  </a:lnTo>
                  <a:lnTo>
                    <a:pt x="654" y="481"/>
                  </a:lnTo>
                  <a:lnTo>
                    <a:pt x="732" y="466"/>
                  </a:lnTo>
                  <a:lnTo>
                    <a:pt x="736" y="449"/>
                  </a:lnTo>
                  <a:lnTo>
                    <a:pt x="673" y="443"/>
                  </a:lnTo>
                  <a:lnTo>
                    <a:pt x="670" y="412"/>
                  </a:lnTo>
                  <a:lnTo>
                    <a:pt x="693" y="431"/>
                  </a:lnTo>
                  <a:lnTo>
                    <a:pt x="740" y="428"/>
                  </a:lnTo>
                  <a:lnTo>
                    <a:pt x="694" y="397"/>
                  </a:lnTo>
                  <a:lnTo>
                    <a:pt x="700" y="376"/>
                  </a:lnTo>
                  <a:lnTo>
                    <a:pt x="729" y="392"/>
                  </a:lnTo>
                  <a:lnTo>
                    <a:pt x="744" y="361"/>
                  </a:lnTo>
                  <a:lnTo>
                    <a:pt x="727" y="336"/>
                  </a:lnTo>
                  <a:lnTo>
                    <a:pt x="770" y="319"/>
                  </a:lnTo>
                  <a:lnTo>
                    <a:pt x="744" y="283"/>
                  </a:lnTo>
                  <a:lnTo>
                    <a:pt x="765" y="283"/>
                  </a:lnTo>
                  <a:lnTo>
                    <a:pt x="748" y="249"/>
                  </a:lnTo>
                  <a:lnTo>
                    <a:pt x="767" y="249"/>
                  </a:lnTo>
                  <a:lnTo>
                    <a:pt x="786" y="257"/>
                  </a:lnTo>
                  <a:lnTo>
                    <a:pt x="793" y="232"/>
                  </a:lnTo>
                  <a:lnTo>
                    <a:pt x="765" y="203"/>
                  </a:lnTo>
                  <a:lnTo>
                    <a:pt x="772" y="141"/>
                  </a:lnTo>
                  <a:lnTo>
                    <a:pt x="816" y="135"/>
                  </a:lnTo>
                  <a:lnTo>
                    <a:pt x="824" y="112"/>
                  </a:lnTo>
                  <a:lnTo>
                    <a:pt x="890" y="89"/>
                  </a:lnTo>
                  <a:lnTo>
                    <a:pt x="871" y="74"/>
                  </a:lnTo>
                  <a:lnTo>
                    <a:pt x="835" y="72"/>
                  </a:lnTo>
                  <a:lnTo>
                    <a:pt x="799" y="93"/>
                  </a:lnTo>
                  <a:lnTo>
                    <a:pt x="751" y="89"/>
                  </a:lnTo>
                  <a:lnTo>
                    <a:pt x="719" y="110"/>
                  </a:lnTo>
                  <a:lnTo>
                    <a:pt x="729" y="74"/>
                  </a:lnTo>
                  <a:lnTo>
                    <a:pt x="685" y="67"/>
                  </a:lnTo>
                  <a:lnTo>
                    <a:pt x="725" y="59"/>
                  </a:lnTo>
                  <a:lnTo>
                    <a:pt x="751" y="55"/>
                  </a:lnTo>
                  <a:lnTo>
                    <a:pt x="751" y="55"/>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26" name="Freeform 18"/>
            <p:cNvSpPr>
              <a:spLocks/>
            </p:cNvSpPr>
            <p:nvPr/>
          </p:nvSpPr>
          <p:spPr bwMode="gray">
            <a:xfrm>
              <a:off x="2513" y="1296"/>
              <a:ext cx="120" cy="73"/>
            </a:xfrm>
            <a:custGeom>
              <a:avLst/>
              <a:gdLst/>
              <a:ahLst/>
              <a:cxnLst>
                <a:cxn ang="0">
                  <a:pos x="120" y="0"/>
                </a:cxn>
                <a:cxn ang="0">
                  <a:pos x="84" y="24"/>
                </a:cxn>
                <a:cxn ang="0">
                  <a:pos x="53" y="24"/>
                </a:cxn>
                <a:cxn ang="0">
                  <a:pos x="40" y="7"/>
                </a:cxn>
                <a:cxn ang="0">
                  <a:pos x="0" y="38"/>
                </a:cxn>
                <a:cxn ang="0">
                  <a:pos x="19" y="74"/>
                </a:cxn>
                <a:cxn ang="0">
                  <a:pos x="17" y="98"/>
                </a:cxn>
                <a:cxn ang="0">
                  <a:pos x="99" y="104"/>
                </a:cxn>
                <a:cxn ang="0">
                  <a:pos x="127" y="83"/>
                </a:cxn>
                <a:cxn ang="0">
                  <a:pos x="165" y="76"/>
                </a:cxn>
                <a:cxn ang="0">
                  <a:pos x="169" y="7"/>
                </a:cxn>
                <a:cxn ang="0">
                  <a:pos x="137" y="13"/>
                </a:cxn>
                <a:cxn ang="0">
                  <a:pos x="120" y="0"/>
                </a:cxn>
                <a:cxn ang="0">
                  <a:pos x="120" y="0"/>
                </a:cxn>
              </a:cxnLst>
              <a:rect l="0" t="0" r="r" b="b"/>
              <a:pathLst>
                <a:path w="169" h="104">
                  <a:moveTo>
                    <a:pt x="120" y="0"/>
                  </a:moveTo>
                  <a:lnTo>
                    <a:pt x="84" y="24"/>
                  </a:lnTo>
                  <a:lnTo>
                    <a:pt x="53" y="24"/>
                  </a:lnTo>
                  <a:lnTo>
                    <a:pt x="40" y="7"/>
                  </a:lnTo>
                  <a:lnTo>
                    <a:pt x="0" y="38"/>
                  </a:lnTo>
                  <a:lnTo>
                    <a:pt x="19" y="74"/>
                  </a:lnTo>
                  <a:lnTo>
                    <a:pt x="17" y="98"/>
                  </a:lnTo>
                  <a:lnTo>
                    <a:pt x="99" y="104"/>
                  </a:lnTo>
                  <a:lnTo>
                    <a:pt x="127" y="83"/>
                  </a:lnTo>
                  <a:lnTo>
                    <a:pt x="165" y="76"/>
                  </a:lnTo>
                  <a:lnTo>
                    <a:pt x="169" y="7"/>
                  </a:lnTo>
                  <a:lnTo>
                    <a:pt x="137" y="13"/>
                  </a:lnTo>
                  <a:lnTo>
                    <a:pt x="120" y="0"/>
                  </a:lnTo>
                  <a:lnTo>
                    <a:pt x="120"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27" name="Freeform 19"/>
            <p:cNvSpPr>
              <a:spLocks/>
            </p:cNvSpPr>
            <p:nvPr/>
          </p:nvSpPr>
          <p:spPr bwMode="gray">
            <a:xfrm>
              <a:off x="881" y="1114"/>
              <a:ext cx="1299" cy="1092"/>
            </a:xfrm>
            <a:custGeom>
              <a:avLst/>
              <a:gdLst/>
              <a:ahLst/>
              <a:cxnLst>
                <a:cxn ang="0">
                  <a:pos x="1293" y="101"/>
                </a:cxn>
                <a:cxn ang="0">
                  <a:pos x="1220" y="137"/>
                </a:cxn>
                <a:cxn ang="0">
                  <a:pos x="1045" y="167"/>
                </a:cxn>
                <a:cxn ang="0">
                  <a:pos x="878" y="152"/>
                </a:cxn>
                <a:cxn ang="0">
                  <a:pos x="775" y="114"/>
                </a:cxn>
                <a:cxn ang="0">
                  <a:pos x="625" y="152"/>
                </a:cxn>
                <a:cxn ang="0">
                  <a:pos x="467" y="114"/>
                </a:cxn>
                <a:cxn ang="0">
                  <a:pos x="361" y="63"/>
                </a:cxn>
                <a:cxn ang="0">
                  <a:pos x="222" y="203"/>
                </a:cxn>
                <a:cxn ang="0">
                  <a:pos x="161" y="270"/>
                </a:cxn>
                <a:cxn ang="0">
                  <a:pos x="180" y="312"/>
                </a:cxn>
                <a:cxn ang="0">
                  <a:pos x="139" y="399"/>
                </a:cxn>
                <a:cxn ang="0">
                  <a:pos x="201" y="447"/>
                </a:cxn>
                <a:cxn ang="0">
                  <a:pos x="129" y="504"/>
                </a:cxn>
                <a:cxn ang="0">
                  <a:pos x="270" y="380"/>
                </a:cxn>
                <a:cxn ang="0">
                  <a:pos x="344" y="374"/>
                </a:cxn>
                <a:cxn ang="0">
                  <a:pos x="435" y="380"/>
                </a:cxn>
                <a:cxn ang="0">
                  <a:pos x="485" y="380"/>
                </a:cxn>
                <a:cxn ang="0">
                  <a:pos x="561" y="536"/>
                </a:cxn>
                <a:cxn ang="0">
                  <a:pos x="620" y="606"/>
                </a:cxn>
                <a:cxn ang="0">
                  <a:pos x="602" y="808"/>
                </a:cxn>
                <a:cxn ang="0">
                  <a:pos x="722" y="1121"/>
                </a:cxn>
                <a:cxn ang="0">
                  <a:pos x="768" y="1235"/>
                </a:cxn>
                <a:cxn ang="0">
                  <a:pos x="812" y="1247"/>
                </a:cxn>
                <a:cxn ang="0">
                  <a:pos x="781" y="1110"/>
                </a:cxn>
                <a:cxn ang="0">
                  <a:pos x="901" y="1287"/>
                </a:cxn>
                <a:cxn ang="0">
                  <a:pos x="1062" y="1403"/>
                </a:cxn>
                <a:cxn ang="0">
                  <a:pos x="1237" y="1543"/>
                </a:cxn>
                <a:cxn ang="0">
                  <a:pos x="1236" y="1490"/>
                </a:cxn>
                <a:cxn ang="0">
                  <a:pos x="1199" y="1365"/>
                </a:cxn>
                <a:cxn ang="0">
                  <a:pos x="1139" y="1338"/>
                </a:cxn>
                <a:cxn ang="0">
                  <a:pos x="1167" y="1235"/>
                </a:cxn>
                <a:cxn ang="0">
                  <a:pos x="1045" y="1281"/>
                </a:cxn>
                <a:cxn ang="0">
                  <a:pos x="1021" y="1131"/>
                </a:cxn>
                <a:cxn ang="0">
                  <a:pos x="1078" y="1080"/>
                </a:cxn>
                <a:cxn ang="0">
                  <a:pos x="1165" y="1116"/>
                </a:cxn>
                <a:cxn ang="0">
                  <a:pos x="1253" y="1110"/>
                </a:cxn>
                <a:cxn ang="0">
                  <a:pos x="1304" y="1182"/>
                </a:cxn>
                <a:cxn ang="0">
                  <a:pos x="1386" y="998"/>
                </a:cxn>
                <a:cxn ang="0">
                  <a:pos x="1401" y="920"/>
                </a:cxn>
                <a:cxn ang="0">
                  <a:pos x="1513" y="825"/>
                </a:cxn>
                <a:cxn ang="0">
                  <a:pos x="1616" y="770"/>
                </a:cxn>
                <a:cxn ang="0">
                  <a:pos x="1640" y="857"/>
                </a:cxn>
                <a:cxn ang="0">
                  <a:pos x="1709" y="770"/>
                </a:cxn>
                <a:cxn ang="0">
                  <a:pos x="1637" y="774"/>
                </a:cxn>
                <a:cxn ang="0">
                  <a:pos x="1553" y="741"/>
                </a:cxn>
                <a:cxn ang="0">
                  <a:pos x="1762" y="720"/>
                </a:cxn>
                <a:cxn ang="0">
                  <a:pos x="1772" y="758"/>
                </a:cxn>
                <a:cxn ang="0">
                  <a:pos x="1829" y="720"/>
                </a:cxn>
                <a:cxn ang="0">
                  <a:pos x="1804" y="606"/>
                </a:cxn>
                <a:cxn ang="0">
                  <a:pos x="1696" y="462"/>
                </a:cxn>
                <a:cxn ang="0">
                  <a:pos x="1640" y="450"/>
                </a:cxn>
                <a:cxn ang="0">
                  <a:pos x="1595" y="384"/>
                </a:cxn>
                <a:cxn ang="0">
                  <a:pos x="1475" y="390"/>
                </a:cxn>
                <a:cxn ang="0">
                  <a:pos x="1466" y="483"/>
                </a:cxn>
                <a:cxn ang="0">
                  <a:pos x="1414" y="623"/>
                </a:cxn>
                <a:cxn ang="0">
                  <a:pos x="1382" y="540"/>
                </a:cxn>
                <a:cxn ang="0">
                  <a:pos x="1253" y="494"/>
                </a:cxn>
                <a:cxn ang="0">
                  <a:pos x="1253" y="359"/>
                </a:cxn>
                <a:cxn ang="0">
                  <a:pos x="1365" y="266"/>
                </a:cxn>
                <a:cxn ang="0">
                  <a:pos x="1426" y="192"/>
                </a:cxn>
                <a:cxn ang="0">
                  <a:pos x="1355" y="162"/>
                </a:cxn>
                <a:cxn ang="0">
                  <a:pos x="1329" y="38"/>
                </a:cxn>
              </a:cxnLst>
              <a:rect l="0" t="0" r="r" b="b"/>
              <a:pathLst>
                <a:path w="1834" h="1543">
                  <a:moveTo>
                    <a:pt x="1369" y="27"/>
                  </a:moveTo>
                  <a:lnTo>
                    <a:pt x="1325" y="0"/>
                  </a:lnTo>
                  <a:lnTo>
                    <a:pt x="1296" y="38"/>
                  </a:lnTo>
                  <a:lnTo>
                    <a:pt x="1293" y="101"/>
                  </a:lnTo>
                  <a:lnTo>
                    <a:pt x="1264" y="137"/>
                  </a:lnTo>
                  <a:lnTo>
                    <a:pt x="1275" y="162"/>
                  </a:lnTo>
                  <a:lnTo>
                    <a:pt x="1230" y="179"/>
                  </a:lnTo>
                  <a:lnTo>
                    <a:pt x="1220" y="137"/>
                  </a:lnTo>
                  <a:lnTo>
                    <a:pt x="1178" y="162"/>
                  </a:lnTo>
                  <a:lnTo>
                    <a:pt x="1175" y="192"/>
                  </a:lnTo>
                  <a:lnTo>
                    <a:pt x="1087" y="156"/>
                  </a:lnTo>
                  <a:lnTo>
                    <a:pt x="1045" y="167"/>
                  </a:lnTo>
                  <a:lnTo>
                    <a:pt x="1026" y="198"/>
                  </a:lnTo>
                  <a:lnTo>
                    <a:pt x="933" y="181"/>
                  </a:lnTo>
                  <a:lnTo>
                    <a:pt x="933" y="146"/>
                  </a:lnTo>
                  <a:lnTo>
                    <a:pt x="878" y="152"/>
                  </a:lnTo>
                  <a:lnTo>
                    <a:pt x="840" y="110"/>
                  </a:lnTo>
                  <a:lnTo>
                    <a:pt x="812" y="114"/>
                  </a:lnTo>
                  <a:lnTo>
                    <a:pt x="812" y="143"/>
                  </a:lnTo>
                  <a:lnTo>
                    <a:pt x="775" y="114"/>
                  </a:lnTo>
                  <a:lnTo>
                    <a:pt x="711" y="137"/>
                  </a:lnTo>
                  <a:lnTo>
                    <a:pt x="675" y="152"/>
                  </a:lnTo>
                  <a:lnTo>
                    <a:pt x="648" y="137"/>
                  </a:lnTo>
                  <a:lnTo>
                    <a:pt x="625" y="152"/>
                  </a:lnTo>
                  <a:lnTo>
                    <a:pt x="581" y="126"/>
                  </a:lnTo>
                  <a:lnTo>
                    <a:pt x="504" y="114"/>
                  </a:lnTo>
                  <a:lnTo>
                    <a:pt x="485" y="131"/>
                  </a:lnTo>
                  <a:lnTo>
                    <a:pt x="467" y="114"/>
                  </a:lnTo>
                  <a:lnTo>
                    <a:pt x="424" y="110"/>
                  </a:lnTo>
                  <a:lnTo>
                    <a:pt x="403" y="86"/>
                  </a:lnTo>
                  <a:lnTo>
                    <a:pt x="370" y="89"/>
                  </a:lnTo>
                  <a:lnTo>
                    <a:pt x="361" y="63"/>
                  </a:lnTo>
                  <a:lnTo>
                    <a:pt x="323" y="78"/>
                  </a:lnTo>
                  <a:lnTo>
                    <a:pt x="222" y="105"/>
                  </a:lnTo>
                  <a:lnTo>
                    <a:pt x="180" y="152"/>
                  </a:lnTo>
                  <a:lnTo>
                    <a:pt x="222" y="203"/>
                  </a:lnTo>
                  <a:lnTo>
                    <a:pt x="216" y="215"/>
                  </a:lnTo>
                  <a:lnTo>
                    <a:pt x="173" y="198"/>
                  </a:lnTo>
                  <a:lnTo>
                    <a:pt x="139" y="215"/>
                  </a:lnTo>
                  <a:lnTo>
                    <a:pt x="161" y="270"/>
                  </a:lnTo>
                  <a:lnTo>
                    <a:pt x="190" y="255"/>
                  </a:lnTo>
                  <a:lnTo>
                    <a:pt x="216" y="270"/>
                  </a:lnTo>
                  <a:lnTo>
                    <a:pt x="190" y="293"/>
                  </a:lnTo>
                  <a:lnTo>
                    <a:pt x="180" y="312"/>
                  </a:lnTo>
                  <a:lnTo>
                    <a:pt x="144" y="308"/>
                  </a:lnTo>
                  <a:lnTo>
                    <a:pt x="108" y="338"/>
                  </a:lnTo>
                  <a:lnTo>
                    <a:pt x="108" y="384"/>
                  </a:lnTo>
                  <a:lnTo>
                    <a:pt x="139" y="399"/>
                  </a:lnTo>
                  <a:lnTo>
                    <a:pt x="171" y="390"/>
                  </a:lnTo>
                  <a:lnTo>
                    <a:pt x="158" y="422"/>
                  </a:lnTo>
                  <a:lnTo>
                    <a:pt x="197" y="426"/>
                  </a:lnTo>
                  <a:lnTo>
                    <a:pt x="201" y="447"/>
                  </a:lnTo>
                  <a:lnTo>
                    <a:pt x="121" y="494"/>
                  </a:lnTo>
                  <a:lnTo>
                    <a:pt x="0" y="530"/>
                  </a:lnTo>
                  <a:lnTo>
                    <a:pt x="0" y="540"/>
                  </a:lnTo>
                  <a:lnTo>
                    <a:pt x="129" y="504"/>
                  </a:lnTo>
                  <a:lnTo>
                    <a:pt x="270" y="411"/>
                  </a:lnTo>
                  <a:lnTo>
                    <a:pt x="251" y="390"/>
                  </a:lnTo>
                  <a:lnTo>
                    <a:pt x="235" y="380"/>
                  </a:lnTo>
                  <a:lnTo>
                    <a:pt x="270" y="380"/>
                  </a:lnTo>
                  <a:lnTo>
                    <a:pt x="319" y="333"/>
                  </a:lnTo>
                  <a:lnTo>
                    <a:pt x="319" y="348"/>
                  </a:lnTo>
                  <a:lnTo>
                    <a:pt x="294" y="380"/>
                  </a:lnTo>
                  <a:lnTo>
                    <a:pt x="344" y="374"/>
                  </a:lnTo>
                  <a:lnTo>
                    <a:pt x="370" y="380"/>
                  </a:lnTo>
                  <a:lnTo>
                    <a:pt x="370" y="359"/>
                  </a:lnTo>
                  <a:lnTo>
                    <a:pt x="391" y="363"/>
                  </a:lnTo>
                  <a:lnTo>
                    <a:pt x="435" y="380"/>
                  </a:lnTo>
                  <a:lnTo>
                    <a:pt x="467" y="359"/>
                  </a:lnTo>
                  <a:lnTo>
                    <a:pt x="471" y="338"/>
                  </a:lnTo>
                  <a:lnTo>
                    <a:pt x="513" y="359"/>
                  </a:lnTo>
                  <a:lnTo>
                    <a:pt x="485" y="380"/>
                  </a:lnTo>
                  <a:lnTo>
                    <a:pt x="500" y="414"/>
                  </a:lnTo>
                  <a:lnTo>
                    <a:pt x="523" y="426"/>
                  </a:lnTo>
                  <a:lnTo>
                    <a:pt x="538" y="515"/>
                  </a:lnTo>
                  <a:lnTo>
                    <a:pt x="561" y="536"/>
                  </a:lnTo>
                  <a:lnTo>
                    <a:pt x="581" y="525"/>
                  </a:lnTo>
                  <a:lnTo>
                    <a:pt x="606" y="551"/>
                  </a:lnTo>
                  <a:lnTo>
                    <a:pt x="606" y="587"/>
                  </a:lnTo>
                  <a:lnTo>
                    <a:pt x="620" y="606"/>
                  </a:lnTo>
                  <a:lnTo>
                    <a:pt x="593" y="618"/>
                  </a:lnTo>
                  <a:lnTo>
                    <a:pt x="621" y="665"/>
                  </a:lnTo>
                  <a:lnTo>
                    <a:pt x="635" y="680"/>
                  </a:lnTo>
                  <a:lnTo>
                    <a:pt x="602" y="808"/>
                  </a:lnTo>
                  <a:lnTo>
                    <a:pt x="661" y="1005"/>
                  </a:lnTo>
                  <a:lnTo>
                    <a:pt x="675" y="1049"/>
                  </a:lnTo>
                  <a:lnTo>
                    <a:pt x="711" y="1059"/>
                  </a:lnTo>
                  <a:lnTo>
                    <a:pt x="722" y="1121"/>
                  </a:lnTo>
                  <a:lnTo>
                    <a:pt x="739" y="1152"/>
                  </a:lnTo>
                  <a:lnTo>
                    <a:pt x="722" y="1173"/>
                  </a:lnTo>
                  <a:lnTo>
                    <a:pt x="735" y="1197"/>
                  </a:lnTo>
                  <a:lnTo>
                    <a:pt x="768" y="1235"/>
                  </a:lnTo>
                  <a:lnTo>
                    <a:pt x="787" y="1268"/>
                  </a:lnTo>
                  <a:lnTo>
                    <a:pt x="819" y="1287"/>
                  </a:lnTo>
                  <a:lnTo>
                    <a:pt x="827" y="1281"/>
                  </a:lnTo>
                  <a:lnTo>
                    <a:pt x="812" y="1247"/>
                  </a:lnTo>
                  <a:lnTo>
                    <a:pt x="781" y="1188"/>
                  </a:lnTo>
                  <a:lnTo>
                    <a:pt x="768" y="1146"/>
                  </a:lnTo>
                  <a:lnTo>
                    <a:pt x="764" y="1110"/>
                  </a:lnTo>
                  <a:lnTo>
                    <a:pt x="781" y="1110"/>
                  </a:lnTo>
                  <a:lnTo>
                    <a:pt x="787" y="1161"/>
                  </a:lnTo>
                  <a:lnTo>
                    <a:pt x="815" y="1205"/>
                  </a:lnTo>
                  <a:lnTo>
                    <a:pt x="884" y="1281"/>
                  </a:lnTo>
                  <a:lnTo>
                    <a:pt x="901" y="1287"/>
                  </a:lnTo>
                  <a:lnTo>
                    <a:pt x="931" y="1321"/>
                  </a:lnTo>
                  <a:lnTo>
                    <a:pt x="971" y="1346"/>
                  </a:lnTo>
                  <a:lnTo>
                    <a:pt x="1017" y="1386"/>
                  </a:lnTo>
                  <a:lnTo>
                    <a:pt x="1062" y="1403"/>
                  </a:lnTo>
                  <a:lnTo>
                    <a:pt x="1108" y="1422"/>
                  </a:lnTo>
                  <a:lnTo>
                    <a:pt x="1184" y="1509"/>
                  </a:lnTo>
                  <a:lnTo>
                    <a:pt x="1205" y="1526"/>
                  </a:lnTo>
                  <a:lnTo>
                    <a:pt x="1237" y="1543"/>
                  </a:lnTo>
                  <a:lnTo>
                    <a:pt x="1312" y="1520"/>
                  </a:lnTo>
                  <a:lnTo>
                    <a:pt x="1329" y="1475"/>
                  </a:lnTo>
                  <a:lnTo>
                    <a:pt x="1289" y="1494"/>
                  </a:lnTo>
                  <a:lnTo>
                    <a:pt x="1236" y="1490"/>
                  </a:lnTo>
                  <a:lnTo>
                    <a:pt x="1226" y="1463"/>
                  </a:lnTo>
                  <a:lnTo>
                    <a:pt x="1236" y="1431"/>
                  </a:lnTo>
                  <a:lnTo>
                    <a:pt x="1236" y="1391"/>
                  </a:lnTo>
                  <a:lnTo>
                    <a:pt x="1199" y="1365"/>
                  </a:lnTo>
                  <a:lnTo>
                    <a:pt x="1171" y="1359"/>
                  </a:lnTo>
                  <a:lnTo>
                    <a:pt x="1165" y="1370"/>
                  </a:lnTo>
                  <a:lnTo>
                    <a:pt x="1127" y="1359"/>
                  </a:lnTo>
                  <a:lnTo>
                    <a:pt x="1139" y="1338"/>
                  </a:lnTo>
                  <a:lnTo>
                    <a:pt x="1178" y="1329"/>
                  </a:lnTo>
                  <a:lnTo>
                    <a:pt x="1165" y="1292"/>
                  </a:lnTo>
                  <a:lnTo>
                    <a:pt x="1175" y="1281"/>
                  </a:lnTo>
                  <a:lnTo>
                    <a:pt x="1167" y="1235"/>
                  </a:lnTo>
                  <a:lnTo>
                    <a:pt x="1152" y="1241"/>
                  </a:lnTo>
                  <a:lnTo>
                    <a:pt x="1120" y="1247"/>
                  </a:lnTo>
                  <a:lnTo>
                    <a:pt x="1095" y="1275"/>
                  </a:lnTo>
                  <a:lnTo>
                    <a:pt x="1045" y="1281"/>
                  </a:lnTo>
                  <a:lnTo>
                    <a:pt x="994" y="1256"/>
                  </a:lnTo>
                  <a:lnTo>
                    <a:pt x="990" y="1194"/>
                  </a:lnTo>
                  <a:lnTo>
                    <a:pt x="1021" y="1161"/>
                  </a:lnTo>
                  <a:lnTo>
                    <a:pt x="1021" y="1131"/>
                  </a:lnTo>
                  <a:lnTo>
                    <a:pt x="1004" y="1110"/>
                  </a:lnTo>
                  <a:lnTo>
                    <a:pt x="1032" y="1116"/>
                  </a:lnTo>
                  <a:lnTo>
                    <a:pt x="1074" y="1095"/>
                  </a:lnTo>
                  <a:lnTo>
                    <a:pt x="1078" y="1080"/>
                  </a:lnTo>
                  <a:lnTo>
                    <a:pt x="1099" y="1083"/>
                  </a:lnTo>
                  <a:lnTo>
                    <a:pt x="1102" y="1100"/>
                  </a:lnTo>
                  <a:lnTo>
                    <a:pt x="1137" y="1100"/>
                  </a:lnTo>
                  <a:lnTo>
                    <a:pt x="1165" y="1116"/>
                  </a:lnTo>
                  <a:lnTo>
                    <a:pt x="1165" y="1091"/>
                  </a:lnTo>
                  <a:lnTo>
                    <a:pt x="1184" y="1091"/>
                  </a:lnTo>
                  <a:lnTo>
                    <a:pt x="1203" y="1110"/>
                  </a:lnTo>
                  <a:lnTo>
                    <a:pt x="1253" y="1110"/>
                  </a:lnTo>
                  <a:lnTo>
                    <a:pt x="1253" y="1161"/>
                  </a:lnTo>
                  <a:lnTo>
                    <a:pt x="1275" y="1197"/>
                  </a:lnTo>
                  <a:lnTo>
                    <a:pt x="1300" y="1205"/>
                  </a:lnTo>
                  <a:lnTo>
                    <a:pt x="1304" y="1182"/>
                  </a:lnTo>
                  <a:lnTo>
                    <a:pt x="1304" y="1110"/>
                  </a:lnTo>
                  <a:lnTo>
                    <a:pt x="1293" y="1091"/>
                  </a:lnTo>
                  <a:lnTo>
                    <a:pt x="1355" y="1002"/>
                  </a:lnTo>
                  <a:lnTo>
                    <a:pt x="1386" y="998"/>
                  </a:lnTo>
                  <a:lnTo>
                    <a:pt x="1397" y="966"/>
                  </a:lnTo>
                  <a:lnTo>
                    <a:pt x="1416" y="960"/>
                  </a:lnTo>
                  <a:lnTo>
                    <a:pt x="1397" y="939"/>
                  </a:lnTo>
                  <a:lnTo>
                    <a:pt x="1401" y="920"/>
                  </a:lnTo>
                  <a:lnTo>
                    <a:pt x="1433" y="903"/>
                  </a:lnTo>
                  <a:lnTo>
                    <a:pt x="1458" y="869"/>
                  </a:lnTo>
                  <a:lnTo>
                    <a:pt x="1502" y="861"/>
                  </a:lnTo>
                  <a:lnTo>
                    <a:pt x="1513" y="825"/>
                  </a:lnTo>
                  <a:lnTo>
                    <a:pt x="1502" y="817"/>
                  </a:lnTo>
                  <a:lnTo>
                    <a:pt x="1519" y="794"/>
                  </a:lnTo>
                  <a:lnTo>
                    <a:pt x="1568" y="783"/>
                  </a:lnTo>
                  <a:lnTo>
                    <a:pt x="1616" y="770"/>
                  </a:lnTo>
                  <a:lnTo>
                    <a:pt x="1623" y="798"/>
                  </a:lnTo>
                  <a:lnTo>
                    <a:pt x="1610" y="825"/>
                  </a:lnTo>
                  <a:lnTo>
                    <a:pt x="1599" y="850"/>
                  </a:lnTo>
                  <a:lnTo>
                    <a:pt x="1640" y="857"/>
                  </a:lnTo>
                  <a:lnTo>
                    <a:pt x="1652" y="836"/>
                  </a:lnTo>
                  <a:lnTo>
                    <a:pt x="1669" y="821"/>
                  </a:lnTo>
                  <a:lnTo>
                    <a:pt x="1709" y="806"/>
                  </a:lnTo>
                  <a:lnTo>
                    <a:pt x="1709" y="770"/>
                  </a:lnTo>
                  <a:lnTo>
                    <a:pt x="1684" y="758"/>
                  </a:lnTo>
                  <a:lnTo>
                    <a:pt x="1684" y="774"/>
                  </a:lnTo>
                  <a:lnTo>
                    <a:pt x="1665" y="783"/>
                  </a:lnTo>
                  <a:lnTo>
                    <a:pt x="1637" y="774"/>
                  </a:lnTo>
                  <a:lnTo>
                    <a:pt x="1652" y="737"/>
                  </a:lnTo>
                  <a:lnTo>
                    <a:pt x="1642" y="720"/>
                  </a:lnTo>
                  <a:lnTo>
                    <a:pt x="1616" y="720"/>
                  </a:lnTo>
                  <a:lnTo>
                    <a:pt x="1553" y="741"/>
                  </a:lnTo>
                  <a:lnTo>
                    <a:pt x="1616" y="707"/>
                  </a:lnTo>
                  <a:lnTo>
                    <a:pt x="1713" y="713"/>
                  </a:lnTo>
                  <a:lnTo>
                    <a:pt x="1753" y="696"/>
                  </a:lnTo>
                  <a:lnTo>
                    <a:pt x="1762" y="720"/>
                  </a:lnTo>
                  <a:lnTo>
                    <a:pt x="1720" y="741"/>
                  </a:lnTo>
                  <a:lnTo>
                    <a:pt x="1728" y="753"/>
                  </a:lnTo>
                  <a:lnTo>
                    <a:pt x="1762" y="774"/>
                  </a:lnTo>
                  <a:lnTo>
                    <a:pt x="1772" y="758"/>
                  </a:lnTo>
                  <a:lnTo>
                    <a:pt x="1785" y="791"/>
                  </a:lnTo>
                  <a:lnTo>
                    <a:pt x="1804" y="774"/>
                  </a:lnTo>
                  <a:lnTo>
                    <a:pt x="1834" y="774"/>
                  </a:lnTo>
                  <a:lnTo>
                    <a:pt x="1829" y="720"/>
                  </a:lnTo>
                  <a:lnTo>
                    <a:pt x="1800" y="713"/>
                  </a:lnTo>
                  <a:lnTo>
                    <a:pt x="1785" y="686"/>
                  </a:lnTo>
                  <a:lnTo>
                    <a:pt x="1804" y="677"/>
                  </a:lnTo>
                  <a:lnTo>
                    <a:pt x="1804" y="606"/>
                  </a:lnTo>
                  <a:lnTo>
                    <a:pt x="1762" y="576"/>
                  </a:lnTo>
                  <a:lnTo>
                    <a:pt x="1724" y="566"/>
                  </a:lnTo>
                  <a:lnTo>
                    <a:pt x="1720" y="511"/>
                  </a:lnTo>
                  <a:lnTo>
                    <a:pt x="1696" y="462"/>
                  </a:lnTo>
                  <a:lnTo>
                    <a:pt x="1684" y="414"/>
                  </a:lnTo>
                  <a:lnTo>
                    <a:pt x="1669" y="422"/>
                  </a:lnTo>
                  <a:lnTo>
                    <a:pt x="1648" y="407"/>
                  </a:lnTo>
                  <a:lnTo>
                    <a:pt x="1640" y="450"/>
                  </a:lnTo>
                  <a:lnTo>
                    <a:pt x="1616" y="468"/>
                  </a:lnTo>
                  <a:lnTo>
                    <a:pt x="1595" y="431"/>
                  </a:lnTo>
                  <a:lnTo>
                    <a:pt x="1616" y="411"/>
                  </a:lnTo>
                  <a:lnTo>
                    <a:pt x="1595" y="384"/>
                  </a:lnTo>
                  <a:lnTo>
                    <a:pt x="1563" y="380"/>
                  </a:lnTo>
                  <a:lnTo>
                    <a:pt x="1547" y="355"/>
                  </a:lnTo>
                  <a:lnTo>
                    <a:pt x="1466" y="355"/>
                  </a:lnTo>
                  <a:lnTo>
                    <a:pt x="1475" y="390"/>
                  </a:lnTo>
                  <a:lnTo>
                    <a:pt x="1452" y="407"/>
                  </a:lnTo>
                  <a:lnTo>
                    <a:pt x="1466" y="426"/>
                  </a:lnTo>
                  <a:lnTo>
                    <a:pt x="1447" y="458"/>
                  </a:lnTo>
                  <a:lnTo>
                    <a:pt x="1466" y="483"/>
                  </a:lnTo>
                  <a:lnTo>
                    <a:pt x="1450" y="525"/>
                  </a:lnTo>
                  <a:lnTo>
                    <a:pt x="1410" y="551"/>
                  </a:lnTo>
                  <a:lnTo>
                    <a:pt x="1414" y="572"/>
                  </a:lnTo>
                  <a:lnTo>
                    <a:pt x="1414" y="623"/>
                  </a:lnTo>
                  <a:lnTo>
                    <a:pt x="1386" y="623"/>
                  </a:lnTo>
                  <a:lnTo>
                    <a:pt x="1397" y="591"/>
                  </a:lnTo>
                  <a:lnTo>
                    <a:pt x="1382" y="572"/>
                  </a:lnTo>
                  <a:lnTo>
                    <a:pt x="1382" y="540"/>
                  </a:lnTo>
                  <a:lnTo>
                    <a:pt x="1355" y="536"/>
                  </a:lnTo>
                  <a:lnTo>
                    <a:pt x="1313" y="515"/>
                  </a:lnTo>
                  <a:lnTo>
                    <a:pt x="1275" y="488"/>
                  </a:lnTo>
                  <a:lnTo>
                    <a:pt x="1253" y="494"/>
                  </a:lnTo>
                  <a:lnTo>
                    <a:pt x="1236" y="441"/>
                  </a:lnTo>
                  <a:lnTo>
                    <a:pt x="1207" y="426"/>
                  </a:lnTo>
                  <a:lnTo>
                    <a:pt x="1224" y="374"/>
                  </a:lnTo>
                  <a:lnTo>
                    <a:pt x="1253" y="359"/>
                  </a:lnTo>
                  <a:lnTo>
                    <a:pt x="1281" y="355"/>
                  </a:lnTo>
                  <a:lnTo>
                    <a:pt x="1285" y="317"/>
                  </a:lnTo>
                  <a:lnTo>
                    <a:pt x="1332" y="308"/>
                  </a:lnTo>
                  <a:lnTo>
                    <a:pt x="1365" y="266"/>
                  </a:lnTo>
                  <a:lnTo>
                    <a:pt x="1382" y="230"/>
                  </a:lnTo>
                  <a:lnTo>
                    <a:pt x="1422" y="222"/>
                  </a:lnTo>
                  <a:lnTo>
                    <a:pt x="1452" y="203"/>
                  </a:lnTo>
                  <a:lnTo>
                    <a:pt x="1426" y="192"/>
                  </a:lnTo>
                  <a:lnTo>
                    <a:pt x="1416" y="156"/>
                  </a:lnTo>
                  <a:lnTo>
                    <a:pt x="1393" y="156"/>
                  </a:lnTo>
                  <a:lnTo>
                    <a:pt x="1372" y="192"/>
                  </a:lnTo>
                  <a:lnTo>
                    <a:pt x="1355" y="162"/>
                  </a:lnTo>
                  <a:lnTo>
                    <a:pt x="1317" y="146"/>
                  </a:lnTo>
                  <a:lnTo>
                    <a:pt x="1325" y="118"/>
                  </a:lnTo>
                  <a:lnTo>
                    <a:pt x="1304" y="101"/>
                  </a:lnTo>
                  <a:lnTo>
                    <a:pt x="1329" y="38"/>
                  </a:lnTo>
                  <a:lnTo>
                    <a:pt x="1369" y="27"/>
                  </a:lnTo>
                  <a:lnTo>
                    <a:pt x="1369" y="27"/>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28" name="Freeform 20"/>
            <p:cNvSpPr>
              <a:spLocks/>
            </p:cNvSpPr>
            <p:nvPr/>
          </p:nvSpPr>
          <p:spPr bwMode="gray">
            <a:xfrm>
              <a:off x="1744" y="2137"/>
              <a:ext cx="578" cy="1025"/>
            </a:xfrm>
            <a:custGeom>
              <a:avLst/>
              <a:gdLst/>
              <a:ahLst/>
              <a:cxnLst>
                <a:cxn ang="0">
                  <a:pos x="86" y="76"/>
                </a:cxn>
                <a:cxn ang="0">
                  <a:pos x="95" y="194"/>
                </a:cxn>
                <a:cxn ang="0">
                  <a:pos x="37" y="310"/>
                </a:cxn>
                <a:cxn ang="0">
                  <a:pos x="12" y="363"/>
                </a:cxn>
                <a:cxn ang="0">
                  <a:pos x="78" y="476"/>
                </a:cxn>
                <a:cxn ang="0">
                  <a:pos x="187" y="574"/>
                </a:cxn>
                <a:cxn ang="0">
                  <a:pos x="210" y="656"/>
                </a:cxn>
                <a:cxn ang="0">
                  <a:pos x="187" y="827"/>
                </a:cxn>
                <a:cxn ang="0">
                  <a:pos x="175" y="1089"/>
                </a:cxn>
                <a:cxn ang="0">
                  <a:pos x="187" y="1188"/>
                </a:cxn>
                <a:cxn ang="0">
                  <a:pos x="183" y="1295"/>
                </a:cxn>
                <a:cxn ang="0">
                  <a:pos x="219" y="1371"/>
                </a:cxn>
                <a:cxn ang="0">
                  <a:pos x="213" y="1401"/>
                </a:cxn>
                <a:cxn ang="0">
                  <a:pos x="301" y="1430"/>
                </a:cxn>
                <a:cxn ang="0">
                  <a:pos x="375" y="1430"/>
                </a:cxn>
                <a:cxn ang="0">
                  <a:pos x="306" y="1378"/>
                </a:cxn>
                <a:cxn ang="0">
                  <a:pos x="306" y="1348"/>
                </a:cxn>
                <a:cxn ang="0">
                  <a:pos x="320" y="1260"/>
                </a:cxn>
                <a:cxn ang="0">
                  <a:pos x="284" y="1196"/>
                </a:cxn>
                <a:cxn ang="0">
                  <a:pos x="335" y="1148"/>
                </a:cxn>
                <a:cxn ang="0">
                  <a:pos x="320" y="1097"/>
                </a:cxn>
                <a:cxn ang="0">
                  <a:pos x="381" y="1055"/>
                </a:cxn>
                <a:cxn ang="0">
                  <a:pos x="453" y="1015"/>
                </a:cxn>
                <a:cxn ang="0">
                  <a:pos x="460" y="949"/>
                </a:cxn>
                <a:cxn ang="0">
                  <a:pos x="519" y="937"/>
                </a:cxn>
                <a:cxn ang="0">
                  <a:pos x="571" y="875"/>
                </a:cxn>
                <a:cxn ang="0">
                  <a:pos x="584" y="780"/>
                </a:cxn>
                <a:cxn ang="0">
                  <a:pos x="630" y="728"/>
                </a:cxn>
                <a:cxn ang="0">
                  <a:pos x="744" y="645"/>
                </a:cxn>
                <a:cxn ang="0">
                  <a:pos x="799" y="441"/>
                </a:cxn>
                <a:cxn ang="0">
                  <a:pos x="767" y="346"/>
                </a:cxn>
                <a:cxn ang="0">
                  <a:pos x="687" y="305"/>
                </a:cxn>
                <a:cxn ang="0">
                  <a:pos x="654" y="297"/>
                </a:cxn>
                <a:cxn ang="0">
                  <a:pos x="580" y="263"/>
                </a:cxn>
                <a:cxn ang="0">
                  <a:pos x="571" y="211"/>
                </a:cxn>
                <a:cxn ang="0">
                  <a:pos x="510" y="171"/>
                </a:cxn>
                <a:cxn ang="0">
                  <a:pos x="434" y="141"/>
                </a:cxn>
                <a:cxn ang="0">
                  <a:pos x="388" y="90"/>
                </a:cxn>
                <a:cxn ang="0">
                  <a:pos x="236" y="35"/>
                </a:cxn>
                <a:cxn ang="0">
                  <a:pos x="187" y="6"/>
                </a:cxn>
                <a:cxn ang="0">
                  <a:pos x="114" y="23"/>
                </a:cxn>
              </a:cxnLst>
              <a:rect l="0" t="0" r="r" b="b"/>
              <a:pathLst>
                <a:path w="818" h="1449">
                  <a:moveTo>
                    <a:pt x="114" y="23"/>
                  </a:moveTo>
                  <a:lnTo>
                    <a:pt x="86" y="76"/>
                  </a:lnTo>
                  <a:lnTo>
                    <a:pt x="82" y="141"/>
                  </a:lnTo>
                  <a:lnTo>
                    <a:pt x="95" y="194"/>
                  </a:lnTo>
                  <a:lnTo>
                    <a:pt x="29" y="246"/>
                  </a:lnTo>
                  <a:lnTo>
                    <a:pt x="37" y="310"/>
                  </a:lnTo>
                  <a:lnTo>
                    <a:pt x="0" y="335"/>
                  </a:lnTo>
                  <a:lnTo>
                    <a:pt x="12" y="363"/>
                  </a:lnTo>
                  <a:lnTo>
                    <a:pt x="75" y="434"/>
                  </a:lnTo>
                  <a:lnTo>
                    <a:pt x="78" y="476"/>
                  </a:lnTo>
                  <a:lnTo>
                    <a:pt x="143" y="563"/>
                  </a:lnTo>
                  <a:lnTo>
                    <a:pt x="187" y="574"/>
                  </a:lnTo>
                  <a:lnTo>
                    <a:pt x="196" y="628"/>
                  </a:lnTo>
                  <a:lnTo>
                    <a:pt x="210" y="656"/>
                  </a:lnTo>
                  <a:lnTo>
                    <a:pt x="204" y="780"/>
                  </a:lnTo>
                  <a:lnTo>
                    <a:pt x="187" y="827"/>
                  </a:lnTo>
                  <a:lnTo>
                    <a:pt x="192" y="956"/>
                  </a:lnTo>
                  <a:lnTo>
                    <a:pt x="175" y="1089"/>
                  </a:lnTo>
                  <a:lnTo>
                    <a:pt x="200" y="1108"/>
                  </a:lnTo>
                  <a:lnTo>
                    <a:pt x="187" y="1188"/>
                  </a:lnTo>
                  <a:lnTo>
                    <a:pt x="164" y="1207"/>
                  </a:lnTo>
                  <a:lnTo>
                    <a:pt x="183" y="1295"/>
                  </a:lnTo>
                  <a:lnTo>
                    <a:pt x="219" y="1342"/>
                  </a:lnTo>
                  <a:lnTo>
                    <a:pt x="219" y="1371"/>
                  </a:lnTo>
                  <a:lnTo>
                    <a:pt x="232" y="1390"/>
                  </a:lnTo>
                  <a:lnTo>
                    <a:pt x="213" y="1401"/>
                  </a:lnTo>
                  <a:lnTo>
                    <a:pt x="261" y="1430"/>
                  </a:lnTo>
                  <a:lnTo>
                    <a:pt x="301" y="1430"/>
                  </a:lnTo>
                  <a:lnTo>
                    <a:pt x="356" y="1449"/>
                  </a:lnTo>
                  <a:lnTo>
                    <a:pt x="375" y="1430"/>
                  </a:lnTo>
                  <a:lnTo>
                    <a:pt x="324" y="1401"/>
                  </a:lnTo>
                  <a:lnTo>
                    <a:pt x="306" y="1378"/>
                  </a:lnTo>
                  <a:lnTo>
                    <a:pt x="265" y="1378"/>
                  </a:lnTo>
                  <a:lnTo>
                    <a:pt x="306" y="1348"/>
                  </a:lnTo>
                  <a:lnTo>
                    <a:pt x="268" y="1329"/>
                  </a:lnTo>
                  <a:lnTo>
                    <a:pt x="320" y="1260"/>
                  </a:lnTo>
                  <a:lnTo>
                    <a:pt x="293" y="1232"/>
                  </a:lnTo>
                  <a:lnTo>
                    <a:pt x="284" y="1196"/>
                  </a:lnTo>
                  <a:lnTo>
                    <a:pt x="314" y="1184"/>
                  </a:lnTo>
                  <a:lnTo>
                    <a:pt x="335" y="1148"/>
                  </a:lnTo>
                  <a:lnTo>
                    <a:pt x="360" y="1137"/>
                  </a:lnTo>
                  <a:lnTo>
                    <a:pt x="320" y="1097"/>
                  </a:lnTo>
                  <a:lnTo>
                    <a:pt x="356" y="1089"/>
                  </a:lnTo>
                  <a:lnTo>
                    <a:pt x="381" y="1055"/>
                  </a:lnTo>
                  <a:lnTo>
                    <a:pt x="411" y="1055"/>
                  </a:lnTo>
                  <a:lnTo>
                    <a:pt x="453" y="1015"/>
                  </a:lnTo>
                  <a:lnTo>
                    <a:pt x="434" y="949"/>
                  </a:lnTo>
                  <a:lnTo>
                    <a:pt x="460" y="949"/>
                  </a:lnTo>
                  <a:lnTo>
                    <a:pt x="466" y="968"/>
                  </a:lnTo>
                  <a:lnTo>
                    <a:pt x="519" y="937"/>
                  </a:lnTo>
                  <a:lnTo>
                    <a:pt x="523" y="878"/>
                  </a:lnTo>
                  <a:lnTo>
                    <a:pt x="571" y="875"/>
                  </a:lnTo>
                  <a:lnTo>
                    <a:pt x="588" y="850"/>
                  </a:lnTo>
                  <a:lnTo>
                    <a:pt x="584" y="780"/>
                  </a:lnTo>
                  <a:lnTo>
                    <a:pt x="626" y="763"/>
                  </a:lnTo>
                  <a:lnTo>
                    <a:pt x="630" y="728"/>
                  </a:lnTo>
                  <a:lnTo>
                    <a:pt x="681" y="711"/>
                  </a:lnTo>
                  <a:lnTo>
                    <a:pt x="744" y="645"/>
                  </a:lnTo>
                  <a:lnTo>
                    <a:pt x="744" y="521"/>
                  </a:lnTo>
                  <a:lnTo>
                    <a:pt x="799" y="441"/>
                  </a:lnTo>
                  <a:lnTo>
                    <a:pt x="818" y="363"/>
                  </a:lnTo>
                  <a:lnTo>
                    <a:pt x="767" y="346"/>
                  </a:lnTo>
                  <a:lnTo>
                    <a:pt x="740" y="310"/>
                  </a:lnTo>
                  <a:lnTo>
                    <a:pt x="687" y="305"/>
                  </a:lnTo>
                  <a:lnTo>
                    <a:pt x="666" y="280"/>
                  </a:lnTo>
                  <a:lnTo>
                    <a:pt x="654" y="297"/>
                  </a:lnTo>
                  <a:lnTo>
                    <a:pt x="597" y="257"/>
                  </a:lnTo>
                  <a:lnTo>
                    <a:pt x="580" y="263"/>
                  </a:lnTo>
                  <a:lnTo>
                    <a:pt x="552" y="228"/>
                  </a:lnTo>
                  <a:lnTo>
                    <a:pt x="571" y="211"/>
                  </a:lnTo>
                  <a:lnTo>
                    <a:pt x="544" y="171"/>
                  </a:lnTo>
                  <a:lnTo>
                    <a:pt x="510" y="171"/>
                  </a:lnTo>
                  <a:lnTo>
                    <a:pt x="489" y="147"/>
                  </a:lnTo>
                  <a:lnTo>
                    <a:pt x="434" y="141"/>
                  </a:lnTo>
                  <a:lnTo>
                    <a:pt x="411" y="95"/>
                  </a:lnTo>
                  <a:lnTo>
                    <a:pt x="388" y="90"/>
                  </a:lnTo>
                  <a:lnTo>
                    <a:pt x="371" y="35"/>
                  </a:lnTo>
                  <a:lnTo>
                    <a:pt x="236" y="35"/>
                  </a:lnTo>
                  <a:lnTo>
                    <a:pt x="213" y="0"/>
                  </a:lnTo>
                  <a:lnTo>
                    <a:pt x="187" y="6"/>
                  </a:lnTo>
                  <a:lnTo>
                    <a:pt x="151" y="18"/>
                  </a:lnTo>
                  <a:lnTo>
                    <a:pt x="114" y="23"/>
                  </a:lnTo>
                  <a:lnTo>
                    <a:pt x="114" y="23"/>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29" name="Freeform 21"/>
            <p:cNvSpPr>
              <a:spLocks/>
            </p:cNvSpPr>
            <p:nvPr/>
          </p:nvSpPr>
          <p:spPr bwMode="gray">
            <a:xfrm>
              <a:off x="1747" y="1985"/>
              <a:ext cx="133" cy="58"/>
            </a:xfrm>
            <a:custGeom>
              <a:avLst/>
              <a:gdLst/>
              <a:ahLst/>
              <a:cxnLst>
                <a:cxn ang="0">
                  <a:pos x="188" y="64"/>
                </a:cxn>
                <a:cxn ang="0">
                  <a:pos x="156" y="81"/>
                </a:cxn>
                <a:cxn ang="0">
                  <a:pos x="110" y="64"/>
                </a:cxn>
                <a:cxn ang="0">
                  <a:pos x="61" y="41"/>
                </a:cxn>
                <a:cxn ang="0">
                  <a:pos x="0" y="32"/>
                </a:cxn>
                <a:cxn ang="0">
                  <a:pos x="15" y="15"/>
                </a:cxn>
                <a:cxn ang="0">
                  <a:pos x="65" y="0"/>
                </a:cxn>
                <a:cxn ang="0">
                  <a:pos x="114" y="41"/>
                </a:cxn>
                <a:cxn ang="0">
                  <a:pos x="188" y="64"/>
                </a:cxn>
                <a:cxn ang="0">
                  <a:pos x="188" y="64"/>
                </a:cxn>
              </a:cxnLst>
              <a:rect l="0" t="0" r="r" b="b"/>
              <a:pathLst>
                <a:path w="188" h="81">
                  <a:moveTo>
                    <a:pt x="188" y="64"/>
                  </a:moveTo>
                  <a:lnTo>
                    <a:pt x="156" y="81"/>
                  </a:lnTo>
                  <a:lnTo>
                    <a:pt x="110" y="64"/>
                  </a:lnTo>
                  <a:lnTo>
                    <a:pt x="61" y="41"/>
                  </a:lnTo>
                  <a:lnTo>
                    <a:pt x="0" y="32"/>
                  </a:lnTo>
                  <a:lnTo>
                    <a:pt x="15" y="15"/>
                  </a:lnTo>
                  <a:lnTo>
                    <a:pt x="65" y="0"/>
                  </a:lnTo>
                  <a:lnTo>
                    <a:pt x="114" y="41"/>
                  </a:lnTo>
                  <a:lnTo>
                    <a:pt x="188" y="64"/>
                  </a:lnTo>
                  <a:lnTo>
                    <a:pt x="188" y="64"/>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30" name="Freeform 22"/>
            <p:cNvSpPr>
              <a:spLocks/>
            </p:cNvSpPr>
            <p:nvPr/>
          </p:nvSpPr>
          <p:spPr bwMode="gray">
            <a:xfrm>
              <a:off x="1853" y="2042"/>
              <a:ext cx="104" cy="24"/>
            </a:xfrm>
            <a:custGeom>
              <a:avLst/>
              <a:gdLst/>
              <a:ahLst/>
              <a:cxnLst>
                <a:cxn ang="0">
                  <a:pos x="147" y="27"/>
                </a:cxn>
                <a:cxn ang="0">
                  <a:pos x="103" y="0"/>
                </a:cxn>
                <a:cxn ang="0">
                  <a:pos x="42" y="2"/>
                </a:cxn>
                <a:cxn ang="0">
                  <a:pos x="0" y="23"/>
                </a:cxn>
                <a:cxn ang="0">
                  <a:pos x="42" y="27"/>
                </a:cxn>
                <a:cxn ang="0">
                  <a:pos x="103" y="35"/>
                </a:cxn>
                <a:cxn ang="0">
                  <a:pos x="147" y="27"/>
                </a:cxn>
                <a:cxn ang="0">
                  <a:pos x="147" y="27"/>
                </a:cxn>
              </a:cxnLst>
              <a:rect l="0" t="0" r="r" b="b"/>
              <a:pathLst>
                <a:path w="147" h="35">
                  <a:moveTo>
                    <a:pt x="147" y="27"/>
                  </a:moveTo>
                  <a:lnTo>
                    <a:pt x="103" y="0"/>
                  </a:lnTo>
                  <a:lnTo>
                    <a:pt x="42" y="2"/>
                  </a:lnTo>
                  <a:lnTo>
                    <a:pt x="0" y="23"/>
                  </a:lnTo>
                  <a:lnTo>
                    <a:pt x="42" y="27"/>
                  </a:lnTo>
                  <a:lnTo>
                    <a:pt x="103" y="35"/>
                  </a:lnTo>
                  <a:lnTo>
                    <a:pt x="147" y="27"/>
                  </a:lnTo>
                  <a:lnTo>
                    <a:pt x="147" y="27"/>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31" name="Freeform 23"/>
            <p:cNvSpPr>
              <a:spLocks/>
            </p:cNvSpPr>
            <p:nvPr/>
          </p:nvSpPr>
          <p:spPr bwMode="gray">
            <a:xfrm>
              <a:off x="1809" y="2062"/>
              <a:ext cx="44" cy="14"/>
            </a:xfrm>
            <a:custGeom>
              <a:avLst/>
              <a:gdLst/>
              <a:ahLst/>
              <a:cxnLst>
                <a:cxn ang="0">
                  <a:pos x="60" y="21"/>
                </a:cxn>
                <a:cxn ang="0">
                  <a:pos x="43" y="0"/>
                </a:cxn>
                <a:cxn ang="0">
                  <a:pos x="1" y="0"/>
                </a:cxn>
                <a:cxn ang="0">
                  <a:pos x="0" y="21"/>
                </a:cxn>
                <a:cxn ang="0">
                  <a:pos x="60" y="21"/>
                </a:cxn>
                <a:cxn ang="0">
                  <a:pos x="60" y="21"/>
                </a:cxn>
              </a:cxnLst>
              <a:rect l="0" t="0" r="r" b="b"/>
              <a:pathLst>
                <a:path w="60" h="21">
                  <a:moveTo>
                    <a:pt x="60" y="21"/>
                  </a:moveTo>
                  <a:lnTo>
                    <a:pt x="43" y="0"/>
                  </a:lnTo>
                  <a:lnTo>
                    <a:pt x="1" y="0"/>
                  </a:lnTo>
                  <a:lnTo>
                    <a:pt x="0" y="21"/>
                  </a:lnTo>
                  <a:lnTo>
                    <a:pt x="60" y="21"/>
                  </a:lnTo>
                  <a:lnTo>
                    <a:pt x="60" y="21"/>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32" name="Freeform 24"/>
            <p:cNvSpPr>
              <a:spLocks/>
            </p:cNvSpPr>
            <p:nvPr/>
          </p:nvSpPr>
          <p:spPr bwMode="gray">
            <a:xfrm>
              <a:off x="1966" y="2070"/>
              <a:ext cx="27" cy="13"/>
            </a:xfrm>
            <a:custGeom>
              <a:avLst/>
              <a:gdLst/>
              <a:ahLst/>
              <a:cxnLst>
                <a:cxn ang="0">
                  <a:pos x="38" y="0"/>
                </a:cxn>
                <a:cxn ang="0">
                  <a:pos x="6" y="0"/>
                </a:cxn>
                <a:cxn ang="0">
                  <a:pos x="0" y="12"/>
                </a:cxn>
                <a:cxn ang="0">
                  <a:pos x="32" y="17"/>
                </a:cxn>
                <a:cxn ang="0">
                  <a:pos x="38" y="0"/>
                </a:cxn>
                <a:cxn ang="0">
                  <a:pos x="38" y="0"/>
                </a:cxn>
              </a:cxnLst>
              <a:rect l="0" t="0" r="r" b="b"/>
              <a:pathLst>
                <a:path w="38" h="17">
                  <a:moveTo>
                    <a:pt x="38" y="0"/>
                  </a:moveTo>
                  <a:lnTo>
                    <a:pt x="6" y="0"/>
                  </a:lnTo>
                  <a:lnTo>
                    <a:pt x="0" y="12"/>
                  </a:lnTo>
                  <a:lnTo>
                    <a:pt x="32" y="17"/>
                  </a:lnTo>
                  <a:lnTo>
                    <a:pt x="38" y="0"/>
                  </a:lnTo>
                  <a:lnTo>
                    <a:pt x="38"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33" name="Freeform 25"/>
            <p:cNvSpPr>
              <a:spLocks/>
            </p:cNvSpPr>
            <p:nvPr/>
          </p:nvSpPr>
          <p:spPr bwMode="gray">
            <a:xfrm>
              <a:off x="2009" y="2090"/>
              <a:ext cx="13" cy="9"/>
            </a:xfrm>
            <a:custGeom>
              <a:avLst/>
              <a:gdLst/>
              <a:ahLst/>
              <a:cxnLst>
                <a:cxn ang="0">
                  <a:pos x="0" y="0"/>
                </a:cxn>
                <a:cxn ang="0">
                  <a:pos x="9" y="11"/>
                </a:cxn>
                <a:cxn ang="0">
                  <a:pos x="17" y="0"/>
                </a:cxn>
                <a:cxn ang="0">
                  <a:pos x="0" y="0"/>
                </a:cxn>
                <a:cxn ang="0">
                  <a:pos x="0" y="0"/>
                </a:cxn>
              </a:cxnLst>
              <a:rect l="0" t="0" r="r" b="b"/>
              <a:pathLst>
                <a:path w="17" h="11">
                  <a:moveTo>
                    <a:pt x="0" y="0"/>
                  </a:moveTo>
                  <a:lnTo>
                    <a:pt x="9" y="11"/>
                  </a:lnTo>
                  <a:lnTo>
                    <a:pt x="17" y="0"/>
                  </a:lnTo>
                  <a:lnTo>
                    <a:pt x="0" y="0"/>
                  </a:lnTo>
                  <a:lnTo>
                    <a:pt x="0"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34" name="Freeform 26"/>
            <p:cNvSpPr>
              <a:spLocks/>
            </p:cNvSpPr>
            <p:nvPr/>
          </p:nvSpPr>
          <p:spPr bwMode="gray">
            <a:xfrm>
              <a:off x="2029" y="2103"/>
              <a:ext cx="10" cy="45"/>
            </a:xfrm>
            <a:custGeom>
              <a:avLst/>
              <a:gdLst/>
              <a:ahLst/>
              <a:cxnLst>
                <a:cxn ang="0">
                  <a:pos x="0" y="0"/>
                </a:cxn>
                <a:cxn ang="0">
                  <a:pos x="0" y="25"/>
                </a:cxn>
                <a:cxn ang="0">
                  <a:pos x="4" y="65"/>
                </a:cxn>
                <a:cxn ang="0">
                  <a:pos x="14" y="53"/>
                </a:cxn>
                <a:cxn ang="0">
                  <a:pos x="14" y="19"/>
                </a:cxn>
                <a:cxn ang="0">
                  <a:pos x="0" y="0"/>
                </a:cxn>
                <a:cxn ang="0">
                  <a:pos x="0" y="0"/>
                </a:cxn>
              </a:cxnLst>
              <a:rect l="0" t="0" r="r" b="b"/>
              <a:pathLst>
                <a:path w="14" h="65">
                  <a:moveTo>
                    <a:pt x="0" y="0"/>
                  </a:moveTo>
                  <a:lnTo>
                    <a:pt x="0" y="25"/>
                  </a:lnTo>
                  <a:lnTo>
                    <a:pt x="4" y="65"/>
                  </a:lnTo>
                  <a:lnTo>
                    <a:pt x="14" y="53"/>
                  </a:lnTo>
                  <a:lnTo>
                    <a:pt x="14" y="19"/>
                  </a:lnTo>
                  <a:lnTo>
                    <a:pt x="0" y="0"/>
                  </a:lnTo>
                  <a:lnTo>
                    <a:pt x="0"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35" name="Freeform 27"/>
            <p:cNvSpPr>
              <a:spLocks/>
            </p:cNvSpPr>
            <p:nvPr/>
          </p:nvSpPr>
          <p:spPr bwMode="gray">
            <a:xfrm>
              <a:off x="2034" y="3098"/>
              <a:ext cx="20" cy="20"/>
            </a:xfrm>
            <a:custGeom>
              <a:avLst/>
              <a:gdLst/>
              <a:ahLst/>
              <a:cxnLst>
                <a:cxn ang="0">
                  <a:pos x="25" y="0"/>
                </a:cxn>
                <a:cxn ang="0">
                  <a:pos x="0" y="29"/>
                </a:cxn>
                <a:cxn ang="0">
                  <a:pos x="29" y="19"/>
                </a:cxn>
                <a:cxn ang="0">
                  <a:pos x="25" y="0"/>
                </a:cxn>
                <a:cxn ang="0">
                  <a:pos x="25" y="0"/>
                </a:cxn>
              </a:cxnLst>
              <a:rect l="0" t="0" r="r" b="b"/>
              <a:pathLst>
                <a:path w="29" h="29">
                  <a:moveTo>
                    <a:pt x="25" y="0"/>
                  </a:moveTo>
                  <a:lnTo>
                    <a:pt x="0" y="29"/>
                  </a:lnTo>
                  <a:lnTo>
                    <a:pt x="29" y="19"/>
                  </a:lnTo>
                  <a:lnTo>
                    <a:pt x="25" y="0"/>
                  </a:lnTo>
                  <a:lnTo>
                    <a:pt x="25"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36" name="Freeform 28"/>
            <p:cNvSpPr>
              <a:spLocks/>
            </p:cNvSpPr>
            <p:nvPr/>
          </p:nvSpPr>
          <p:spPr bwMode="gray">
            <a:xfrm>
              <a:off x="2051" y="3112"/>
              <a:ext cx="13" cy="6"/>
            </a:xfrm>
            <a:custGeom>
              <a:avLst/>
              <a:gdLst/>
              <a:ahLst/>
              <a:cxnLst>
                <a:cxn ang="0">
                  <a:pos x="13" y="0"/>
                </a:cxn>
                <a:cxn ang="0">
                  <a:pos x="0" y="10"/>
                </a:cxn>
                <a:cxn ang="0">
                  <a:pos x="17" y="10"/>
                </a:cxn>
                <a:cxn ang="0">
                  <a:pos x="13" y="0"/>
                </a:cxn>
                <a:cxn ang="0">
                  <a:pos x="13" y="0"/>
                </a:cxn>
              </a:cxnLst>
              <a:rect l="0" t="0" r="r" b="b"/>
              <a:pathLst>
                <a:path w="17" h="10">
                  <a:moveTo>
                    <a:pt x="13" y="0"/>
                  </a:moveTo>
                  <a:lnTo>
                    <a:pt x="0" y="10"/>
                  </a:lnTo>
                  <a:lnTo>
                    <a:pt x="17" y="10"/>
                  </a:lnTo>
                  <a:lnTo>
                    <a:pt x="13" y="0"/>
                  </a:lnTo>
                  <a:lnTo>
                    <a:pt x="13"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37" name="Freeform 29"/>
            <p:cNvSpPr>
              <a:spLocks/>
            </p:cNvSpPr>
            <p:nvPr/>
          </p:nvSpPr>
          <p:spPr bwMode="gray">
            <a:xfrm>
              <a:off x="1835" y="1941"/>
              <a:ext cx="18" cy="12"/>
            </a:xfrm>
            <a:custGeom>
              <a:avLst/>
              <a:gdLst/>
              <a:ahLst/>
              <a:cxnLst>
                <a:cxn ang="0">
                  <a:pos x="24" y="0"/>
                </a:cxn>
                <a:cxn ang="0">
                  <a:pos x="7" y="0"/>
                </a:cxn>
                <a:cxn ang="0">
                  <a:pos x="0" y="17"/>
                </a:cxn>
                <a:cxn ang="0">
                  <a:pos x="24" y="0"/>
                </a:cxn>
                <a:cxn ang="0">
                  <a:pos x="24" y="0"/>
                </a:cxn>
              </a:cxnLst>
              <a:rect l="0" t="0" r="r" b="b"/>
              <a:pathLst>
                <a:path w="24" h="17">
                  <a:moveTo>
                    <a:pt x="24" y="0"/>
                  </a:moveTo>
                  <a:lnTo>
                    <a:pt x="7" y="0"/>
                  </a:lnTo>
                  <a:lnTo>
                    <a:pt x="0" y="17"/>
                  </a:lnTo>
                  <a:lnTo>
                    <a:pt x="24" y="0"/>
                  </a:lnTo>
                  <a:lnTo>
                    <a:pt x="24"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38" name="Freeform 30"/>
            <p:cNvSpPr>
              <a:spLocks/>
            </p:cNvSpPr>
            <p:nvPr/>
          </p:nvSpPr>
          <p:spPr bwMode="gray">
            <a:xfrm>
              <a:off x="1853" y="1953"/>
              <a:ext cx="14" cy="17"/>
            </a:xfrm>
            <a:custGeom>
              <a:avLst/>
              <a:gdLst/>
              <a:ahLst/>
              <a:cxnLst>
                <a:cxn ang="0">
                  <a:pos x="0" y="0"/>
                </a:cxn>
                <a:cxn ang="0">
                  <a:pos x="21" y="23"/>
                </a:cxn>
                <a:cxn ang="0">
                  <a:pos x="0" y="19"/>
                </a:cxn>
                <a:cxn ang="0">
                  <a:pos x="0" y="0"/>
                </a:cxn>
                <a:cxn ang="0">
                  <a:pos x="0" y="0"/>
                </a:cxn>
              </a:cxnLst>
              <a:rect l="0" t="0" r="r" b="b"/>
              <a:pathLst>
                <a:path w="21" h="23">
                  <a:moveTo>
                    <a:pt x="0" y="0"/>
                  </a:moveTo>
                  <a:lnTo>
                    <a:pt x="21" y="23"/>
                  </a:lnTo>
                  <a:lnTo>
                    <a:pt x="0" y="19"/>
                  </a:lnTo>
                  <a:lnTo>
                    <a:pt x="0" y="0"/>
                  </a:lnTo>
                  <a:lnTo>
                    <a:pt x="0"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39" name="Freeform 31"/>
            <p:cNvSpPr>
              <a:spLocks/>
            </p:cNvSpPr>
            <p:nvPr/>
          </p:nvSpPr>
          <p:spPr bwMode="gray">
            <a:xfrm>
              <a:off x="1867" y="1980"/>
              <a:ext cx="13" cy="17"/>
            </a:xfrm>
            <a:custGeom>
              <a:avLst/>
              <a:gdLst/>
              <a:ahLst/>
              <a:cxnLst>
                <a:cxn ang="0">
                  <a:pos x="4" y="0"/>
                </a:cxn>
                <a:cxn ang="0">
                  <a:pos x="17" y="17"/>
                </a:cxn>
                <a:cxn ang="0">
                  <a:pos x="0" y="25"/>
                </a:cxn>
                <a:cxn ang="0">
                  <a:pos x="4" y="0"/>
                </a:cxn>
                <a:cxn ang="0">
                  <a:pos x="4" y="0"/>
                </a:cxn>
              </a:cxnLst>
              <a:rect l="0" t="0" r="r" b="b"/>
              <a:pathLst>
                <a:path w="17" h="25">
                  <a:moveTo>
                    <a:pt x="4" y="0"/>
                  </a:moveTo>
                  <a:lnTo>
                    <a:pt x="17" y="17"/>
                  </a:lnTo>
                  <a:lnTo>
                    <a:pt x="0" y="25"/>
                  </a:lnTo>
                  <a:lnTo>
                    <a:pt x="4" y="0"/>
                  </a:lnTo>
                  <a:lnTo>
                    <a:pt x="4"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40" name="Freeform 32"/>
            <p:cNvSpPr>
              <a:spLocks/>
            </p:cNvSpPr>
            <p:nvPr/>
          </p:nvSpPr>
          <p:spPr bwMode="gray">
            <a:xfrm>
              <a:off x="2540" y="1807"/>
              <a:ext cx="829" cy="1079"/>
            </a:xfrm>
            <a:custGeom>
              <a:avLst/>
              <a:gdLst/>
              <a:ahLst/>
              <a:cxnLst>
                <a:cxn ang="0">
                  <a:pos x="724" y="114"/>
                </a:cxn>
                <a:cxn ang="0">
                  <a:pos x="631" y="133"/>
                </a:cxn>
                <a:cxn ang="0">
                  <a:pos x="542" y="97"/>
                </a:cxn>
                <a:cxn ang="0">
                  <a:pos x="496" y="9"/>
                </a:cxn>
                <a:cxn ang="0">
                  <a:pos x="390" y="9"/>
                </a:cxn>
                <a:cxn ang="0">
                  <a:pos x="274" y="42"/>
                </a:cxn>
                <a:cxn ang="0">
                  <a:pos x="156" y="93"/>
                </a:cxn>
                <a:cxn ang="0">
                  <a:pos x="97" y="184"/>
                </a:cxn>
                <a:cxn ang="0">
                  <a:pos x="4" y="313"/>
                </a:cxn>
                <a:cxn ang="0">
                  <a:pos x="0" y="469"/>
                </a:cxn>
                <a:cxn ang="0">
                  <a:pos x="65" y="574"/>
                </a:cxn>
                <a:cxn ang="0">
                  <a:pos x="120" y="644"/>
                </a:cxn>
                <a:cxn ang="0">
                  <a:pos x="222" y="701"/>
                </a:cxn>
                <a:cxn ang="0">
                  <a:pos x="352" y="650"/>
                </a:cxn>
                <a:cxn ang="0">
                  <a:pos x="451" y="692"/>
                </a:cxn>
                <a:cxn ang="0">
                  <a:pos x="431" y="768"/>
                </a:cxn>
                <a:cxn ang="0">
                  <a:pos x="496" y="893"/>
                </a:cxn>
                <a:cxn ang="0">
                  <a:pos x="490" y="1053"/>
                </a:cxn>
                <a:cxn ang="0">
                  <a:pos x="464" y="1150"/>
                </a:cxn>
                <a:cxn ang="0">
                  <a:pos x="487" y="1212"/>
                </a:cxn>
                <a:cxn ang="0">
                  <a:pos x="559" y="1381"/>
                </a:cxn>
                <a:cxn ang="0">
                  <a:pos x="578" y="1501"/>
                </a:cxn>
                <a:cxn ang="0">
                  <a:pos x="696" y="1524"/>
                </a:cxn>
                <a:cxn ang="0">
                  <a:pos x="772" y="1435"/>
                </a:cxn>
                <a:cxn ang="0">
                  <a:pos x="795" y="1366"/>
                </a:cxn>
                <a:cxn ang="0">
                  <a:pos x="884" y="1294"/>
                </a:cxn>
                <a:cxn ang="0">
                  <a:pos x="865" y="1212"/>
                </a:cxn>
                <a:cxn ang="0">
                  <a:pos x="970" y="1155"/>
                </a:cxn>
                <a:cxn ang="0">
                  <a:pos x="977" y="1045"/>
                </a:cxn>
                <a:cxn ang="0">
                  <a:pos x="966" y="923"/>
                </a:cxn>
                <a:cxn ang="0">
                  <a:pos x="1053" y="808"/>
                </a:cxn>
                <a:cxn ang="0">
                  <a:pos x="1125" y="741"/>
                </a:cxn>
                <a:cxn ang="0">
                  <a:pos x="1162" y="682"/>
                </a:cxn>
                <a:cxn ang="0">
                  <a:pos x="1162" y="587"/>
                </a:cxn>
                <a:cxn ang="0">
                  <a:pos x="1118" y="604"/>
                </a:cxn>
                <a:cxn ang="0">
                  <a:pos x="949" y="469"/>
                </a:cxn>
                <a:cxn ang="0">
                  <a:pos x="884" y="251"/>
                </a:cxn>
                <a:cxn ang="0">
                  <a:pos x="852" y="144"/>
                </a:cxn>
              </a:cxnLst>
              <a:rect l="0" t="0" r="r" b="b"/>
              <a:pathLst>
                <a:path w="1171" h="1524">
                  <a:moveTo>
                    <a:pt x="852" y="144"/>
                  </a:moveTo>
                  <a:lnTo>
                    <a:pt x="724" y="114"/>
                  </a:lnTo>
                  <a:lnTo>
                    <a:pt x="650" y="102"/>
                  </a:lnTo>
                  <a:lnTo>
                    <a:pt x="631" y="133"/>
                  </a:lnTo>
                  <a:lnTo>
                    <a:pt x="587" y="133"/>
                  </a:lnTo>
                  <a:lnTo>
                    <a:pt x="542" y="97"/>
                  </a:lnTo>
                  <a:lnTo>
                    <a:pt x="479" y="87"/>
                  </a:lnTo>
                  <a:lnTo>
                    <a:pt x="496" y="9"/>
                  </a:lnTo>
                  <a:lnTo>
                    <a:pt x="435" y="0"/>
                  </a:lnTo>
                  <a:lnTo>
                    <a:pt x="390" y="9"/>
                  </a:lnTo>
                  <a:lnTo>
                    <a:pt x="338" y="9"/>
                  </a:lnTo>
                  <a:lnTo>
                    <a:pt x="274" y="42"/>
                  </a:lnTo>
                  <a:lnTo>
                    <a:pt x="190" y="47"/>
                  </a:lnTo>
                  <a:lnTo>
                    <a:pt x="156" y="93"/>
                  </a:lnTo>
                  <a:lnTo>
                    <a:pt x="116" y="118"/>
                  </a:lnTo>
                  <a:lnTo>
                    <a:pt x="97" y="184"/>
                  </a:lnTo>
                  <a:lnTo>
                    <a:pt x="55" y="222"/>
                  </a:lnTo>
                  <a:lnTo>
                    <a:pt x="4" y="313"/>
                  </a:lnTo>
                  <a:lnTo>
                    <a:pt x="17" y="386"/>
                  </a:lnTo>
                  <a:lnTo>
                    <a:pt x="0" y="469"/>
                  </a:lnTo>
                  <a:lnTo>
                    <a:pt x="11" y="538"/>
                  </a:lnTo>
                  <a:lnTo>
                    <a:pt x="65" y="574"/>
                  </a:lnTo>
                  <a:lnTo>
                    <a:pt x="80" y="629"/>
                  </a:lnTo>
                  <a:lnTo>
                    <a:pt x="120" y="644"/>
                  </a:lnTo>
                  <a:lnTo>
                    <a:pt x="144" y="682"/>
                  </a:lnTo>
                  <a:lnTo>
                    <a:pt x="222" y="701"/>
                  </a:lnTo>
                  <a:lnTo>
                    <a:pt x="323" y="686"/>
                  </a:lnTo>
                  <a:lnTo>
                    <a:pt x="352" y="650"/>
                  </a:lnTo>
                  <a:lnTo>
                    <a:pt x="399" y="692"/>
                  </a:lnTo>
                  <a:lnTo>
                    <a:pt x="451" y="692"/>
                  </a:lnTo>
                  <a:lnTo>
                    <a:pt x="471" y="718"/>
                  </a:lnTo>
                  <a:lnTo>
                    <a:pt x="431" y="768"/>
                  </a:lnTo>
                  <a:lnTo>
                    <a:pt x="435" y="834"/>
                  </a:lnTo>
                  <a:lnTo>
                    <a:pt x="496" y="893"/>
                  </a:lnTo>
                  <a:lnTo>
                    <a:pt x="506" y="975"/>
                  </a:lnTo>
                  <a:lnTo>
                    <a:pt x="490" y="1053"/>
                  </a:lnTo>
                  <a:lnTo>
                    <a:pt x="483" y="1104"/>
                  </a:lnTo>
                  <a:lnTo>
                    <a:pt x="464" y="1150"/>
                  </a:lnTo>
                  <a:lnTo>
                    <a:pt x="483" y="1176"/>
                  </a:lnTo>
                  <a:lnTo>
                    <a:pt x="487" y="1212"/>
                  </a:lnTo>
                  <a:lnTo>
                    <a:pt x="528" y="1245"/>
                  </a:lnTo>
                  <a:lnTo>
                    <a:pt x="559" y="1381"/>
                  </a:lnTo>
                  <a:lnTo>
                    <a:pt x="578" y="1402"/>
                  </a:lnTo>
                  <a:lnTo>
                    <a:pt x="578" y="1501"/>
                  </a:lnTo>
                  <a:lnTo>
                    <a:pt x="599" y="1524"/>
                  </a:lnTo>
                  <a:lnTo>
                    <a:pt x="696" y="1524"/>
                  </a:lnTo>
                  <a:lnTo>
                    <a:pt x="757" y="1490"/>
                  </a:lnTo>
                  <a:lnTo>
                    <a:pt x="772" y="1435"/>
                  </a:lnTo>
                  <a:lnTo>
                    <a:pt x="795" y="1419"/>
                  </a:lnTo>
                  <a:lnTo>
                    <a:pt x="795" y="1366"/>
                  </a:lnTo>
                  <a:lnTo>
                    <a:pt x="836" y="1345"/>
                  </a:lnTo>
                  <a:lnTo>
                    <a:pt x="884" y="1294"/>
                  </a:lnTo>
                  <a:lnTo>
                    <a:pt x="884" y="1252"/>
                  </a:lnTo>
                  <a:lnTo>
                    <a:pt x="865" y="1212"/>
                  </a:lnTo>
                  <a:lnTo>
                    <a:pt x="888" y="1186"/>
                  </a:lnTo>
                  <a:lnTo>
                    <a:pt x="970" y="1155"/>
                  </a:lnTo>
                  <a:lnTo>
                    <a:pt x="981" y="1108"/>
                  </a:lnTo>
                  <a:lnTo>
                    <a:pt x="977" y="1045"/>
                  </a:lnTo>
                  <a:lnTo>
                    <a:pt x="966" y="1026"/>
                  </a:lnTo>
                  <a:lnTo>
                    <a:pt x="966" y="923"/>
                  </a:lnTo>
                  <a:lnTo>
                    <a:pt x="998" y="861"/>
                  </a:lnTo>
                  <a:lnTo>
                    <a:pt x="1053" y="808"/>
                  </a:lnTo>
                  <a:lnTo>
                    <a:pt x="1093" y="789"/>
                  </a:lnTo>
                  <a:lnTo>
                    <a:pt x="1125" y="741"/>
                  </a:lnTo>
                  <a:lnTo>
                    <a:pt x="1129" y="711"/>
                  </a:lnTo>
                  <a:lnTo>
                    <a:pt x="1162" y="682"/>
                  </a:lnTo>
                  <a:lnTo>
                    <a:pt x="1171" y="629"/>
                  </a:lnTo>
                  <a:lnTo>
                    <a:pt x="1162" y="587"/>
                  </a:lnTo>
                  <a:lnTo>
                    <a:pt x="1135" y="587"/>
                  </a:lnTo>
                  <a:lnTo>
                    <a:pt x="1118" y="604"/>
                  </a:lnTo>
                  <a:lnTo>
                    <a:pt x="1053" y="598"/>
                  </a:lnTo>
                  <a:lnTo>
                    <a:pt x="949" y="469"/>
                  </a:lnTo>
                  <a:lnTo>
                    <a:pt x="933" y="397"/>
                  </a:lnTo>
                  <a:lnTo>
                    <a:pt x="884" y="251"/>
                  </a:lnTo>
                  <a:lnTo>
                    <a:pt x="855" y="165"/>
                  </a:lnTo>
                  <a:lnTo>
                    <a:pt x="852" y="144"/>
                  </a:lnTo>
                  <a:lnTo>
                    <a:pt x="852" y="144"/>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41" name="Freeform 33"/>
            <p:cNvSpPr>
              <a:spLocks/>
            </p:cNvSpPr>
            <p:nvPr/>
          </p:nvSpPr>
          <p:spPr bwMode="gray">
            <a:xfrm>
              <a:off x="3260" y="2516"/>
              <a:ext cx="85" cy="191"/>
            </a:xfrm>
            <a:custGeom>
              <a:avLst/>
              <a:gdLst/>
              <a:ahLst/>
              <a:cxnLst>
                <a:cxn ang="0">
                  <a:pos x="91" y="4"/>
                </a:cxn>
                <a:cxn ang="0">
                  <a:pos x="70" y="63"/>
                </a:cxn>
                <a:cxn ang="0">
                  <a:pos x="10" y="97"/>
                </a:cxn>
                <a:cxn ang="0">
                  <a:pos x="0" y="200"/>
                </a:cxn>
                <a:cxn ang="0">
                  <a:pos x="13" y="270"/>
                </a:cxn>
                <a:cxn ang="0">
                  <a:pos x="70" y="270"/>
                </a:cxn>
                <a:cxn ang="0">
                  <a:pos x="101" y="143"/>
                </a:cxn>
                <a:cxn ang="0">
                  <a:pos x="120" y="67"/>
                </a:cxn>
                <a:cxn ang="0">
                  <a:pos x="105" y="0"/>
                </a:cxn>
                <a:cxn ang="0">
                  <a:pos x="91" y="4"/>
                </a:cxn>
                <a:cxn ang="0">
                  <a:pos x="91" y="4"/>
                </a:cxn>
              </a:cxnLst>
              <a:rect l="0" t="0" r="r" b="b"/>
              <a:pathLst>
                <a:path w="120" h="270">
                  <a:moveTo>
                    <a:pt x="91" y="4"/>
                  </a:moveTo>
                  <a:lnTo>
                    <a:pt x="70" y="63"/>
                  </a:lnTo>
                  <a:lnTo>
                    <a:pt x="10" y="97"/>
                  </a:lnTo>
                  <a:lnTo>
                    <a:pt x="0" y="200"/>
                  </a:lnTo>
                  <a:lnTo>
                    <a:pt x="13" y="270"/>
                  </a:lnTo>
                  <a:lnTo>
                    <a:pt x="70" y="270"/>
                  </a:lnTo>
                  <a:lnTo>
                    <a:pt x="101" y="143"/>
                  </a:lnTo>
                  <a:lnTo>
                    <a:pt x="120" y="67"/>
                  </a:lnTo>
                  <a:lnTo>
                    <a:pt x="105" y="0"/>
                  </a:lnTo>
                  <a:lnTo>
                    <a:pt x="91" y="4"/>
                  </a:lnTo>
                  <a:lnTo>
                    <a:pt x="91" y="4"/>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42" name="Freeform 34"/>
            <p:cNvSpPr>
              <a:spLocks/>
            </p:cNvSpPr>
            <p:nvPr/>
          </p:nvSpPr>
          <p:spPr bwMode="gray">
            <a:xfrm>
              <a:off x="3702" y="2230"/>
              <a:ext cx="36" cy="63"/>
            </a:xfrm>
            <a:custGeom>
              <a:avLst/>
              <a:gdLst/>
              <a:ahLst/>
              <a:cxnLst>
                <a:cxn ang="0">
                  <a:pos x="19" y="0"/>
                </a:cxn>
                <a:cxn ang="0">
                  <a:pos x="0" y="56"/>
                </a:cxn>
                <a:cxn ang="0">
                  <a:pos x="19" y="88"/>
                </a:cxn>
                <a:cxn ang="0">
                  <a:pos x="51" y="73"/>
                </a:cxn>
                <a:cxn ang="0">
                  <a:pos x="40" y="42"/>
                </a:cxn>
                <a:cxn ang="0">
                  <a:pos x="19" y="0"/>
                </a:cxn>
                <a:cxn ang="0">
                  <a:pos x="19" y="0"/>
                </a:cxn>
              </a:cxnLst>
              <a:rect l="0" t="0" r="r" b="b"/>
              <a:pathLst>
                <a:path w="51" h="88">
                  <a:moveTo>
                    <a:pt x="19" y="0"/>
                  </a:moveTo>
                  <a:lnTo>
                    <a:pt x="0" y="56"/>
                  </a:lnTo>
                  <a:lnTo>
                    <a:pt x="19" y="88"/>
                  </a:lnTo>
                  <a:lnTo>
                    <a:pt x="51" y="73"/>
                  </a:lnTo>
                  <a:lnTo>
                    <a:pt x="40" y="42"/>
                  </a:lnTo>
                  <a:lnTo>
                    <a:pt x="19" y="0"/>
                  </a:lnTo>
                  <a:lnTo>
                    <a:pt x="19"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43" name="Freeform 35"/>
            <p:cNvSpPr>
              <a:spLocks/>
            </p:cNvSpPr>
            <p:nvPr/>
          </p:nvSpPr>
          <p:spPr bwMode="gray">
            <a:xfrm>
              <a:off x="2707" y="1444"/>
              <a:ext cx="85" cy="179"/>
            </a:xfrm>
            <a:custGeom>
              <a:avLst/>
              <a:gdLst/>
              <a:ahLst/>
              <a:cxnLst>
                <a:cxn ang="0">
                  <a:pos x="66" y="1"/>
                </a:cxn>
                <a:cxn ang="0">
                  <a:pos x="72" y="38"/>
                </a:cxn>
                <a:cxn ang="0">
                  <a:pos x="43" y="62"/>
                </a:cxn>
                <a:cxn ang="0">
                  <a:pos x="70" y="62"/>
                </a:cxn>
                <a:cxn ang="0">
                  <a:pos x="80" y="79"/>
                </a:cxn>
                <a:cxn ang="0">
                  <a:pos x="66" y="102"/>
                </a:cxn>
                <a:cxn ang="0">
                  <a:pos x="93" y="117"/>
                </a:cxn>
                <a:cxn ang="0">
                  <a:pos x="97" y="157"/>
                </a:cxn>
                <a:cxn ang="0">
                  <a:pos x="116" y="173"/>
                </a:cxn>
                <a:cxn ang="0">
                  <a:pos x="119" y="197"/>
                </a:cxn>
                <a:cxn ang="0">
                  <a:pos x="80" y="218"/>
                </a:cxn>
                <a:cxn ang="0">
                  <a:pos x="32" y="235"/>
                </a:cxn>
                <a:cxn ang="0">
                  <a:pos x="3" y="250"/>
                </a:cxn>
                <a:cxn ang="0">
                  <a:pos x="21" y="224"/>
                </a:cxn>
                <a:cxn ang="0">
                  <a:pos x="32" y="214"/>
                </a:cxn>
                <a:cxn ang="0">
                  <a:pos x="13" y="211"/>
                </a:cxn>
                <a:cxn ang="0">
                  <a:pos x="28" y="180"/>
                </a:cxn>
                <a:cxn ang="0">
                  <a:pos x="17" y="167"/>
                </a:cxn>
                <a:cxn ang="0">
                  <a:pos x="40" y="167"/>
                </a:cxn>
                <a:cxn ang="0">
                  <a:pos x="51" y="146"/>
                </a:cxn>
                <a:cxn ang="0">
                  <a:pos x="32" y="129"/>
                </a:cxn>
                <a:cxn ang="0">
                  <a:pos x="0" y="100"/>
                </a:cxn>
                <a:cxn ang="0">
                  <a:pos x="0" y="47"/>
                </a:cxn>
                <a:cxn ang="0">
                  <a:pos x="17" y="38"/>
                </a:cxn>
                <a:cxn ang="0">
                  <a:pos x="51" y="26"/>
                </a:cxn>
                <a:cxn ang="0">
                  <a:pos x="61" y="0"/>
                </a:cxn>
                <a:cxn ang="0">
                  <a:pos x="66" y="1"/>
                </a:cxn>
                <a:cxn ang="0">
                  <a:pos x="66" y="1"/>
                </a:cxn>
              </a:cxnLst>
              <a:rect l="0" t="0" r="r" b="b"/>
              <a:pathLst>
                <a:path w="119" h="250">
                  <a:moveTo>
                    <a:pt x="66" y="1"/>
                  </a:moveTo>
                  <a:lnTo>
                    <a:pt x="72" y="38"/>
                  </a:lnTo>
                  <a:lnTo>
                    <a:pt x="43" y="62"/>
                  </a:lnTo>
                  <a:lnTo>
                    <a:pt x="70" y="62"/>
                  </a:lnTo>
                  <a:lnTo>
                    <a:pt x="80" y="79"/>
                  </a:lnTo>
                  <a:lnTo>
                    <a:pt x="66" y="102"/>
                  </a:lnTo>
                  <a:lnTo>
                    <a:pt x="93" y="117"/>
                  </a:lnTo>
                  <a:lnTo>
                    <a:pt x="97" y="157"/>
                  </a:lnTo>
                  <a:lnTo>
                    <a:pt x="116" y="173"/>
                  </a:lnTo>
                  <a:lnTo>
                    <a:pt x="119" y="197"/>
                  </a:lnTo>
                  <a:lnTo>
                    <a:pt x="80" y="218"/>
                  </a:lnTo>
                  <a:lnTo>
                    <a:pt x="32" y="235"/>
                  </a:lnTo>
                  <a:lnTo>
                    <a:pt x="3" y="250"/>
                  </a:lnTo>
                  <a:lnTo>
                    <a:pt x="21" y="224"/>
                  </a:lnTo>
                  <a:lnTo>
                    <a:pt x="32" y="214"/>
                  </a:lnTo>
                  <a:lnTo>
                    <a:pt x="13" y="211"/>
                  </a:lnTo>
                  <a:lnTo>
                    <a:pt x="28" y="180"/>
                  </a:lnTo>
                  <a:lnTo>
                    <a:pt x="17" y="167"/>
                  </a:lnTo>
                  <a:lnTo>
                    <a:pt x="40" y="167"/>
                  </a:lnTo>
                  <a:lnTo>
                    <a:pt x="51" y="146"/>
                  </a:lnTo>
                  <a:lnTo>
                    <a:pt x="32" y="129"/>
                  </a:lnTo>
                  <a:lnTo>
                    <a:pt x="0" y="100"/>
                  </a:lnTo>
                  <a:lnTo>
                    <a:pt x="0" y="47"/>
                  </a:lnTo>
                  <a:lnTo>
                    <a:pt x="17" y="38"/>
                  </a:lnTo>
                  <a:lnTo>
                    <a:pt x="51" y="26"/>
                  </a:lnTo>
                  <a:lnTo>
                    <a:pt x="61" y="0"/>
                  </a:lnTo>
                  <a:lnTo>
                    <a:pt x="66" y="1"/>
                  </a:lnTo>
                  <a:lnTo>
                    <a:pt x="66" y="1"/>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44" name="Freeform 36"/>
            <p:cNvSpPr>
              <a:spLocks/>
            </p:cNvSpPr>
            <p:nvPr/>
          </p:nvSpPr>
          <p:spPr bwMode="gray">
            <a:xfrm>
              <a:off x="2659" y="1521"/>
              <a:ext cx="50" cy="79"/>
            </a:xfrm>
            <a:custGeom>
              <a:avLst/>
              <a:gdLst/>
              <a:ahLst/>
              <a:cxnLst>
                <a:cxn ang="0">
                  <a:pos x="72" y="29"/>
                </a:cxn>
                <a:cxn ang="0">
                  <a:pos x="61" y="51"/>
                </a:cxn>
                <a:cxn ang="0">
                  <a:pos x="72" y="91"/>
                </a:cxn>
                <a:cxn ang="0">
                  <a:pos x="50" y="112"/>
                </a:cxn>
                <a:cxn ang="0">
                  <a:pos x="0" y="108"/>
                </a:cxn>
                <a:cxn ang="0">
                  <a:pos x="14" y="63"/>
                </a:cxn>
                <a:cxn ang="0">
                  <a:pos x="6" y="25"/>
                </a:cxn>
                <a:cxn ang="0">
                  <a:pos x="46" y="0"/>
                </a:cxn>
                <a:cxn ang="0">
                  <a:pos x="72" y="29"/>
                </a:cxn>
                <a:cxn ang="0">
                  <a:pos x="72" y="29"/>
                </a:cxn>
              </a:cxnLst>
              <a:rect l="0" t="0" r="r" b="b"/>
              <a:pathLst>
                <a:path w="72" h="112">
                  <a:moveTo>
                    <a:pt x="72" y="29"/>
                  </a:moveTo>
                  <a:lnTo>
                    <a:pt x="61" y="51"/>
                  </a:lnTo>
                  <a:lnTo>
                    <a:pt x="72" y="91"/>
                  </a:lnTo>
                  <a:lnTo>
                    <a:pt x="50" y="112"/>
                  </a:lnTo>
                  <a:lnTo>
                    <a:pt x="0" y="108"/>
                  </a:lnTo>
                  <a:lnTo>
                    <a:pt x="14" y="63"/>
                  </a:lnTo>
                  <a:lnTo>
                    <a:pt x="6" y="25"/>
                  </a:lnTo>
                  <a:lnTo>
                    <a:pt x="46" y="0"/>
                  </a:lnTo>
                  <a:lnTo>
                    <a:pt x="72" y="29"/>
                  </a:lnTo>
                  <a:lnTo>
                    <a:pt x="72" y="29"/>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45" name="Freeform 37"/>
            <p:cNvSpPr>
              <a:spLocks/>
            </p:cNvSpPr>
            <p:nvPr/>
          </p:nvSpPr>
          <p:spPr bwMode="gray">
            <a:xfrm>
              <a:off x="2886" y="1010"/>
              <a:ext cx="153" cy="87"/>
            </a:xfrm>
            <a:custGeom>
              <a:avLst/>
              <a:gdLst/>
              <a:ahLst/>
              <a:cxnLst>
                <a:cxn ang="0">
                  <a:pos x="216" y="78"/>
                </a:cxn>
                <a:cxn ang="0">
                  <a:pos x="163" y="61"/>
                </a:cxn>
                <a:cxn ang="0">
                  <a:pos x="106" y="4"/>
                </a:cxn>
                <a:cxn ang="0">
                  <a:pos x="76" y="0"/>
                </a:cxn>
                <a:cxn ang="0">
                  <a:pos x="66" y="19"/>
                </a:cxn>
                <a:cxn ang="0">
                  <a:pos x="3" y="19"/>
                </a:cxn>
                <a:cxn ang="0">
                  <a:pos x="0" y="45"/>
                </a:cxn>
                <a:cxn ang="0">
                  <a:pos x="53" y="68"/>
                </a:cxn>
                <a:cxn ang="0">
                  <a:pos x="38" y="85"/>
                </a:cxn>
                <a:cxn ang="0">
                  <a:pos x="70" y="123"/>
                </a:cxn>
                <a:cxn ang="0">
                  <a:pos x="108" y="99"/>
                </a:cxn>
                <a:cxn ang="0">
                  <a:pos x="133" y="51"/>
                </a:cxn>
                <a:cxn ang="0">
                  <a:pos x="159" y="72"/>
                </a:cxn>
                <a:cxn ang="0">
                  <a:pos x="138" y="95"/>
                </a:cxn>
                <a:cxn ang="0">
                  <a:pos x="186" y="110"/>
                </a:cxn>
                <a:cxn ang="0">
                  <a:pos x="211" y="99"/>
                </a:cxn>
                <a:cxn ang="0">
                  <a:pos x="216" y="78"/>
                </a:cxn>
                <a:cxn ang="0">
                  <a:pos x="216" y="78"/>
                </a:cxn>
              </a:cxnLst>
              <a:rect l="0" t="0" r="r" b="b"/>
              <a:pathLst>
                <a:path w="216" h="123">
                  <a:moveTo>
                    <a:pt x="216" y="78"/>
                  </a:moveTo>
                  <a:lnTo>
                    <a:pt x="163" y="61"/>
                  </a:lnTo>
                  <a:lnTo>
                    <a:pt x="106" y="4"/>
                  </a:lnTo>
                  <a:lnTo>
                    <a:pt x="76" y="0"/>
                  </a:lnTo>
                  <a:lnTo>
                    <a:pt x="66" y="19"/>
                  </a:lnTo>
                  <a:lnTo>
                    <a:pt x="3" y="19"/>
                  </a:lnTo>
                  <a:lnTo>
                    <a:pt x="0" y="45"/>
                  </a:lnTo>
                  <a:lnTo>
                    <a:pt x="53" y="68"/>
                  </a:lnTo>
                  <a:lnTo>
                    <a:pt x="38" y="85"/>
                  </a:lnTo>
                  <a:lnTo>
                    <a:pt x="70" y="123"/>
                  </a:lnTo>
                  <a:lnTo>
                    <a:pt x="108" y="99"/>
                  </a:lnTo>
                  <a:lnTo>
                    <a:pt x="133" y="51"/>
                  </a:lnTo>
                  <a:lnTo>
                    <a:pt x="159" y="72"/>
                  </a:lnTo>
                  <a:lnTo>
                    <a:pt x="138" y="95"/>
                  </a:lnTo>
                  <a:lnTo>
                    <a:pt x="186" y="110"/>
                  </a:lnTo>
                  <a:lnTo>
                    <a:pt x="211" y="99"/>
                  </a:lnTo>
                  <a:lnTo>
                    <a:pt x="216" y="78"/>
                  </a:lnTo>
                  <a:lnTo>
                    <a:pt x="216" y="78"/>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46" name="Freeform 38"/>
            <p:cNvSpPr>
              <a:spLocks/>
            </p:cNvSpPr>
            <p:nvPr/>
          </p:nvSpPr>
          <p:spPr bwMode="gray">
            <a:xfrm>
              <a:off x="2974" y="1010"/>
              <a:ext cx="86" cy="28"/>
            </a:xfrm>
            <a:custGeom>
              <a:avLst/>
              <a:gdLst/>
              <a:ahLst/>
              <a:cxnLst>
                <a:cxn ang="0">
                  <a:pos x="0" y="4"/>
                </a:cxn>
                <a:cxn ang="0">
                  <a:pos x="116" y="0"/>
                </a:cxn>
                <a:cxn ang="0">
                  <a:pos x="124" y="19"/>
                </a:cxn>
                <a:cxn ang="0">
                  <a:pos x="99" y="26"/>
                </a:cxn>
                <a:cxn ang="0">
                  <a:pos x="61" y="40"/>
                </a:cxn>
                <a:cxn ang="0">
                  <a:pos x="25" y="28"/>
                </a:cxn>
                <a:cxn ang="0">
                  <a:pos x="48" y="19"/>
                </a:cxn>
                <a:cxn ang="0">
                  <a:pos x="0" y="4"/>
                </a:cxn>
                <a:cxn ang="0">
                  <a:pos x="0" y="4"/>
                </a:cxn>
              </a:cxnLst>
              <a:rect l="0" t="0" r="r" b="b"/>
              <a:pathLst>
                <a:path w="124" h="40">
                  <a:moveTo>
                    <a:pt x="0" y="4"/>
                  </a:moveTo>
                  <a:lnTo>
                    <a:pt x="116" y="0"/>
                  </a:lnTo>
                  <a:lnTo>
                    <a:pt x="124" y="19"/>
                  </a:lnTo>
                  <a:lnTo>
                    <a:pt x="99" y="26"/>
                  </a:lnTo>
                  <a:lnTo>
                    <a:pt x="61" y="40"/>
                  </a:lnTo>
                  <a:lnTo>
                    <a:pt x="25" y="28"/>
                  </a:lnTo>
                  <a:lnTo>
                    <a:pt x="48" y="19"/>
                  </a:lnTo>
                  <a:lnTo>
                    <a:pt x="0" y="4"/>
                  </a:lnTo>
                  <a:lnTo>
                    <a:pt x="0" y="4"/>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47" name="Freeform 39"/>
            <p:cNvSpPr>
              <a:spLocks/>
            </p:cNvSpPr>
            <p:nvPr/>
          </p:nvSpPr>
          <p:spPr bwMode="gray">
            <a:xfrm>
              <a:off x="3310" y="1093"/>
              <a:ext cx="168" cy="136"/>
            </a:xfrm>
            <a:custGeom>
              <a:avLst/>
              <a:gdLst/>
              <a:ahLst/>
              <a:cxnLst>
                <a:cxn ang="0">
                  <a:pos x="238" y="1"/>
                </a:cxn>
                <a:cxn ang="0">
                  <a:pos x="198" y="0"/>
                </a:cxn>
                <a:cxn ang="0">
                  <a:pos x="168" y="22"/>
                </a:cxn>
                <a:cxn ang="0">
                  <a:pos x="94" y="39"/>
                </a:cxn>
                <a:cxn ang="0">
                  <a:pos x="38" y="60"/>
                </a:cxn>
                <a:cxn ang="0">
                  <a:pos x="21" y="106"/>
                </a:cxn>
                <a:cxn ang="0">
                  <a:pos x="0" y="163"/>
                </a:cxn>
                <a:cxn ang="0">
                  <a:pos x="38" y="192"/>
                </a:cxn>
                <a:cxn ang="0">
                  <a:pos x="84" y="182"/>
                </a:cxn>
                <a:cxn ang="0">
                  <a:pos x="59" y="154"/>
                </a:cxn>
                <a:cxn ang="0">
                  <a:pos x="88" y="83"/>
                </a:cxn>
                <a:cxn ang="0">
                  <a:pos x="151" y="53"/>
                </a:cxn>
                <a:cxn ang="0">
                  <a:pos x="238" y="26"/>
                </a:cxn>
                <a:cxn ang="0">
                  <a:pos x="238" y="1"/>
                </a:cxn>
                <a:cxn ang="0">
                  <a:pos x="238" y="1"/>
                </a:cxn>
              </a:cxnLst>
              <a:rect l="0" t="0" r="r" b="b"/>
              <a:pathLst>
                <a:path w="238" h="192">
                  <a:moveTo>
                    <a:pt x="238" y="1"/>
                  </a:moveTo>
                  <a:lnTo>
                    <a:pt x="198" y="0"/>
                  </a:lnTo>
                  <a:lnTo>
                    <a:pt x="168" y="22"/>
                  </a:lnTo>
                  <a:lnTo>
                    <a:pt x="94" y="39"/>
                  </a:lnTo>
                  <a:lnTo>
                    <a:pt x="38" y="60"/>
                  </a:lnTo>
                  <a:lnTo>
                    <a:pt x="21" y="106"/>
                  </a:lnTo>
                  <a:lnTo>
                    <a:pt x="0" y="163"/>
                  </a:lnTo>
                  <a:lnTo>
                    <a:pt x="38" y="192"/>
                  </a:lnTo>
                  <a:lnTo>
                    <a:pt x="84" y="182"/>
                  </a:lnTo>
                  <a:lnTo>
                    <a:pt x="59" y="154"/>
                  </a:lnTo>
                  <a:lnTo>
                    <a:pt x="88" y="83"/>
                  </a:lnTo>
                  <a:lnTo>
                    <a:pt x="151" y="53"/>
                  </a:lnTo>
                  <a:lnTo>
                    <a:pt x="238" y="26"/>
                  </a:lnTo>
                  <a:lnTo>
                    <a:pt x="238" y="1"/>
                  </a:lnTo>
                  <a:lnTo>
                    <a:pt x="238" y="1"/>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48" name="Freeform 40"/>
            <p:cNvSpPr>
              <a:spLocks/>
            </p:cNvSpPr>
            <p:nvPr/>
          </p:nvSpPr>
          <p:spPr bwMode="gray">
            <a:xfrm>
              <a:off x="3402" y="998"/>
              <a:ext cx="33" cy="12"/>
            </a:xfrm>
            <a:custGeom>
              <a:avLst/>
              <a:gdLst/>
              <a:ahLst/>
              <a:cxnLst>
                <a:cxn ang="0">
                  <a:pos x="11" y="0"/>
                </a:cxn>
                <a:cxn ang="0">
                  <a:pos x="0" y="15"/>
                </a:cxn>
                <a:cxn ang="0">
                  <a:pos x="47" y="17"/>
                </a:cxn>
                <a:cxn ang="0">
                  <a:pos x="47" y="3"/>
                </a:cxn>
                <a:cxn ang="0">
                  <a:pos x="11" y="0"/>
                </a:cxn>
                <a:cxn ang="0">
                  <a:pos x="11" y="0"/>
                </a:cxn>
              </a:cxnLst>
              <a:rect l="0" t="0" r="r" b="b"/>
              <a:pathLst>
                <a:path w="47" h="17">
                  <a:moveTo>
                    <a:pt x="11" y="0"/>
                  </a:moveTo>
                  <a:lnTo>
                    <a:pt x="0" y="15"/>
                  </a:lnTo>
                  <a:lnTo>
                    <a:pt x="47" y="17"/>
                  </a:lnTo>
                  <a:lnTo>
                    <a:pt x="47" y="3"/>
                  </a:lnTo>
                  <a:lnTo>
                    <a:pt x="11" y="0"/>
                  </a:lnTo>
                  <a:lnTo>
                    <a:pt x="11"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49" name="Freeform 41"/>
            <p:cNvSpPr>
              <a:spLocks/>
            </p:cNvSpPr>
            <p:nvPr/>
          </p:nvSpPr>
          <p:spPr bwMode="gray">
            <a:xfrm>
              <a:off x="3362" y="998"/>
              <a:ext cx="28" cy="26"/>
            </a:xfrm>
            <a:custGeom>
              <a:avLst/>
              <a:gdLst/>
              <a:ahLst/>
              <a:cxnLst>
                <a:cxn ang="0">
                  <a:pos x="19" y="0"/>
                </a:cxn>
                <a:cxn ang="0">
                  <a:pos x="39" y="11"/>
                </a:cxn>
                <a:cxn ang="0">
                  <a:pos x="28" y="36"/>
                </a:cxn>
                <a:cxn ang="0">
                  <a:pos x="0" y="17"/>
                </a:cxn>
                <a:cxn ang="0">
                  <a:pos x="19" y="0"/>
                </a:cxn>
                <a:cxn ang="0">
                  <a:pos x="19" y="0"/>
                </a:cxn>
              </a:cxnLst>
              <a:rect l="0" t="0" r="r" b="b"/>
              <a:pathLst>
                <a:path w="39" h="36">
                  <a:moveTo>
                    <a:pt x="19" y="0"/>
                  </a:moveTo>
                  <a:lnTo>
                    <a:pt x="39" y="11"/>
                  </a:lnTo>
                  <a:lnTo>
                    <a:pt x="28" y="36"/>
                  </a:lnTo>
                  <a:lnTo>
                    <a:pt x="0" y="17"/>
                  </a:lnTo>
                  <a:lnTo>
                    <a:pt x="19" y="0"/>
                  </a:lnTo>
                  <a:lnTo>
                    <a:pt x="19"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50" name="Freeform 42"/>
            <p:cNvSpPr>
              <a:spLocks/>
            </p:cNvSpPr>
            <p:nvPr/>
          </p:nvSpPr>
          <p:spPr bwMode="gray">
            <a:xfrm>
              <a:off x="3336" y="979"/>
              <a:ext cx="22" cy="22"/>
            </a:xfrm>
            <a:custGeom>
              <a:avLst/>
              <a:gdLst/>
              <a:ahLst/>
              <a:cxnLst>
                <a:cxn ang="0">
                  <a:pos x="0" y="0"/>
                </a:cxn>
                <a:cxn ang="0">
                  <a:pos x="25" y="15"/>
                </a:cxn>
                <a:cxn ang="0">
                  <a:pos x="31" y="32"/>
                </a:cxn>
                <a:cxn ang="0">
                  <a:pos x="0" y="29"/>
                </a:cxn>
                <a:cxn ang="0">
                  <a:pos x="0" y="0"/>
                </a:cxn>
                <a:cxn ang="0">
                  <a:pos x="0" y="0"/>
                </a:cxn>
              </a:cxnLst>
              <a:rect l="0" t="0" r="r" b="b"/>
              <a:pathLst>
                <a:path w="31" h="32">
                  <a:moveTo>
                    <a:pt x="0" y="0"/>
                  </a:moveTo>
                  <a:lnTo>
                    <a:pt x="25" y="15"/>
                  </a:lnTo>
                  <a:lnTo>
                    <a:pt x="31" y="32"/>
                  </a:lnTo>
                  <a:lnTo>
                    <a:pt x="0" y="29"/>
                  </a:lnTo>
                  <a:lnTo>
                    <a:pt x="0" y="0"/>
                  </a:lnTo>
                  <a:lnTo>
                    <a:pt x="0"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51" name="Freeform 43"/>
            <p:cNvSpPr>
              <a:spLocks/>
            </p:cNvSpPr>
            <p:nvPr/>
          </p:nvSpPr>
          <p:spPr bwMode="gray">
            <a:xfrm>
              <a:off x="3246" y="990"/>
              <a:ext cx="99" cy="41"/>
            </a:xfrm>
            <a:custGeom>
              <a:avLst/>
              <a:gdLst/>
              <a:ahLst/>
              <a:cxnLst>
                <a:cxn ang="0">
                  <a:pos x="122" y="33"/>
                </a:cxn>
                <a:cxn ang="0">
                  <a:pos x="141" y="52"/>
                </a:cxn>
                <a:cxn ang="0">
                  <a:pos x="91" y="57"/>
                </a:cxn>
                <a:cxn ang="0">
                  <a:pos x="42" y="19"/>
                </a:cxn>
                <a:cxn ang="0">
                  <a:pos x="0" y="33"/>
                </a:cxn>
                <a:cxn ang="0">
                  <a:pos x="13" y="15"/>
                </a:cxn>
                <a:cxn ang="0">
                  <a:pos x="59" y="0"/>
                </a:cxn>
                <a:cxn ang="0">
                  <a:pos x="101" y="29"/>
                </a:cxn>
                <a:cxn ang="0">
                  <a:pos x="122" y="33"/>
                </a:cxn>
                <a:cxn ang="0">
                  <a:pos x="122" y="33"/>
                </a:cxn>
              </a:cxnLst>
              <a:rect l="0" t="0" r="r" b="b"/>
              <a:pathLst>
                <a:path w="141" h="57">
                  <a:moveTo>
                    <a:pt x="122" y="33"/>
                  </a:moveTo>
                  <a:lnTo>
                    <a:pt x="141" y="52"/>
                  </a:lnTo>
                  <a:lnTo>
                    <a:pt x="91" y="57"/>
                  </a:lnTo>
                  <a:lnTo>
                    <a:pt x="42" y="19"/>
                  </a:lnTo>
                  <a:lnTo>
                    <a:pt x="0" y="33"/>
                  </a:lnTo>
                  <a:lnTo>
                    <a:pt x="13" y="15"/>
                  </a:lnTo>
                  <a:lnTo>
                    <a:pt x="59" y="0"/>
                  </a:lnTo>
                  <a:lnTo>
                    <a:pt x="101" y="29"/>
                  </a:lnTo>
                  <a:lnTo>
                    <a:pt x="122" y="33"/>
                  </a:lnTo>
                  <a:lnTo>
                    <a:pt x="122" y="33"/>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52" name="Freeform 44"/>
            <p:cNvSpPr>
              <a:spLocks/>
            </p:cNvSpPr>
            <p:nvPr/>
          </p:nvSpPr>
          <p:spPr bwMode="gray">
            <a:xfrm>
              <a:off x="2659" y="1114"/>
              <a:ext cx="2132" cy="1279"/>
            </a:xfrm>
            <a:custGeom>
              <a:avLst/>
              <a:gdLst/>
              <a:ahLst/>
              <a:cxnLst>
                <a:cxn ang="0">
                  <a:pos x="2740" y="236"/>
                </a:cxn>
                <a:cxn ang="0">
                  <a:pos x="2329" y="164"/>
                </a:cxn>
                <a:cxn ang="0">
                  <a:pos x="2067" y="158"/>
                </a:cxn>
                <a:cxn ang="0">
                  <a:pos x="1766" y="95"/>
                </a:cxn>
                <a:cxn ang="0">
                  <a:pos x="1430" y="63"/>
                </a:cxn>
                <a:cxn ang="0">
                  <a:pos x="1284" y="164"/>
                </a:cxn>
                <a:cxn ang="0">
                  <a:pos x="1145" y="143"/>
                </a:cxn>
                <a:cxn ang="0">
                  <a:pos x="1008" y="230"/>
                </a:cxn>
                <a:cxn ang="0">
                  <a:pos x="795" y="230"/>
                </a:cxn>
                <a:cxn ang="0">
                  <a:pos x="649" y="274"/>
                </a:cxn>
                <a:cxn ang="0">
                  <a:pos x="740" y="221"/>
                </a:cxn>
                <a:cxn ang="0">
                  <a:pos x="569" y="173"/>
                </a:cxn>
                <a:cxn ang="0">
                  <a:pos x="348" y="236"/>
                </a:cxn>
                <a:cxn ang="0">
                  <a:pos x="238" y="471"/>
                </a:cxn>
                <a:cxn ang="0">
                  <a:pos x="375" y="580"/>
                </a:cxn>
                <a:cxn ang="0">
                  <a:pos x="434" y="393"/>
                </a:cxn>
                <a:cxn ang="0">
                  <a:pos x="495" y="456"/>
                </a:cxn>
                <a:cxn ang="0">
                  <a:pos x="491" y="504"/>
                </a:cxn>
                <a:cxn ang="0">
                  <a:pos x="323" y="589"/>
                </a:cxn>
                <a:cxn ang="0">
                  <a:pos x="287" y="599"/>
                </a:cxn>
                <a:cxn ang="0">
                  <a:pos x="69" y="747"/>
                </a:cxn>
                <a:cxn ang="0">
                  <a:pos x="61" y="840"/>
                </a:cxn>
                <a:cxn ang="0">
                  <a:pos x="61" y="1005"/>
                </a:cxn>
                <a:cxn ang="0">
                  <a:pos x="225" y="895"/>
                </a:cxn>
                <a:cxn ang="0">
                  <a:pos x="392" y="910"/>
                </a:cxn>
                <a:cxn ang="0">
                  <a:pos x="455" y="935"/>
                </a:cxn>
                <a:cxn ang="0">
                  <a:pos x="403" y="872"/>
                </a:cxn>
                <a:cxn ang="0">
                  <a:pos x="491" y="988"/>
                </a:cxn>
                <a:cxn ang="0">
                  <a:pos x="514" y="935"/>
                </a:cxn>
                <a:cxn ang="0">
                  <a:pos x="654" y="1036"/>
                </a:cxn>
                <a:cxn ang="0">
                  <a:pos x="715" y="1108"/>
                </a:cxn>
                <a:cxn ang="0">
                  <a:pos x="801" y="1304"/>
                </a:cxn>
                <a:cxn ang="0">
                  <a:pos x="955" y="1524"/>
                </a:cxn>
                <a:cxn ang="0">
                  <a:pos x="1162" y="1351"/>
                </a:cxn>
                <a:cxn ang="0">
                  <a:pos x="1008" y="1281"/>
                </a:cxn>
                <a:cxn ang="0">
                  <a:pos x="1112" y="1256"/>
                </a:cxn>
                <a:cxn ang="0">
                  <a:pos x="1363" y="1477"/>
                </a:cxn>
                <a:cxn ang="0">
                  <a:pos x="1563" y="1405"/>
                </a:cxn>
                <a:cxn ang="0">
                  <a:pos x="1766" y="1507"/>
                </a:cxn>
                <a:cxn ang="0">
                  <a:pos x="1907" y="1807"/>
                </a:cxn>
                <a:cxn ang="0">
                  <a:pos x="1901" y="1650"/>
                </a:cxn>
                <a:cxn ang="0">
                  <a:pos x="1907" y="1444"/>
                </a:cxn>
                <a:cxn ang="0">
                  <a:pos x="2059" y="1391"/>
                </a:cxn>
                <a:cxn ang="0">
                  <a:pos x="2189" y="1194"/>
                </a:cxn>
                <a:cxn ang="0">
                  <a:pos x="2095" y="1023"/>
                </a:cxn>
                <a:cxn ang="0">
                  <a:pos x="2200" y="1061"/>
                </a:cxn>
                <a:cxn ang="0">
                  <a:pos x="2242" y="1030"/>
                </a:cxn>
                <a:cxn ang="0">
                  <a:pos x="2396" y="747"/>
                </a:cxn>
                <a:cxn ang="0">
                  <a:pos x="2293" y="557"/>
                </a:cxn>
                <a:cxn ang="0">
                  <a:pos x="2531" y="504"/>
                </a:cxn>
                <a:cxn ang="0">
                  <a:pos x="2565" y="580"/>
                </a:cxn>
                <a:cxn ang="0">
                  <a:pos x="2696" y="566"/>
                </a:cxn>
                <a:cxn ang="0">
                  <a:pos x="2812" y="479"/>
                </a:cxn>
                <a:cxn ang="0">
                  <a:pos x="2896" y="384"/>
                </a:cxn>
                <a:cxn ang="0">
                  <a:pos x="3014" y="369"/>
                </a:cxn>
              </a:cxnLst>
              <a:rect l="0" t="0" r="r" b="b"/>
              <a:pathLst>
                <a:path w="3014" h="1807">
                  <a:moveTo>
                    <a:pt x="3014" y="346"/>
                  </a:moveTo>
                  <a:lnTo>
                    <a:pt x="2940" y="298"/>
                  </a:lnTo>
                  <a:lnTo>
                    <a:pt x="2856" y="293"/>
                  </a:lnTo>
                  <a:lnTo>
                    <a:pt x="2740" y="236"/>
                  </a:lnTo>
                  <a:lnTo>
                    <a:pt x="2536" y="236"/>
                  </a:lnTo>
                  <a:lnTo>
                    <a:pt x="2487" y="213"/>
                  </a:lnTo>
                  <a:lnTo>
                    <a:pt x="2373" y="198"/>
                  </a:lnTo>
                  <a:lnTo>
                    <a:pt x="2329" y="164"/>
                  </a:lnTo>
                  <a:lnTo>
                    <a:pt x="2183" y="135"/>
                  </a:lnTo>
                  <a:lnTo>
                    <a:pt x="2196" y="164"/>
                  </a:lnTo>
                  <a:lnTo>
                    <a:pt x="2139" y="164"/>
                  </a:lnTo>
                  <a:lnTo>
                    <a:pt x="2067" y="158"/>
                  </a:lnTo>
                  <a:lnTo>
                    <a:pt x="2054" y="188"/>
                  </a:lnTo>
                  <a:lnTo>
                    <a:pt x="1987" y="126"/>
                  </a:lnTo>
                  <a:lnTo>
                    <a:pt x="1871" y="103"/>
                  </a:lnTo>
                  <a:lnTo>
                    <a:pt x="1766" y="95"/>
                  </a:lnTo>
                  <a:lnTo>
                    <a:pt x="1791" y="25"/>
                  </a:lnTo>
                  <a:lnTo>
                    <a:pt x="1675" y="0"/>
                  </a:lnTo>
                  <a:lnTo>
                    <a:pt x="1571" y="40"/>
                  </a:lnTo>
                  <a:lnTo>
                    <a:pt x="1430" y="63"/>
                  </a:lnTo>
                  <a:lnTo>
                    <a:pt x="1401" y="110"/>
                  </a:lnTo>
                  <a:lnTo>
                    <a:pt x="1341" y="118"/>
                  </a:lnTo>
                  <a:lnTo>
                    <a:pt x="1341" y="158"/>
                  </a:lnTo>
                  <a:lnTo>
                    <a:pt x="1284" y="164"/>
                  </a:lnTo>
                  <a:lnTo>
                    <a:pt x="1253" y="135"/>
                  </a:lnTo>
                  <a:lnTo>
                    <a:pt x="1272" y="213"/>
                  </a:lnTo>
                  <a:lnTo>
                    <a:pt x="1217" y="126"/>
                  </a:lnTo>
                  <a:lnTo>
                    <a:pt x="1145" y="143"/>
                  </a:lnTo>
                  <a:lnTo>
                    <a:pt x="1112" y="213"/>
                  </a:lnTo>
                  <a:lnTo>
                    <a:pt x="1044" y="173"/>
                  </a:lnTo>
                  <a:lnTo>
                    <a:pt x="1021" y="198"/>
                  </a:lnTo>
                  <a:lnTo>
                    <a:pt x="1008" y="230"/>
                  </a:lnTo>
                  <a:lnTo>
                    <a:pt x="917" y="236"/>
                  </a:lnTo>
                  <a:lnTo>
                    <a:pt x="867" y="274"/>
                  </a:lnTo>
                  <a:lnTo>
                    <a:pt x="837" y="236"/>
                  </a:lnTo>
                  <a:lnTo>
                    <a:pt x="795" y="230"/>
                  </a:lnTo>
                  <a:lnTo>
                    <a:pt x="814" y="293"/>
                  </a:lnTo>
                  <a:lnTo>
                    <a:pt x="765" y="340"/>
                  </a:lnTo>
                  <a:lnTo>
                    <a:pt x="704" y="340"/>
                  </a:lnTo>
                  <a:lnTo>
                    <a:pt x="649" y="274"/>
                  </a:lnTo>
                  <a:lnTo>
                    <a:pt x="704" y="274"/>
                  </a:lnTo>
                  <a:lnTo>
                    <a:pt x="734" y="298"/>
                  </a:lnTo>
                  <a:lnTo>
                    <a:pt x="789" y="283"/>
                  </a:lnTo>
                  <a:lnTo>
                    <a:pt x="740" y="221"/>
                  </a:lnTo>
                  <a:lnTo>
                    <a:pt x="660" y="173"/>
                  </a:lnTo>
                  <a:lnTo>
                    <a:pt x="641" y="188"/>
                  </a:lnTo>
                  <a:lnTo>
                    <a:pt x="597" y="158"/>
                  </a:lnTo>
                  <a:lnTo>
                    <a:pt x="569" y="173"/>
                  </a:lnTo>
                  <a:lnTo>
                    <a:pt x="508" y="158"/>
                  </a:lnTo>
                  <a:lnTo>
                    <a:pt x="470" y="181"/>
                  </a:lnTo>
                  <a:lnTo>
                    <a:pt x="398" y="188"/>
                  </a:lnTo>
                  <a:lnTo>
                    <a:pt x="348" y="236"/>
                  </a:lnTo>
                  <a:lnTo>
                    <a:pt x="384" y="245"/>
                  </a:lnTo>
                  <a:lnTo>
                    <a:pt x="348" y="331"/>
                  </a:lnTo>
                  <a:lnTo>
                    <a:pt x="251" y="393"/>
                  </a:lnTo>
                  <a:lnTo>
                    <a:pt x="238" y="471"/>
                  </a:lnTo>
                  <a:lnTo>
                    <a:pt x="282" y="504"/>
                  </a:lnTo>
                  <a:lnTo>
                    <a:pt x="323" y="494"/>
                  </a:lnTo>
                  <a:lnTo>
                    <a:pt x="348" y="527"/>
                  </a:lnTo>
                  <a:lnTo>
                    <a:pt x="375" y="580"/>
                  </a:lnTo>
                  <a:lnTo>
                    <a:pt x="417" y="566"/>
                  </a:lnTo>
                  <a:lnTo>
                    <a:pt x="441" y="488"/>
                  </a:lnTo>
                  <a:lnTo>
                    <a:pt x="464" y="471"/>
                  </a:lnTo>
                  <a:lnTo>
                    <a:pt x="434" y="393"/>
                  </a:lnTo>
                  <a:lnTo>
                    <a:pt x="491" y="316"/>
                  </a:lnTo>
                  <a:lnTo>
                    <a:pt x="538" y="308"/>
                  </a:lnTo>
                  <a:lnTo>
                    <a:pt x="495" y="369"/>
                  </a:lnTo>
                  <a:lnTo>
                    <a:pt x="495" y="456"/>
                  </a:lnTo>
                  <a:lnTo>
                    <a:pt x="597" y="466"/>
                  </a:lnTo>
                  <a:lnTo>
                    <a:pt x="525" y="488"/>
                  </a:lnTo>
                  <a:lnTo>
                    <a:pt x="538" y="519"/>
                  </a:lnTo>
                  <a:lnTo>
                    <a:pt x="491" y="504"/>
                  </a:lnTo>
                  <a:lnTo>
                    <a:pt x="483" y="557"/>
                  </a:lnTo>
                  <a:lnTo>
                    <a:pt x="417" y="604"/>
                  </a:lnTo>
                  <a:lnTo>
                    <a:pt x="375" y="589"/>
                  </a:lnTo>
                  <a:lnTo>
                    <a:pt x="323" y="589"/>
                  </a:lnTo>
                  <a:lnTo>
                    <a:pt x="323" y="534"/>
                  </a:lnTo>
                  <a:lnTo>
                    <a:pt x="287" y="527"/>
                  </a:lnTo>
                  <a:lnTo>
                    <a:pt x="268" y="557"/>
                  </a:lnTo>
                  <a:lnTo>
                    <a:pt x="287" y="599"/>
                  </a:lnTo>
                  <a:lnTo>
                    <a:pt x="232" y="614"/>
                  </a:lnTo>
                  <a:lnTo>
                    <a:pt x="215" y="667"/>
                  </a:lnTo>
                  <a:lnTo>
                    <a:pt x="147" y="715"/>
                  </a:lnTo>
                  <a:lnTo>
                    <a:pt x="69" y="747"/>
                  </a:lnTo>
                  <a:lnTo>
                    <a:pt x="97" y="777"/>
                  </a:lnTo>
                  <a:lnTo>
                    <a:pt x="128" y="800"/>
                  </a:lnTo>
                  <a:lnTo>
                    <a:pt x="110" y="857"/>
                  </a:lnTo>
                  <a:lnTo>
                    <a:pt x="61" y="840"/>
                  </a:lnTo>
                  <a:lnTo>
                    <a:pt x="0" y="863"/>
                  </a:lnTo>
                  <a:lnTo>
                    <a:pt x="0" y="928"/>
                  </a:lnTo>
                  <a:lnTo>
                    <a:pt x="19" y="988"/>
                  </a:lnTo>
                  <a:lnTo>
                    <a:pt x="61" y="1005"/>
                  </a:lnTo>
                  <a:lnTo>
                    <a:pt x="166" y="973"/>
                  </a:lnTo>
                  <a:lnTo>
                    <a:pt x="150" y="935"/>
                  </a:lnTo>
                  <a:lnTo>
                    <a:pt x="185" y="910"/>
                  </a:lnTo>
                  <a:lnTo>
                    <a:pt x="225" y="895"/>
                  </a:lnTo>
                  <a:lnTo>
                    <a:pt x="225" y="872"/>
                  </a:lnTo>
                  <a:lnTo>
                    <a:pt x="306" y="850"/>
                  </a:lnTo>
                  <a:lnTo>
                    <a:pt x="348" y="888"/>
                  </a:lnTo>
                  <a:lnTo>
                    <a:pt x="392" y="910"/>
                  </a:lnTo>
                  <a:lnTo>
                    <a:pt x="403" y="973"/>
                  </a:lnTo>
                  <a:lnTo>
                    <a:pt x="428" y="966"/>
                  </a:lnTo>
                  <a:lnTo>
                    <a:pt x="428" y="935"/>
                  </a:lnTo>
                  <a:lnTo>
                    <a:pt x="455" y="935"/>
                  </a:lnTo>
                  <a:lnTo>
                    <a:pt x="409" y="903"/>
                  </a:lnTo>
                  <a:lnTo>
                    <a:pt x="361" y="857"/>
                  </a:lnTo>
                  <a:lnTo>
                    <a:pt x="361" y="808"/>
                  </a:lnTo>
                  <a:lnTo>
                    <a:pt x="403" y="872"/>
                  </a:lnTo>
                  <a:lnTo>
                    <a:pt x="441" y="888"/>
                  </a:lnTo>
                  <a:lnTo>
                    <a:pt x="470" y="941"/>
                  </a:lnTo>
                  <a:lnTo>
                    <a:pt x="491" y="966"/>
                  </a:lnTo>
                  <a:lnTo>
                    <a:pt x="491" y="988"/>
                  </a:lnTo>
                  <a:lnTo>
                    <a:pt x="508" y="983"/>
                  </a:lnTo>
                  <a:lnTo>
                    <a:pt x="525" y="1023"/>
                  </a:lnTo>
                  <a:lnTo>
                    <a:pt x="557" y="988"/>
                  </a:lnTo>
                  <a:lnTo>
                    <a:pt x="514" y="935"/>
                  </a:lnTo>
                  <a:lnTo>
                    <a:pt x="574" y="928"/>
                  </a:lnTo>
                  <a:lnTo>
                    <a:pt x="569" y="948"/>
                  </a:lnTo>
                  <a:lnTo>
                    <a:pt x="611" y="1023"/>
                  </a:lnTo>
                  <a:lnTo>
                    <a:pt x="654" y="1036"/>
                  </a:lnTo>
                  <a:lnTo>
                    <a:pt x="690" y="1011"/>
                  </a:lnTo>
                  <a:lnTo>
                    <a:pt x="721" y="1030"/>
                  </a:lnTo>
                  <a:lnTo>
                    <a:pt x="704" y="1083"/>
                  </a:lnTo>
                  <a:lnTo>
                    <a:pt x="715" y="1108"/>
                  </a:lnTo>
                  <a:lnTo>
                    <a:pt x="685" y="1116"/>
                  </a:lnTo>
                  <a:lnTo>
                    <a:pt x="715" y="1241"/>
                  </a:lnTo>
                  <a:lnTo>
                    <a:pt x="757" y="1264"/>
                  </a:lnTo>
                  <a:lnTo>
                    <a:pt x="801" y="1304"/>
                  </a:lnTo>
                  <a:lnTo>
                    <a:pt x="801" y="1359"/>
                  </a:lnTo>
                  <a:lnTo>
                    <a:pt x="863" y="1444"/>
                  </a:lnTo>
                  <a:lnTo>
                    <a:pt x="867" y="1517"/>
                  </a:lnTo>
                  <a:lnTo>
                    <a:pt x="955" y="1524"/>
                  </a:lnTo>
                  <a:lnTo>
                    <a:pt x="1027" y="1477"/>
                  </a:lnTo>
                  <a:lnTo>
                    <a:pt x="1112" y="1452"/>
                  </a:lnTo>
                  <a:lnTo>
                    <a:pt x="1112" y="1391"/>
                  </a:lnTo>
                  <a:lnTo>
                    <a:pt x="1162" y="1351"/>
                  </a:lnTo>
                  <a:lnTo>
                    <a:pt x="1137" y="1304"/>
                  </a:lnTo>
                  <a:lnTo>
                    <a:pt x="1088" y="1271"/>
                  </a:lnTo>
                  <a:lnTo>
                    <a:pt x="1044" y="1281"/>
                  </a:lnTo>
                  <a:lnTo>
                    <a:pt x="1008" y="1281"/>
                  </a:lnTo>
                  <a:lnTo>
                    <a:pt x="970" y="1247"/>
                  </a:lnTo>
                  <a:lnTo>
                    <a:pt x="955" y="1186"/>
                  </a:lnTo>
                  <a:lnTo>
                    <a:pt x="1027" y="1241"/>
                  </a:lnTo>
                  <a:lnTo>
                    <a:pt x="1112" y="1256"/>
                  </a:lnTo>
                  <a:lnTo>
                    <a:pt x="1190" y="1289"/>
                  </a:lnTo>
                  <a:lnTo>
                    <a:pt x="1297" y="1289"/>
                  </a:lnTo>
                  <a:lnTo>
                    <a:pt x="1333" y="1359"/>
                  </a:lnTo>
                  <a:lnTo>
                    <a:pt x="1363" y="1477"/>
                  </a:lnTo>
                  <a:lnTo>
                    <a:pt x="1424" y="1600"/>
                  </a:lnTo>
                  <a:lnTo>
                    <a:pt x="1474" y="1587"/>
                  </a:lnTo>
                  <a:lnTo>
                    <a:pt x="1487" y="1462"/>
                  </a:lnTo>
                  <a:lnTo>
                    <a:pt x="1563" y="1405"/>
                  </a:lnTo>
                  <a:lnTo>
                    <a:pt x="1664" y="1359"/>
                  </a:lnTo>
                  <a:lnTo>
                    <a:pt x="1694" y="1429"/>
                  </a:lnTo>
                  <a:lnTo>
                    <a:pt x="1725" y="1524"/>
                  </a:lnTo>
                  <a:lnTo>
                    <a:pt x="1766" y="1507"/>
                  </a:lnTo>
                  <a:lnTo>
                    <a:pt x="1797" y="1612"/>
                  </a:lnTo>
                  <a:lnTo>
                    <a:pt x="1803" y="1672"/>
                  </a:lnTo>
                  <a:lnTo>
                    <a:pt x="1860" y="1773"/>
                  </a:lnTo>
                  <a:lnTo>
                    <a:pt x="1907" y="1807"/>
                  </a:lnTo>
                  <a:lnTo>
                    <a:pt x="1877" y="1728"/>
                  </a:lnTo>
                  <a:lnTo>
                    <a:pt x="1835" y="1657"/>
                  </a:lnTo>
                  <a:lnTo>
                    <a:pt x="1852" y="1595"/>
                  </a:lnTo>
                  <a:lnTo>
                    <a:pt x="1901" y="1650"/>
                  </a:lnTo>
                  <a:lnTo>
                    <a:pt x="1962" y="1640"/>
                  </a:lnTo>
                  <a:lnTo>
                    <a:pt x="2004" y="1572"/>
                  </a:lnTo>
                  <a:lnTo>
                    <a:pt x="1979" y="1507"/>
                  </a:lnTo>
                  <a:lnTo>
                    <a:pt x="1907" y="1444"/>
                  </a:lnTo>
                  <a:lnTo>
                    <a:pt x="1949" y="1399"/>
                  </a:lnTo>
                  <a:lnTo>
                    <a:pt x="1987" y="1399"/>
                  </a:lnTo>
                  <a:lnTo>
                    <a:pt x="1998" y="1437"/>
                  </a:lnTo>
                  <a:lnTo>
                    <a:pt x="2059" y="1391"/>
                  </a:lnTo>
                  <a:lnTo>
                    <a:pt x="2126" y="1367"/>
                  </a:lnTo>
                  <a:lnTo>
                    <a:pt x="2139" y="1329"/>
                  </a:lnTo>
                  <a:lnTo>
                    <a:pt x="2183" y="1247"/>
                  </a:lnTo>
                  <a:lnTo>
                    <a:pt x="2189" y="1194"/>
                  </a:lnTo>
                  <a:lnTo>
                    <a:pt x="2126" y="1116"/>
                  </a:lnTo>
                  <a:lnTo>
                    <a:pt x="2164" y="1076"/>
                  </a:lnTo>
                  <a:lnTo>
                    <a:pt x="2103" y="1053"/>
                  </a:lnTo>
                  <a:lnTo>
                    <a:pt x="2095" y="1023"/>
                  </a:lnTo>
                  <a:lnTo>
                    <a:pt x="2133" y="988"/>
                  </a:lnTo>
                  <a:lnTo>
                    <a:pt x="2147" y="1030"/>
                  </a:lnTo>
                  <a:lnTo>
                    <a:pt x="2208" y="1023"/>
                  </a:lnTo>
                  <a:lnTo>
                    <a:pt x="2200" y="1061"/>
                  </a:lnTo>
                  <a:lnTo>
                    <a:pt x="2213" y="1131"/>
                  </a:lnTo>
                  <a:lnTo>
                    <a:pt x="2268" y="1131"/>
                  </a:lnTo>
                  <a:lnTo>
                    <a:pt x="2280" y="1076"/>
                  </a:lnTo>
                  <a:lnTo>
                    <a:pt x="2242" y="1030"/>
                  </a:lnTo>
                  <a:lnTo>
                    <a:pt x="2293" y="941"/>
                  </a:lnTo>
                  <a:lnTo>
                    <a:pt x="2285" y="903"/>
                  </a:lnTo>
                  <a:lnTo>
                    <a:pt x="2377" y="857"/>
                  </a:lnTo>
                  <a:lnTo>
                    <a:pt x="2396" y="747"/>
                  </a:lnTo>
                  <a:lnTo>
                    <a:pt x="2373" y="667"/>
                  </a:lnTo>
                  <a:lnTo>
                    <a:pt x="2305" y="652"/>
                  </a:lnTo>
                  <a:lnTo>
                    <a:pt x="2255" y="629"/>
                  </a:lnTo>
                  <a:lnTo>
                    <a:pt x="2293" y="557"/>
                  </a:lnTo>
                  <a:lnTo>
                    <a:pt x="2373" y="519"/>
                  </a:lnTo>
                  <a:lnTo>
                    <a:pt x="2462" y="542"/>
                  </a:lnTo>
                  <a:lnTo>
                    <a:pt x="2531" y="551"/>
                  </a:lnTo>
                  <a:lnTo>
                    <a:pt x="2531" y="504"/>
                  </a:lnTo>
                  <a:lnTo>
                    <a:pt x="2580" y="471"/>
                  </a:lnTo>
                  <a:lnTo>
                    <a:pt x="2652" y="471"/>
                  </a:lnTo>
                  <a:lnTo>
                    <a:pt x="2611" y="534"/>
                  </a:lnTo>
                  <a:lnTo>
                    <a:pt x="2565" y="580"/>
                  </a:lnTo>
                  <a:lnTo>
                    <a:pt x="2593" y="715"/>
                  </a:lnTo>
                  <a:lnTo>
                    <a:pt x="2630" y="753"/>
                  </a:lnTo>
                  <a:lnTo>
                    <a:pt x="2689" y="652"/>
                  </a:lnTo>
                  <a:lnTo>
                    <a:pt x="2696" y="566"/>
                  </a:lnTo>
                  <a:lnTo>
                    <a:pt x="2652" y="557"/>
                  </a:lnTo>
                  <a:lnTo>
                    <a:pt x="2660" y="519"/>
                  </a:lnTo>
                  <a:lnTo>
                    <a:pt x="2719" y="527"/>
                  </a:lnTo>
                  <a:lnTo>
                    <a:pt x="2812" y="479"/>
                  </a:lnTo>
                  <a:lnTo>
                    <a:pt x="2892" y="466"/>
                  </a:lnTo>
                  <a:lnTo>
                    <a:pt x="2892" y="422"/>
                  </a:lnTo>
                  <a:lnTo>
                    <a:pt x="2850" y="384"/>
                  </a:lnTo>
                  <a:lnTo>
                    <a:pt x="2896" y="384"/>
                  </a:lnTo>
                  <a:lnTo>
                    <a:pt x="2959" y="409"/>
                  </a:lnTo>
                  <a:lnTo>
                    <a:pt x="3006" y="409"/>
                  </a:lnTo>
                  <a:lnTo>
                    <a:pt x="2976" y="384"/>
                  </a:lnTo>
                  <a:lnTo>
                    <a:pt x="3014" y="369"/>
                  </a:lnTo>
                  <a:lnTo>
                    <a:pt x="3014" y="346"/>
                  </a:lnTo>
                  <a:lnTo>
                    <a:pt x="3014" y="346"/>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53" name="Freeform 45"/>
            <p:cNvSpPr>
              <a:spLocks/>
            </p:cNvSpPr>
            <p:nvPr/>
          </p:nvSpPr>
          <p:spPr bwMode="gray">
            <a:xfrm>
              <a:off x="4360" y="1597"/>
              <a:ext cx="66" cy="179"/>
            </a:xfrm>
            <a:custGeom>
              <a:avLst/>
              <a:gdLst/>
              <a:ahLst/>
              <a:cxnLst>
                <a:cxn ang="0">
                  <a:pos x="0" y="0"/>
                </a:cxn>
                <a:cxn ang="0">
                  <a:pos x="16" y="95"/>
                </a:cxn>
                <a:cxn ang="0">
                  <a:pos x="23" y="253"/>
                </a:cxn>
                <a:cxn ang="0">
                  <a:pos x="67" y="213"/>
                </a:cxn>
                <a:cxn ang="0">
                  <a:pos x="36" y="143"/>
                </a:cxn>
                <a:cxn ang="0">
                  <a:pos x="54" y="118"/>
                </a:cxn>
                <a:cxn ang="0">
                  <a:pos x="78" y="152"/>
                </a:cxn>
                <a:cxn ang="0">
                  <a:pos x="95" y="135"/>
                </a:cxn>
                <a:cxn ang="0">
                  <a:pos x="59" y="105"/>
                </a:cxn>
                <a:cxn ang="0">
                  <a:pos x="42" y="88"/>
                </a:cxn>
                <a:cxn ang="0">
                  <a:pos x="0" y="0"/>
                </a:cxn>
                <a:cxn ang="0">
                  <a:pos x="0" y="0"/>
                </a:cxn>
              </a:cxnLst>
              <a:rect l="0" t="0" r="r" b="b"/>
              <a:pathLst>
                <a:path w="95" h="253">
                  <a:moveTo>
                    <a:pt x="0" y="0"/>
                  </a:moveTo>
                  <a:lnTo>
                    <a:pt x="16" y="95"/>
                  </a:lnTo>
                  <a:lnTo>
                    <a:pt x="23" y="253"/>
                  </a:lnTo>
                  <a:lnTo>
                    <a:pt x="67" y="213"/>
                  </a:lnTo>
                  <a:lnTo>
                    <a:pt x="36" y="143"/>
                  </a:lnTo>
                  <a:lnTo>
                    <a:pt x="54" y="118"/>
                  </a:lnTo>
                  <a:lnTo>
                    <a:pt x="78" y="152"/>
                  </a:lnTo>
                  <a:lnTo>
                    <a:pt x="95" y="135"/>
                  </a:lnTo>
                  <a:lnTo>
                    <a:pt x="59" y="105"/>
                  </a:lnTo>
                  <a:lnTo>
                    <a:pt x="42" y="88"/>
                  </a:lnTo>
                  <a:lnTo>
                    <a:pt x="0" y="0"/>
                  </a:lnTo>
                  <a:lnTo>
                    <a:pt x="0"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54" name="Freeform 46"/>
            <p:cNvSpPr>
              <a:spLocks/>
            </p:cNvSpPr>
            <p:nvPr/>
          </p:nvSpPr>
          <p:spPr bwMode="gray">
            <a:xfrm>
              <a:off x="4276" y="1793"/>
              <a:ext cx="130" cy="122"/>
            </a:xfrm>
            <a:custGeom>
              <a:avLst/>
              <a:gdLst/>
              <a:ahLst/>
              <a:cxnLst>
                <a:cxn ang="0">
                  <a:pos x="128" y="0"/>
                </a:cxn>
                <a:cxn ang="0">
                  <a:pos x="134" y="63"/>
                </a:cxn>
                <a:cxn ang="0">
                  <a:pos x="92" y="116"/>
                </a:cxn>
                <a:cxn ang="0">
                  <a:pos x="20" y="133"/>
                </a:cxn>
                <a:cxn ang="0">
                  <a:pos x="0" y="156"/>
                </a:cxn>
                <a:cxn ang="0">
                  <a:pos x="92" y="148"/>
                </a:cxn>
                <a:cxn ang="0">
                  <a:pos x="111" y="171"/>
                </a:cxn>
                <a:cxn ang="0">
                  <a:pos x="185" y="108"/>
                </a:cxn>
                <a:cxn ang="0">
                  <a:pos x="172" y="63"/>
                </a:cxn>
                <a:cxn ang="0">
                  <a:pos x="147" y="0"/>
                </a:cxn>
                <a:cxn ang="0">
                  <a:pos x="128" y="0"/>
                </a:cxn>
                <a:cxn ang="0">
                  <a:pos x="128" y="0"/>
                </a:cxn>
              </a:cxnLst>
              <a:rect l="0" t="0" r="r" b="b"/>
              <a:pathLst>
                <a:path w="185" h="171">
                  <a:moveTo>
                    <a:pt x="128" y="0"/>
                  </a:moveTo>
                  <a:lnTo>
                    <a:pt x="134" y="63"/>
                  </a:lnTo>
                  <a:lnTo>
                    <a:pt x="92" y="116"/>
                  </a:lnTo>
                  <a:lnTo>
                    <a:pt x="20" y="133"/>
                  </a:lnTo>
                  <a:lnTo>
                    <a:pt x="0" y="156"/>
                  </a:lnTo>
                  <a:lnTo>
                    <a:pt x="92" y="148"/>
                  </a:lnTo>
                  <a:lnTo>
                    <a:pt x="111" y="171"/>
                  </a:lnTo>
                  <a:lnTo>
                    <a:pt x="185" y="108"/>
                  </a:lnTo>
                  <a:lnTo>
                    <a:pt x="172" y="63"/>
                  </a:lnTo>
                  <a:lnTo>
                    <a:pt x="147" y="0"/>
                  </a:lnTo>
                  <a:lnTo>
                    <a:pt x="128" y="0"/>
                  </a:lnTo>
                  <a:lnTo>
                    <a:pt x="128"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55" name="Freeform 47"/>
            <p:cNvSpPr>
              <a:spLocks/>
            </p:cNvSpPr>
            <p:nvPr/>
          </p:nvSpPr>
          <p:spPr bwMode="gray">
            <a:xfrm>
              <a:off x="4392" y="1759"/>
              <a:ext cx="53" cy="51"/>
            </a:xfrm>
            <a:custGeom>
              <a:avLst/>
              <a:gdLst/>
              <a:ahLst/>
              <a:cxnLst>
                <a:cxn ang="0">
                  <a:pos x="0" y="18"/>
                </a:cxn>
                <a:cxn ang="0">
                  <a:pos x="55" y="0"/>
                </a:cxn>
                <a:cxn ang="0">
                  <a:pos x="72" y="18"/>
                </a:cxn>
                <a:cxn ang="0">
                  <a:pos x="25" y="73"/>
                </a:cxn>
                <a:cxn ang="0">
                  <a:pos x="6" y="38"/>
                </a:cxn>
                <a:cxn ang="0">
                  <a:pos x="0" y="18"/>
                </a:cxn>
                <a:cxn ang="0">
                  <a:pos x="0" y="18"/>
                </a:cxn>
              </a:cxnLst>
              <a:rect l="0" t="0" r="r" b="b"/>
              <a:pathLst>
                <a:path w="72" h="73">
                  <a:moveTo>
                    <a:pt x="0" y="18"/>
                  </a:moveTo>
                  <a:lnTo>
                    <a:pt x="55" y="0"/>
                  </a:lnTo>
                  <a:lnTo>
                    <a:pt x="72" y="18"/>
                  </a:lnTo>
                  <a:lnTo>
                    <a:pt x="25" y="73"/>
                  </a:lnTo>
                  <a:lnTo>
                    <a:pt x="6" y="38"/>
                  </a:lnTo>
                  <a:lnTo>
                    <a:pt x="0" y="18"/>
                  </a:lnTo>
                  <a:lnTo>
                    <a:pt x="0" y="18"/>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56" name="Freeform 48"/>
            <p:cNvSpPr>
              <a:spLocks/>
            </p:cNvSpPr>
            <p:nvPr/>
          </p:nvSpPr>
          <p:spPr bwMode="gray">
            <a:xfrm>
              <a:off x="4190" y="2032"/>
              <a:ext cx="35" cy="57"/>
            </a:xfrm>
            <a:custGeom>
              <a:avLst/>
              <a:gdLst/>
              <a:ahLst/>
              <a:cxnLst>
                <a:cxn ang="0">
                  <a:pos x="49" y="0"/>
                </a:cxn>
                <a:cxn ang="0">
                  <a:pos x="11" y="0"/>
                </a:cxn>
                <a:cxn ang="0">
                  <a:pos x="0" y="55"/>
                </a:cxn>
                <a:cxn ang="0">
                  <a:pos x="6" y="80"/>
                </a:cxn>
                <a:cxn ang="0">
                  <a:pos x="36" y="46"/>
                </a:cxn>
                <a:cxn ang="0">
                  <a:pos x="49" y="0"/>
                </a:cxn>
                <a:cxn ang="0">
                  <a:pos x="49" y="0"/>
                </a:cxn>
              </a:cxnLst>
              <a:rect l="0" t="0" r="r" b="b"/>
              <a:pathLst>
                <a:path w="49" h="80">
                  <a:moveTo>
                    <a:pt x="49" y="0"/>
                  </a:moveTo>
                  <a:lnTo>
                    <a:pt x="11" y="0"/>
                  </a:lnTo>
                  <a:lnTo>
                    <a:pt x="0" y="55"/>
                  </a:lnTo>
                  <a:lnTo>
                    <a:pt x="6" y="80"/>
                  </a:lnTo>
                  <a:lnTo>
                    <a:pt x="36" y="46"/>
                  </a:lnTo>
                  <a:lnTo>
                    <a:pt x="49" y="0"/>
                  </a:lnTo>
                  <a:lnTo>
                    <a:pt x="49"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57" name="Freeform 49"/>
            <p:cNvSpPr>
              <a:spLocks/>
            </p:cNvSpPr>
            <p:nvPr/>
          </p:nvSpPr>
          <p:spPr bwMode="gray">
            <a:xfrm>
              <a:off x="4181" y="2125"/>
              <a:ext cx="57" cy="112"/>
            </a:xfrm>
            <a:custGeom>
              <a:avLst/>
              <a:gdLst/>
              <a:ahLst/>
              <a:cxnLst>
                <a:cxn ang="0">
                  <a:pos x="6" y="0"/>
                </a:cxn>
                <a:cxn ang="0">
                  <a:pos x="37" y="15"/>
                </a:cxn>
                <a:cxn ang="0">
                  <a:pos x="37" y="71"/>
                </a:cxn>
                <a:cxn ang="0">
                  <a:pos x="80" y="110"/>
                </a:cxn>
                <a:cxn ang="0">
                  <a:pos x="73" y="158"/>
                </a:cxn>
                <a:cxn ang="0">
                  <a:pos x="48" y="120"/>
                </a:cxn>
                <a:cxn ang="0">
                  <a:pos x="0" y="88"/>
                </a:cxn>
                <a:cxn ang="0">
                  <a:pos x="6" y="0"/>
                </a:cxn>
                <a:cxn ang="0">
                  <a:pos x="6" y="0"/>
                </a:cxn>
              </a:cxnLst>
              <a:rect l="0" t="0" r="r" b="b"/>
              <a:pathLst>
                <a:path w="80" h="158">
                  <a:moveTo>
                    <a:pt x="6" y="0"/>
                  </a:moveTo>
                  <a:lnTo>
                    <a:pt x="37" y="15"/>
                  </a:lnTo>
                  <a:lnTo>
                    <a:pt x="37" y="71"/>
                  </a:lnTo>
                  <a:lnTo>
                    <a:pt x="80" y="110"/>
                  </a:lnTo>
                  <a:lnTo>
                    <a:pt x="73" y="158"/>
                  </a:lnTo>
                  <a:lnTo>
                    <a:pt x="48" y="120"/>
                  </a:lnTo>
                  <a:lnTo>
                    <a:pt x="0" y="88"/>
                  </a:lnTo>
                  <a:lnTo>
                    <a:pt x="6" y="0"/>
                  </a:lnTo>
                  <a:lnTo>
                    <a:pt x="6"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58" name="Freeform 50"/>
            <p:cNvSpPr>
              <a:spLocks/>
            </p:cNvSpPr>
            <p:nvPr/>
          </p:nvSpPr>
          <p:spPr bwMode="gray">
            <a:xfrm>
              <a:off x="4055" y="2281"/>
              <a:ext cx="118" cy="150"/>
            </a:xfrm>
            <a:custGeom>
              <a:avLst/>
              <a:gdLst/>
              <a:ahLst/>
              <a:cxnLst>
                <a:cxn ang="0">
                  <a:pos x="152" y="22"/>
                </a:cxn>
                <a:cxn ang="0">
                  <a:pos x="135" y="0"/>
                </a:cxn>
                <a:cxn ang="0">
                  <a:pos x="80" y="78"/>
                </a:cxn>
                <a:cxn ang="0">
                  <a:pos x="5" y="100"/>
                </a:cxn>
                <a:cxn ang="0">
                  <a:pos x="0" y="140"/>
                </a:cxn>
                <a:cxn ang="0">
                  <a:pos x="43" y="203"/>
                </a:cxn>
                <a:cxn ang="0">
                  <a:pos x="110" y="211"/>
                </a:cxn>
                <a:cxn ang="0">
                  <a:pos x="135" y="157"/>
                </a:cxn>
                <a:cxn ang="0">
                  <a:pos x="165" y="133"/>
                </a:cxn>
                <a:cxn ang="0">
                  <a:pos x="152" y="85"/>
                </a:cxn>
                <a:cxn ang="0">
                  <a:pos x="165" y="53"/>
                </a:cxn>
                <a:cxn ang="0">
                  <a:pos x="152" y="22"/>
                </a:cxn>
                <a:cxn ang="0">
                  <a:pos x="152" y="22"/>
                </a:cxn>
              </a:cxnLst>
              <a:rect l="0" t="0" r="r" b="b"/>
              <a:pathLst>
                <a:path w="165" h="211">
                  <a:moveTo>
                    <a:pt x="152" y="22"/>
                  </a:moveTo>
                  <a:lnTo>
                    <a:pt x="135" y="0"/>
                  </a:lnTo>
                  <a:lnTo>
                    <a:pt x="80" y="78"/>
                  </a:lnTo>
                  <a:lnTo>
                    <a:pt x="5" y="100"/>
                  </a:lnTo>
                  <a:lnTo>
                    <a:pt x="0" y="140"/>
                  </a:lnTo>
                  <a:lnTo>
                    <a:pt x="43" y="203"/>
                  </a:lnTo>
                  <a:lnTo>
                    <a:pt x="110" y="211"/>
                  </a:lnTo>
                  <a:lnTo>
                    <a:pt x="135" y="157"/>
                  </a:lnTo>
                  <a:lnTo>
                    <a:pt x="165" y="133"/>
                  </a:lnTo>
                  <a:lnTo>
                    <a:pt x="152" y="85"/>
                  </a:lnTo>
                  <a:lnTo>
                    <a:pt x="165" y="53"/>
                  </a:lnTo>
                  <a:lnTo>
                    <a:pt x="152" y="22"/>
                  </a:lnTo>
                  <a:lnTo>
                    <a:pt x="152" y="22"/>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59" name="Freeform 51"/>
            <p:cNvSpPr>
              <a:spLocks/>
            </p:cNvSpPr>
            <p:nvPr/>
          </p:nvSpPr>
          <p:spPr bwMode="gray">
            <a:xfrm>
              <a:off x="4173" y="2353"/>
              <a:ext cx="82" cy="122"/>
            </a:xfrm>
            <a:custGeom>
              <a:avLst/>
              <a:gdLst/>
              <a:ahLst/>
              <a:cxnLst>
                <a:cxn ang="0">
                  <a:pos x="116" y="0"/>
                </a:cxn>
                <a:cxn ang="0">
                  <a:pos x="93" y="16"/>
                </a:cxn>
                <a:cxn ang="0">
                  <a:pos x="31" y="23"/>
                </a:cxn>
                <a:cxn ang="0">
                  <a:pos x="0" y="71"/>
                </a:cxn>
                <a:cxn ang="0">
                  <a:pos x="0" y="120"/>
                </a:cxn>
                <a:cxn ang="0">
                  <a:pos x="0" y="173"/>
                </a:cxn>
                <a:cxn ang="0">
                  <a:pos x="44" y="111"/>
                </a:cxn>
                <a:cxn ang="0">
                  <a:pos x="69" y="135"/>
                </a:cxn>
                <a:cxn ang="0">
                  <a:pos x="80" y="103"/>
                </a:cxn>
                <a:cxn ang="0">
                  <a:pos x="61" y="80"/>
                </a:cxn>
                <a:cxn ang="0">
                  <a:pos x="80" y="48"/>
                </a:cxn>
                <a:cxn ang="0">
                  <a:pos x="50" y="40"/>
                </a:cxn>
                <a:cxn ang="0">
                  <a:pos x="103" y="33"/>
                </a:cxn>
                <a:cxn ang="0">
                  <a:pos x="116" y="0"/>
                </a:cxn>
                <a:cxn ang="0">
                  <a:pos x="116" y="0"/>
                </a:cxn>
              </a:cxnLst>
              <a:rect l="0" t="0" r="r" b="b"/>
              <a:pathLst>
                <a:path w="116" h="173">
                  <a:moveTo>
                    <a:pt x="116" y="0"/>
                  </a:moveTo>
                  <a:lnTo>
                    <a:pt x="93" y="16"/>
                  </a:lnTo>
                  <a:lnTo>
                    <a:pt x="31" y="23"/>
                  </a:lnTo>
                  <a:lnTo>
                    <a:pt x="0" y="71"/>
                  </a:lnTo>
                  <a:lnTo>
                    <a:pt x="0" y="120"/>
                  </a:lnTo>
                  <a:lnTo>
                    <a:pt x="0" y="173"/>
                  </a:lnTo>
                  <a:lnTo>
                    <a:pt x="44" y="111"/>
                  </a:lnTo>
                  <a:lnTo>
                    <a:pt x="69" y="135"/>
                  </a:lnTo>
                  <a:lnTo>
                    <a:pt x="80" y="103"/>
                  </a:lnTo>
                  <a:lnTo>
                    <a:pt x="61" y="80"/>
                  </a:lnTo>
                  <a:lnTo>
                    <a:pt x="80" y="48"/>
                  </a:lnTo>
                  <a:lnTo>
                    <a:pt x="50" y="40"/>
                  </a:lnTo>
                  <a:lnTo>
                    <a:pt x="103" y="33"/>
                  </a:lnTo>
                  <a:lnTo>
                    <a:pt x="116" y="0"/>
                  </a:lnTo>
                  <a:lnTo>
                    <a:pt x="116"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60" name="Freeform 52"/>
            <p:cNvSpPr>
              <a:spLocks/>
            </p:cNvSpPr>
            <p:nvPr/>
          </p:nvSpPr>
          <p:spPr bwMode="gray">
            <a:xfrm>
              <a:off x="4207" y="2243"/>
              <a:ext cx="69" cy="65"/>
            </a:xfrm>
            <a:custGeom>
              <a:avLst/>
              <a:gdLst/>
              <a:ahLst/>
              <a:cxnLst>
                <a:cxn ang="0">
                  <a:pos x="66" y="0"/>
                </a:cxn>
                <a:cxn ang="0">
                  <a:pos x="47" y="30"/>
                </a:cxn>
                <a:cxn ang="0">
                  <a:pos x="11" y="38"/>
                </a:cxn>
                <a:cxn ang="0">
                  <a:pos x="0" y="70"/>
                </a:cxn>
                <a:cxn ang="0">
                  <a:pos x="36" y="55"/>
                </a:cxn>
                <a:cxn ang="0">
                  <a:pos x="43" y="93"/>
                </a:cxn>
                <a:cxn ang="0">
                  <a:pos x="96" y="55"/>
                </a:cxn>
                <a:cxn ang="0">
                  <a:pos x="74" y="38"/>
                </a:cxn>
                <a:cxn ang="0">
                  <a:pos x="66" y="0"/>
                </a:cxn>
                <a:cxn ang="0">
                  <a:pos x="66" y="0"/>
                </a:cxn>
              </a:cxnLst>
              <a:rect l="0" t="0" r="r" b="b"/>
              <a:pathLst>
                <a:path w="96" h="93">
                  <a:moveTo>
                    <a:pt x="66" y="0"/>
                  </a:moveTo>
                  <a:lnTo>
                    <a:pt x="47" y="30"/>
                  </a:lnTo>
                  <a:lnTo>
                    <a:pt x="11" y="38"/>
                  </a:lnTo>
                  <a:lnTo>
                    <a:pt x="0" y="70"/>
                  </a:lnTo>
                  <a:lnTo>
                    <a:pt x="36" y="55"/>
                  </a:lnTo>
                  <a:lnTo>
                    <a:pt x="43" y="93"/>
                  </a:lnTo>
                  <a:lnTo>
                    <a:pt x="96" y="55"/>
                  </a:lnTo>
                  <a:lnTo>
                    <a:pt x="74" y="38"/>
                  </a:lnTo>
                  <a:lnTo>
                    <a:pt x="66" y="0"/>
                  </a:lnTo>
                  <a:lnTo>
                    <a:pt x="66"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61" name="Freeform 53"/>
            <p:cNvSpPr>
              <a:spLocks/>
            </p:cNvSpPr>
            <p:nvPr/>
          </p:nvSpPr>
          <p:spPr bwMode="gray">
            <a:xfrm>
              <a:off x="3874" y="2293"/>
              <a:ext cx="152" cy="172"/>
            </a:xfrm>
            <a:custGeom>
              <a:avLst/>
              <a:gdLst/>
              <a:ahLst/>
              <a:cxnLst>
                <a:cxn ang="0">
                  <a:pos x="0" y="0"/>
                </a:cxn>
                <a:cxn ang="0">
                  <a:pos x="49" y="23"/>
                </a:cxn>
                <a:cxn ang="0">
                  <a:pos x="93" y="95"/>
                </a:cxn>
                <a:cxn ang="0">
                  <a:pos x="160" y="148"/>
                </a:cxn>
                <a:cxn ang="0">
                  <a:pos x="215" y="180"/>
                </a:cxn>
                <a:cxn ang="0">
                  <a:pos x="196" y="243"/>
                </a:cxn>
                <a:cxn ang="0">
                  <a:pos x="129" y="220"/>
                </a:cxn>
                <a:cxn ang="0">
                  <a:pos x="74" y="118"/>
                </a:cxn>
                <a:cxn ang="0">
                  <a:pos x="32" y="47"/>
                </a:cxn>
                <a:cxn ang="0">
                  <a:pos x="0" y="0"/>
                </a:cxn>
                <a:cxn ang="0">
                  <a:pos x="0" y="0"/>
                </a:cxn>
              </a:cxnLst>
              <a:rect l="0" t="0" r="r" b="b"/>
              <a:pathLst>
                <a:path w="215" h="243">
                  <a:moveTo>
                    <a:pt x="0" y="0"/>
                  </a:moveTo>
                  <a:lnTo>
                    <a:pt x="49" y="23"/>
                  </a:lnTo>
                  <a:lnTo>
                    <a:pt x="93" y="95"/>
                  </a:lnTo>
                  <a:lnTo>
                    <a:pt x="160" y="148"/>
                  </a:lnTo>
                  <a:lnTo>
                    <a:pt x="215" y="180"/>
                  </a:lnTo>
                  <a:lnTo>
                    <a:pt x="196" y="243"/>
                  </a:lnTo>
                  <a:lnTo>
                    <a:pt x="129" y="220"/>
                  </a:lnTo>
                  <a:lnTo>
                    <a:pt x="74" y="118"/>
                  </a:lnTo>
                  <a:lnTo>
                    <a:pt x="32" y="47"/>
                  </a:lnTo>
                  <a:lnTo>
                    <a:pt x="0" y="0"/>
                  </a:lnTo>
                  <a:lnTo>
                    <a:pt x="0"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62" name="Freeform 54"/>
            <p:cNvSpPr>
              <a:spLocks/>
            </p:cNvSpPr>
            <p:nvPr/>
          </p:nvSpPr>
          <p:spPr bwMode="gray">
            <a:xfrm>
              <a:off x="4037" y="2465"/>
              <a:ext cx="226" cy="56"/>
            </a:xfrm>
            <a:custGeom>
              <a:avLst/>
              <a:gdLst/>
              <a:ahLst/>
              <a:cxnLst>
                <a:cxn ang="0">
                  <a:pos x="0" y="0"/>
                </a:cxn>
                <a:cxn ang="0">
                  <a:pos x="82" y="32"/>
                </a:cxn>
                <a:cxn ang="0">
                  <a:pos x="215" y="63"/>
                </a:cxn>
                <a:cxn ang="0">
                  <a:pos x="319" y="40"/>
                </a:cxn>
                <a:cxn ang="0">
                  <a:pos x="293" y="72"/>
                </a:cxn>
                <a:cxn ang="0">
                  <a:pos x="135" y="78"/>
                </a:cxn>
                <a:cxn ang="0">
                  <a:pos x="21" y="40"/>
                </a:cxn>
                <a:cxn ang="0">
                  <a:pos x="0" y="0"/>
                </a:cxn>
                <a:cxn ang="0">
                  <a:pos x="0" y="0"/>
                </a:cxn>
              </a:cxnLst>
              <a:rect l="0" t="0" r="r" b="b"/>
              <a:pathLst>
                <a:path w="319" h="78">
                  <a:moveTo>
                    <a:pt x="0" y="0"/>
                  </a:moveTo>
                  <a:lnTo>
                    <a:pt x="82" y="32"/>
                  </a:lnTo>
                  <a:lnTo>
                    <a:pt x="215" y="63"/>
                  </a:lnTo>
                  <a:lnTo>
                    <a:pt x="319" y="40"/>
                  </a:lnTo>
                  <a:lnTo>
                    <a:pt x="293" y="72"/>
                  </a:lnTo>
                  <a:lnTo>
                    <a:pt x="135" y="78"/>
                  </a:lnTo>
                  <a:lnTo>
                    <a:pt x="21" y="40"/>
                  </a:lnTo>
                  <a:lnTo>
                    <a:pt x="0" y="0"/>
                  </a:lnTo>
                  <a:lnTo>
                    <a:pt x="0"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63" name="Freeform 55"/>
            <p:cNvSpPr>
              <a:spLocks/>
            </p:cNvSpPr>
            <p:nvPr/>
          </p:nvSpPr>
          <p:spPr bwMode="gray">
            <a:xfrm>
              <a:off x="4297" y="2393"/>
              <a:ext cx="390" cy="154"/>
            </a:xfrm>
            <a:custGeom>
              <a:avLst/>
              <a:gdLst/>
              <a:ahLst/>
              <a:cxnLst>
                <a:cxn ang="0">
                  <a:pos x="97" y="38"/>
                </a:cxn>
                <a:cxn ang="0">
                  <a:pos x="66" y="0"/>
                </a:cxn>
                <a:cxn ang="0">
                  <a:pos x="0" y="0"/>
                </a:cxn>
                <a:cxn ang="0">
                  <a:pos x="80" y="46"/>
                </a:cxn>
                <a:cxn ang="0">
                  <a:pos x="30" y="54"/>
                </a:cxn>
                <a:cxn ang="0">
                  <a:pos x="38" y="78"/>
                </a:cxn>
                <a:cxn ang="0">
                  <a:pos x="141" y="101"/>
                </a:cxn>
                <a:cxn ang="0">
                  <a:pos x="123" y="154"/>
                </a:cxn>
                <a:cxn ang="0">
                  <a:pos x="207" y="173"/>
                </a:cxn>
                <a:cxn ang="0">
                  <a:pos x="239" y="154"/>
                </a:cxn>
                <a:cxn ang="0">
                  <a:pos x="300" y="211"/>
                </a:cxn>
                <a:cxn ang="0">
                  <a:pos x="399" y="211"/>
                </a:cxn>
                <a:cxn ang="0">
                  <a:pos x="416" y="173"/>
                </a:cxn>
                <a:cxn ang="0">
                  <a:pos x="534" y="217"/>
                </a:cxn>
                <a:cxn ang="0">
                  <a:pos x="549" y="179"/>
                </a:cxn>
                <a:cxn ang="0">
                  <a:pos x="460" y="164"/>
                </a:cxn>
                <a:cxn ang="0">
                  <a:pos x="386" y="86"/>
                </a:cxn>
                <a:cxn ang="0">
                  <a:pos x="319" y="111"/>
                </a:cxn>
                <a:cxn ang="0">
                  <a:pos x="207" y="78"/>
                </a:cxn>
                <a:cxn ang="0">
                  <a:pos x="135" y="23"/>
                </a:cxn>
                <a:cxn ang="0">
                  <a:pos x="97" y="38"/>
                </a:cxn>
                <a:cxn ang="0">
                  <a:pos x="97" y="38"/>
                </a:cxn>
              </a:cxnLst>
              <a:rect l="0" t="0" r="r" b="b"/>
              <a:pathLst>
                <a:path w="549" h="217">
                  <a:moveTo>
                    <a:pt x="97" y="38"/>
                  </a:moveTo>
                  <a:lnTo>
                    <a:pt x="66" y="0"/>
                  </a:lnTo>
                  <a:lnTo>
                    <a:pt x="0" y="0"/>
                  </a:lnTo>
                  <a:lnTo>
                    <a:pt x="80" y="46"/>
                  </a:lnTo>
                  <a:lnTo>
                    <a:pt x="30" y="54"/>
                  </a:lnTo>
                  <a:lnTo>
                    <a:pt x="38" y="78"/>
                  </a:lnTo>
                  <a:lnTo>
                    <a:pt x="141" y="101"/>
                  </a:lnTo>
                  <a:lnTo>
                    <a:pt x="123" y="154"/>
                  </a:lnTo>
                  <a:lnTo>
                    <a:pt x="207" y="173"/>
                  </a:lnTo>
                  <a:lnTo>
                    <a:pt x="239" y="154"/>
                  </a:lnTo>
                  <a:lnTo>
                    <a:pt x="300" y="211"/>
                  </a:lnTo>
                  <a:lnTo>
                    <a:pt x="399" y="211"/>
                  </a:lnTo>
                  <a:lnTo>
                    <a:pt x="416" y="173"/>
                  </a:lnTo>
                  <a:lnTo>
                    <a:pt x="534" y="217"/>
                  </a:lnTo>
                  <a:lnTo>
                    <a:pt x="549" y="179"/>
                  </a:lnTo>
                  <a:lnTo>
                    <a:pt x="460" y="164"/>
                  </a:lnTo>
                  <a:lnTo>
                    <a:pt x="386" y="86"/>
                  </a:lnTo>
                  <a:lnTo>
                    <a:pt x="319" y="111"/>
                  </a:lnTo>
                  <a:lnTo>
                    <a:pt x="207" y="78"/>
                  </a:lnTo>
                  <a:lnTo>
                    <a:pt x="135" y="23"/>
                  </a:lnTo>
                  <a:lnTo>
                    <a:pt x="97" y="38"/>
                  </a:lnTo>
                  <a:lnTo>
                    <a:pt x="97" y="38"/>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64" name="Freeform 56"/>
            <p:cNvSpPr>
              <a:spLocks/>
            </p:cNvSpPr>
            <p:nvPr/>
          </p:nvSpPr>
          <p:spPr bwMode="gray">
            <a:xfrm>
              <a:off x="4627" y="1242"/>
              <a:ext cx="60" cy="28"/>
            </a:xfrm>
            <a:custGeom>
              <a:avLst/>
              <a:gdLst/>
              <a:ahLst/>
              <a:cxnLst>
                <a:cxn ang="0">
                  <a:pos x="17" y="0"/>
                </a:cxn>
                <a:cxn ang="0">
                  <a:pos x="0" y="17"/>
                </a:cxn>
                <a:cxn ang="0">
                  <a:pos x="17" y="40"/>
                </a:cxn>
                <a:cxn ang="0">
                  <a:pos x="83" y="17"/>
                </a:cxn>
                <a:cxn ang="0">
                  <a:pos x="17" y="0"/>
                </a:cxn>
                <a:cxn ang="0">
                  <a:pos x="17" y="0"/>
                </a:cxn>
              </a:cxnLst>
              <a:rect l="0" t="0" r="r" b="b"/>
              <a:pathLst>
                <a:path w="83" h="40">
                  <a:moveTo>
                    <a:pt x="17" y="0"/>
                  </a:moveTo>
                  <a:lnTo>
                    <a:pt x="0" y="17"/>
                  </a:lnTo>
                  <a:lnTo>
                    <a:pt x="17" y="40"/>
                  </a:lnTo>
                  <a:lnTo>
                    <a:pt x="83" y="17"/>
                  </a:lnTo>
                  <a:lnTo>
                    <a:pt x="17" y="0"/>
                  </a:lnTo>
                  <a:lnTo>
                    <a:pt x="17"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65" name="Freeform 57"/>
            <p:cNvSpPr>
              <a:spLocks/>
            </p:cNvSpPr>
            <p:nvPr/>
          </p:nvSpPr>
          <p:spPr bwMode="gray">
            <a:xfrm>
              <a:off x="4173" y="1131"/>
              <a:ext cx="160" cy="39"/>
            </a:xfrm>
            <a:custGeom>
              <a:avLst/>
              <a:gdLst/>
              <a:ahLst/>
              <a:cxnLst>
                <a:cxn ang="0">
                  <a:pos x="226" y="55"/>
                </a:cxn>
                <a:cxn ang="0">
                  <a:pos x="215" y="32"/>
                </a:cxn>
                <a:cxn ang="0">
                  <a:pos x="80" y="7"/>
                </a:cxn>
                <a:cxn ang="0">
                  <a:pos x="57" y="23"/>
                </a:cxn>
                <a:cxn ang="0">
                  <a:pos x="8" y="0"/>
                </a:cxn>
                <a:cxn ang="0">
                  <a:pos x="0" y="38"/>
                </a:cxn>
                <a:cxn ang="0">
                  <a:pos x="86" y="55"/>
                </a:cxn>
                <a:cxn ang="0">
                  <a:pos x="124" y="38"/>
                </a:cxn>
                <a:cxn ang="0">
                  <a:pos x="226" y="55"/>
                </a:cxn>
                <a:cxn ang="0">
                  <a:pos x="226" y="55"/>
                </a:cxn>
              </a:cxnLst>
              <a:rect l="0" t="0" r="r" b="b"/>
              <a:pathLst>
                <a:path w="226" h="55">
                  <a:moveTo>
                    <a:pt x="226" y="55"/>
                  </a:moveTo>
                  <a:lnTo>
                    <a:pt x="215" y="32"/>
                  </a:lnTo>
                  <a:lnTo>
                    <a:pt x="80" y="7"/>
                  </a:lnTo>
                  <a:lnTo>
                    <a:pt x="57" y="23"/>
                  </a:lnTo>
                  <a:lnTo>
                    <a:pt x="8" y="0"/>
                  </a:lnTo>
                  <a:lnTo>
                    <a:pt x="0" y="38"/>
                  </a:lnTo>
                  <a:lnTo>
                    <a:pt x="86" y="55"/>
                  </a:lnTo>
                  <a:lnTo>
                    <a:pt x="124" y="38"/>
                  </a:lnTo>
                  <a:lnTo>
                    <a:pt x="226" y="55"/>
                  </a:lnTo>
                  <a:lnTo>
                    <a:pt x="226" y="55"/>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66" name="Freeform 58"/>
            <p:cNvSpPr>
              <a:spLocks/>
            </p:cNvSpPr>
            <p:nvPr/>
          </p:nvSpPr>
          <p:spPr bwMode="gray">
            <a:xfrm>
              <a:off x="4154" y="2203"/>
              <a:ext cx="27" cy="61"/>
            </a:xfrm>
            <a:custGeom>
              <a:avLst/>
              <a:gdLst/>
              <a:ahLst/>
              <a:cxnLst>
                <a:cxn ang="0">
                  <a:pos x="25" y="0"/>
                </a:cxn>
                <a:cxn ang="0">
                  <a:pos x="0" y="86"/>
                </a:cxn>
                <a:cxn ang="0">
                  <a:pos x="38" y="23"/>
                </a:cxn>
                <a:cxn ang="0">
                  <a:pos x="25" y="0"/>
                </a:cxn>
                <a:cxn ang="0">
                  <a:pos x="25" y="0"/>
                </a:cxn>
              </a:cxnLst>
              <a:rect l="0" t="0" r="r" b="b"/>
              <a:pathLst>
                <a:path w="38" h="86">
                  <a:moveTo>
                    <a:pt x="25" y="0"/>
                  </a:moveTo>
                  <a:lnTo>
                    <a:pt x="0" y="86"/>
                  </a:lnTo>
                  <a:lnTo>
                    <a:pt x="38" y="23"/>
                  </a:lnTo>
                  <a:lnTo>
                    <a:pt x="25" y="0"/>
                  </a:lnTo>
                  <a:lnTo>
                    <a:pt x="25"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67" name="Freeform 59"/>
            <p:cNvSpPr>
              <a:spLocks/>
            </p:cNvSpPr>
            <p:nvPr/>
          </p:nvSpPr>
          <p:spPr bwMode="gray">
            <a:xfrm>
              <a:off x="3871" y="2203"/>
              <a:ext cx="12" cy="67"/>
            </a:xfrm>
            <a:custGeom>
              <a:avLst/>
              <a:gdLst/>
              <a:ahLst/>
              <a:cxnLst>
                <a:cxn ang="0">
                  <a:pos x="0" y="0"/>
                </a:cxn>
                <a:cxn ang="0">
                  <a:pos x="17" y="16"/>
                </a:cxn>
                <a:cxn ang="0">
                  <a:pos x="0" y="94"/>
                </a:cxn>
                <a:cxn ang="0">
                  <a:pos x="0" y="0"/>
                </a:cxn>
                <a:cxn ang="0">
                  <a:pos x="0" y="0"/>
                </a:cxn>
              </a:cxnLst>
              <a:rect l="0" t="0" r="r" b="b"/>
              <a:pathLst>
                <a:path w="17" h="94">
                  <a:moveTo>
                    <a:pt x="0" y="0"/>
                  </a:moveTo>
                  <a:lnTo>
                    <a:pt x="17" y="16"/>
                  </a:lnTo>
                  <a:lnTo>
                    <a:pt x="0" y="94"/>
                  </a:lnTo>
                  <a:lnTo>
                    <a:pt x="0" y="0"/>
                  </a:lnTo>
                  <a:lnTo>
                    <a:pt x="0"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68" name="Freeform 60"/>
            <p:cNvSpPr>
              <a:spLocks/>
            </p:cNvSpPr>
            <p:nvPr/>
          </p:nvSpPr>
          <p:spPr bwMode="gray">
            <a:xfrm>
              <a:off x="4449" y="1664"/>
              <a:ext cx="65" cy="78"/>
            </a:xfrm>
            <a:custGeom>
              <a:avLst/>
              <a:gdLst/>
              <a:ahLst/>
              <a:cxnLst>
                <a:cxn ang="0">
                  <a:pos x="91" y="0"/>
                </a:cxn>
                <a:cxn ang="0">
                  <a:pos x="74" y="48"/>
                </a:cxn>
                <a:cxn ang="0">
                  <a:pos x="0" y="111"/>
                </a:cxn>
                <a:cxn ang="0">
                  <a:pos x="85" y="48"/>
                </a:cxn>
                <a:cxn ang="0">
                  <a:pos x="91" y="0"/>
                </a:cxn>
                <a:cxn ang="0">
                  <a:pos x="91" y="0"/>
                </a:cxn>
              </a:cxnLst>
              <a:rect l="0" t="0" r="r" b="b"/>
              <a:pathLst>
                <a:path w="91" h="111">
                  <a:moveTo>
                    <a:pt x="91" y="0"/>
                  </a:moveTo>
                  <a:lnTo>
                    <a:pt x="74" y="48"/>
                  </a:lnTo>
                  <a:lnTo>
                    <a:pt x="0" y="111"/>
                  </a:lnTo>
                  <a:lnTo>
                    <a:pt x="85" y="48"/>
                  </a:lnTo>
                  <a:lnTo>
                    <a:pt x="91" y="0"/>
                  </a:lnTo>
                  <a:lnTo>
                    <a:pt x="91"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69" name="Freeform 61"/>
            <p:cNvSpPr>
              <a:spLocks/>
            </p:cNvSpPr>
            <p:nvPr/>
          </p:nvSpPr>
          <p:spPr bwMode="gray">
            <a:xfrm>
              <a:off x="4282" y="1915"/>
              <a:ext cx="37" cy="49"/>
            </a:xfrm>
            <a:custGeom>
              <a:avLst/>
              <a:gdLst/>
              <a:ahLst/>
              <a:cxnLst>
                <a:cxn ang="0">
                  <a:pos x="0" y="9"/>
                </a:cxn>
                <a:cxn ang="0">
                  <a:pos x="53" y="0"/>
                </a:cxn>
                <a:cxn ang="0">
                  <a:pos x="53" y="70"/>
                </a:cxn>
                <a:cxn ang="0">
                  <a:pos x="17" y="63"/>
                </a:cxn>
                <a:cxn ang="0">
                  <a:pos x="0" y="9"/>
                </a:cxn>
                <a:cxn ang="0">
                  <a:pos x="0" y="9"/>
                </a:cxn>
              </a:cxnLst>
              <a:rect l="0" t="0" r="r" b="b"/>
              <a:pathLst>
                <a:path w="53" h="70">
                  <a:moveTo>
                    <a:pt x="0" y="9"/>
                  </a:moveTo>
                  <a:lnTo>
                    <a:pt x="53" y="0"/>
                  </a:lnTo>
                  <a:lnTo>
                    <a:pt x="53" y="70"/>
                  </a:lnTo>
                  <a:lnTo>
                    <a:pt x="17" y="63"/>
                  </a:lnTo>
                  <a:lnTo>
                    <a:pt x="0" y="9"/>
                  </a:lnTo>
                  <a:lnTo>
                    <a:pt x="0" y="9"/>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70" name="Freeform 62"/>
            <p:cNvSpPr>
              <a:spLocks/>
            </p:cNvSpPr>
            <p:nvPr/>
          </p:nvSpPr>
          <p:spPr bwMode="gray">
            <a:xfrm>
              <a:off x="4241" y="1992"/>
              <a:ext cx="71" cy="44"/>
            </a:xfrm>
            <a:custGeom>
              <a:avLst/>
              <a:gdLst/>
              <a:ahLst/>
              <a:cxnLst>
                <a:cxn ang="0">
                  <a:pos x="101" y="0"/>
                </a:cxn>
                <a:cxn ang="0">
                  <a:pos x="69" y="40"/>
                </a:cxn>
                <a:cxn ang="0">
                  <a:pos x="0" y="63"/>
                </a:cxn>
                <a:cxn ang="0">
                  <a:pos x="63" y="30"/>
                </a:cxn>
                <a:cxn ang="0">
                  <a:pos x="101" y="0"/>
                </a:cxn>
                <a:cxn ang="0">
                  <a:pos x="101" y="0"/>
                </a:cxn>
              </a:cxnLst>
              <a:rect l="0" t="0" r="r" b="b"/>
              <a:pathLst>
                <a:path w="101" h="63">
                  <a:moveTo>
                    <a:pt x="101" y="0"/>
                  </a:moveTo>
                  <a:lnTo>
                    <a:pt x="69" y="40"/>
                  </a:lnTo>
                  <a:lnTo>
                    <a:pt x="0" y="63"/>
                  </a:lnTo>
                  <a:lnTo>
                    <a:pt x="63" y="30"/>
                  </a:lnTo>
                  <a:lnTo>
                    <a:pt x="101" y="0"/>
                  </a:lnTo>
                  <a:lnTo>
                    <a:pt x="101"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71" name="Freeform 63"/>
            <p:cNvSpPr>
              <a:spLocks/>
            </p:cNvSpPr>
            <p:nvPr/>
          </p:nvSpPr>
          <p:spPr bwMode="gray">
            <a:xfrm>
              <a:off x="4592" y="2413"/>
              <a:ext cx="46" cy="35"/>
            </a:xfrm>
            <a:custGeom>
              <a:avLst/>
              <a:gdLst/>
              <a:ahLst/>
              <a:cxnLst>
                <a:cxn ang="0">
                  <a:pos x="0" y="49"/>
                </a:cxn>
                <a:cxn ang="0">
                  <a:pos x="44" y="42"/>
                </a:cxn>
                <a:cxn ang="0">
                  <a:pos x="67" y="0"/>
                </a:cxn>
                <a:cxn ang="0">
                  <a:pos x="55" y="49"/>
                </a:cxn>
                <a:cxn ang="0">
                  <a:pos x="0" y="49"/>
                </a:cxn>
                <a:cxn ang="0">
                  <a:pos x="0" y="49"/>
                </a:cxn>
              </a:cxnLst>
              <a:rect l="0" t="0" r="r" b="b"/>
              <a:pathLst>
                <a:path w="67" h="49">
                  <a:moveTo>
                    <a:pt x="0" y="49"/>
                  </a:moveTo>
                  <a:lnTo>
                    <a:pt x="44" y="42"/>
                  </a:lnTo>
                  <a:lnTo>
                    <a:pt x="67" y="0"/>
                  </a:lnTo>
                  <a:lnTo>
                    <a:pt x="55" y="49"/>
                  </a:lnTo>
                  <a:lnTo>
                    <a:pt x="0" y="49"/>
                  </a:lnTo>
                  <a:lnTo>
                    <a:pt x="0" y="49"/>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72" name="Freeform 64"/>
            <p:cNvSpPr>
              <a:spLocks/>
            </p:cNvSpPr>
            <p:nvPr/>
          </p:nvSpPr>
          <p:spPr bwMode="gray">
            <a:xfrm>
              <a:off x="4657" y="2426"/>
              <a:ext cx="122" cy="62"/>
            </a:xfrm>
            <a:custGeom>
              <a:avLst/>
              <a:gdLst/>
              <a:ahLst/>
              <a:cxnLst>
                <a:cxn ang="0">
                  <a:pos x="0" y="0"/>
                </a:cxn>
                <a:cxn ang="0">
                  <a:pos x="116" y="17"/>
                </a:cxn>
                <a:cxn ang="0">
                  <a:pos x="173" y="87"/>
                </a:cxn>
                <a:cxn ang="0">
                  <a:pos x="108" y="32"/>
                </a:cxn>
                <a:cxn ang="0">
                  <a:pos x="0" y="0"/>
                </a:cxn>
                <a:cxn ang="0">
                  <a:pos x="0" y="0"/>
                </a:cxn>
              </a:cxnLst>
              <a:rect l="0" t="0" r="r" b="b"/>
              <a:pathLst>
                <a:path w="173" h="87">
                  <a:moveTo>
                    <a:pt x="0" y="0"/>
                  </a:moveTo>
                  <a:lnTo>
                    <a:pt x="116" y="17"/>
                  </a:lnTo>
                  <a:lnTo>
                    <a:pt x="173" y="87"/>
                  </a:lnTo>
                  <a:lnTo>
                    <a:pt x="108" y="32"/>
                  </a:lnTo>
                  <a:lnTo>
                    <a:pt x="0" y="0"/>
                  </a:lnTo>
                  <a:lnTo>
                    <a:pt x="0"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73" name="Freeform 65"/>
            <p:cNvSpPr>
              <a:spLocks/>
            </p:cNvSpPr>
            <p:nvPr/>
          </p:nvSpPr>
          <p:spPr bwMode="gray">
            <a:xfrm>
              <a:off x="4068" y="2535"/>
              <a:ext cx="498" cy="420"/>
            </a:xfrm>
            <a:custGeom>
              <a:avLst/>
              <a:gdLst/>
              <a:ahLst/>
              <a:cxnLst>
                <a:cxn ang="0">
                  <a:pos x="526" y="0"/>
                </a:cxn>
                <a:cxn ang="0">
                  <a:pos x="500" y="63"/>
                </a:cxn>
                <a:cxn ang="0">
                  <a:pos x="500" y="125"/>
                </a:cxn>
                <a:cxn ang="0">
                  <a:pos x="439" y="108"/>
                </a:cxn>
                <a:cxn ang="0">
                  <a:pos x="420" y="25"/>
                </a:cxn>
                <a:cxn ang="0">
                  <a:pos x="344" y="0"/>
                </a:cxn>
                <a:cxn ang="0">
                  <a:pos x="300" y="25"/>
                </a:cxn>
                <a:cxn ang="0">
                  <a:pos x="281" y="70"/>
                </a:cxn>
                <a:cxn ang="0">
                  <a:pos x="243" y="46"/>
                </a:cxn>
                <a:cxn ang="0">
                  <a:pos x="203" y="103"/>
                </a:cxn>
                <a:cxn ang="0">
                  <a:pos x="154" y="116"/>
                </a:cxn>
                <a:cxn ang="0">
                  <a:pos x="146" y="165"/>
                </a:cxn>
                <a:cxn ang="0">
                  <a:pos x="17" y="211"/>
                </a:cxn>
                <a:cxn ang="0">
                  <a:pos x="0" y="321"/>
                </a:cxn>
                <a:cxn ang="0">
                  <a:pos x="38" y="424"/>
                </a:cxn>
                <a:cxn ang="0">
                  <a:pos x="0" y="454"/>
                </a:cxn>
                <a:cxn ang="0">
                  <a:pos x="30" y="486"/>
                </a:cxn>
                <a:cxn ang="0">
                  <a:pos x="129" y="496"/>
                </a:cxn>
                <a:cxn ang="0">
                  <a:pos x="220" y="439"/>
                </a:cxn>
                <a:cxn ang="0">
                  <a:pos x="292" y="424"/>
                </a:cxn>
                <a:cxn ang="0">
                  <a:pos x="361" y="502"/>
                </a:cxn>
                <a:cxn ang="0">
                  <a:pos x="389" y="462"/>
                </a:cxn>
                <a:cxn ang="0">
                  <a:pos x="410" y="549"/>
                </a:cxn>
                <a:cxn ang="0">
                  <a:pos x="452" y="572"/>
                </a:cxn>
                <a:cxn ang="0">
                  <a:pos x="505" y="557"/>
                </a:cxn>
                <a:cxn ang="0">
                  <a:pos x="551" y="595"/>
                </a:cxn>
                <a:cxn ang="0">
                  <a:pos x="629" y="509"/>
                </a:cxn>
                <a:cxn ang="0">
                  <a:pos x="667" y="401"/>
                </a:cxn>
                <a:cxn ang="0">
                  <a:pos x="703" y="384"/>
                </a:cxn>
                <a:cxn ang="0">
                  <a:pos x="686" y="306"/>
                </a:cxn>
                <a:cxn ang="0">
                  <a:pos x="642" y="243"/>
                </a:cxn>
                <a:cxn ang="0">
                  <a:pos x="612" y="171"/>
                </a:cxn>
                <a:cxn ang="0">
                  <a:pos x="566" y="156"/>
                </a:cxn>
                <a:cxn ang="0">
                  <a:pos x="543" y="46"/>
                </a:cxn>
                <a:cxn ang="0">
                  <a:pos x="526" y="0"/>
                </a:cxn>
                <a:cxn ang="0">
                  <a:pos x="526" y="0"/>
                </a:cxn>
              </a:cxnLst>
              <a:rect l="0" t="0" r="r" b="b"/>
              <a:pathLst>
                <a:path w="703" h="595">
                  <a:moveTo>
                    <a:pt x="526" y="0"/>
                  </a:moveTo>
                  <a:lnTo>
                    <a:pt x="500" y="63"/>
                  </a:lnTo>
                  <a:lnTo>
                    <a:pt x="500" y="125"/>
                  </a:lnTo>
                  <a:lnTo>
                    <a:pt x="439" y="108"/>
                  </a:lnTo>
                  <a:lnTo>
                    <a:pt x="420" y="25"/>
                  </a:lnTo>
                  <a:lnTo>
                    <a:pt x="344" y="0"/>
                  </a:lnTo>
                  <a:lnTo>
                    <a:pt x="300" y="25"/>
                  </a:lnTo>
                  <a:lnTo>
                    <a:pt x="281" y="70"/>
                  </a:lnTo>
                  <a:lnTo>
                    <a:pt x="243" y="46"/>
                  </a:lnTo>
                  <a:lnTo>
                    <a:pt x="203" y="103"/>
                  </a:lnTo>
                  <a:lnTo>
                    <a:pt x="154" y="116"/>
                  </a:lnTo>
                  <a:lnTo>
                    <a:pt x="146" y="165"/>
                  </a:lnTo>
                  <a:lnTo>
                    <a:pt x="17" y="211"/>
                  </a:lnTo>
                  <a:lnTo>
                    <a:pt x="0" y="321"/>
                  </a:lnTo>
                  <a:lnTo>
                    <a:pt x="38" y="424"/>
                  </a:lnTo>
                  <a:lnTo>
                    <a:pt x="0" y="454"/>
                  </a:lnTo>
                  <a:lnTo>
                    <a:pt x="30" y="486"/>
                  </a:lnTo>
                  <a:lnTo>
                    <a:pt x="129" y="496"/>
                  </a:lnTo>
                  <a:lnTo>
                    <a:pt x="220" y="439"/>
                  </a:lnTo>
                  <a:lnTo>
                    <a:pt x="292" y="424"/>
                  </a:lnTo>
                  <a:lnTo>
                    <a:pt x="361" y="502"/>
                  </a:lnTo>
                  <a:lnTo>
                    <a:pt x="389" y="462"/>
                  </a:lnTo>
                  <a:lnTo>
                    <a:pt x="410" y="549"/>
                  </a:lnTo>
                  <a:lnTo>
                    <a:pt x="452" y="572"/>
                  </a:lnTo>
                  <a:lnTo>
                    <a:pt x="505" y="557"/>
                  </a:lnTo>
                  <a:lnTo>
                    <a:pt x="551" y="595"/>
                  </a:lnTo>
                  <a:lnTo>
                    <a:pt x="629" y="509"/>
                  </a:lnTo>
                  <a:lnTo>
                    <a:pt x="667" y="401"/>
                  </a:lnTo>
                  <a:lnTo>
                    <a:pt x="703" y="384"/>
                  </a:lnTo>
                  <a:lnTo>
                    <a:pt x="686" y="306"/>
                  </a:lnTo>
                  <a:lnTo>
                    <a:pt x="642" y="243"/>
                  </a:lnTo>
                  <a:lnTo>
                    <a:pt x="612" y="171"/>
                  </a:lnTo>
                  <a:lnTo>
                    <a:pt x="566" y="156"/>
                  </a:lnTo>
                  <a:lnTo>
                    <a:pt x="543" y="46"/>
                  </a:lnTo>
                  <a:lnTo>
                    <a:pt x="526" y="0"/>
                  </a:lnTo>
                  <a:lnTo>
                    <a:pt x="526"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74" name="Freeform 66"/>
            <p:cNvSpPr>
              <a:spLocks/>
            </p:cNvSpPr>
            <p:nvPr/>
          </p:nvSpPr>
          <p:spPr bwMode="gray">
            <a:xfrm>
              <a:off x="4389" y="2968"/>
              <a:ext cx="64" cy="61"/>
            </a:xfrm>
            <a:custGeom>
              <a:avLst/>
              <a:gdLst/>
              <a:ahLst/>
              <a:cxnLst>
                <a:cxn ang="0">
                  <a:pos x="12" y="0"/>
                </a:cxn>
                <a:cxn ang="0">
                  <a:pos x="48" y="13"/>
                </a:cxn>
                <a:cxn ang="0">
                  <a:pos x="91" y="8"/>
                </a:cxn>
                <a:cxn ang="0">
                  <a:pos x="86" y="55"/>
                </a:cxn>
                <a:cxn ang="0">
                  <a:pos x="17" y="85"/>
                </a:cxn>
                <a:cxn ang="0">
                  <a:pos x="0" y="32"/>
                </a:cxn>
                <a:cxn ang="0">
                  <a:pos x="12" y="0"/>
                </a:cxn>
                <a:cxn ang="0">
                  <a:pos x="12" y="0"/>
                </a:cxn>
              </a:cxnLst>
              <a:rect l="0" t="0" r="r" b="b"/>
              <a:pathLst>
                <a:path w="91" h="85">
                  <a:moveTo>
                    <a:pt x="12" y="0"/>
                  </a:moveTo>
                  <a:lnTo>
                    <a:pt x="48" y="13"/>
                  </a:lnTo>
                  <a:lnTo>
                    <a:pt x="91" y="8"/>
                  </a:lnTo>
                  <a:lnTo>
                    <a:pt x="86" y="55"/>
                  </a:lnTo>
                  <a:lnTo>
                    <a:pt x="17" y="85"/>
                  </a:lnTo>
                  <a:lnTo>
                    <a:pt x="0" y="32"/>
                  </a:lnTo>
                  <a:lnTo>
                    <a:pt x="12" y="0"/>
                  </a:lnTo>
                  <a:lnTo>
                    <a:pt x="12"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75" name="Freeform 67"/>
            <p:cNvSpPr>
              <a:spLocks/>
            </p:cNvSpPr>
            <p:nvPr/>
          </p:nvSpPr>
          <p:spPr bwMode="gray">
            <a:xfrm>
              <a:off x="4743" y="2896"/>
              <a:ext cx="75" cy="95"/>
            </a:xfrm>
            <a:custGeom>
              <a:avLst/>
              <a:gdLst/>
              <a:ahLst/>
              <a:cxnLst>
                <a:cxn ang="0">
                  <a:pos x="8" y="0"/>
                </a:cxn>
                <a:cxn ang="0">
                  <a:pos x="8" y="33"/>
                </a:cxn>
                <a:cxn ang="0">
                  <a:pos x="25" y="71"/>
                </a:cxn>
                <a:cxn ang="0">
                  <a:pos x="0" y="86"/>
                </a:cxn>
                <a:cxn ang="0">
                  <a:pos x="21" y="135"/>
                </a:cxn>
                <a:cxn ang="0">
                  <a:pos x="69" y="111"/>
                </a:cxn>
                <a:cxn ang="0">
                  <a:pos x="107" y="40"/>
                </a:cxn>
                <a:cxn ang="0">
                  <a:pos x="69" y="48"/>
                </a:cxn>
                <a:cxn ang="0">
                  <a:pos x="38" y="15"/>
                </a:cxn>
                <a:cxn ang="0">
                  <a:pos x="8" y="0"/>
                </a:cxn>
                <a:cxn ang="0">
                  <a:pos x="8" y="0"/>
                </a:cxn>
              </a:cxnLst>
              <a:rect l="0" t="0" r="r" b="b"/>
              <a:pathLst>
                <a:path w="107" h="135">
                  <a:moveTo>
                    <a:pt x="8" y="0"/>
                  </a:moveTo>
                  <a:lnTo>
                    <a:pt x="8" y="33"/>
                  </a:lnTo>
                  <a:lnTo>
                    <a:pt x="25" y="71"/>
                  </a:lnTo>
                  <a:lnTo>
                    <a:pt x="0" y="86"/>
                  </a:lnTo>
                  <a:lnTo>
                    <a:pt x="21" y="135"/>
                  </a:lnTo>
                  <a:lnTo>
                    <a:pt x="69" y="111"/>
                  </a:lnTo>
                  <a:lnTo>
                    <a:pt x="107" y="40"/>
                  </a:lnTo>
                  <a:lnTo>
                    <a:pt x="69" y="48"/>
                  </a:lnTo>
                  <a:lnTo>
                    <a:pt x="38" y="15"/>
                  </a:lnTo>
                  <a:lnTo>
                    <a:pt x="8" y="0"/>
                  </a:lnTo>
                  <a:lnTo>
                    <a:pt x="8"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76" name="Freeform 68"/>
            <p:cNvSpPr>
              <a:spLocks/>
            </p:cNvSpPr>
            <p:nvPr/>
          </p:nvSpPr>
          <p:spPr bwMode="gray">
            <a:xfrm>
              <a:off x="4634" y="2984"/>
              <a:ext cx="109" cy="111"/>
            </a:xfrm>
            <a:custGeom>
              <a:avLst/>
              <a:gdLst/>
              <a:ahLst/>
              <a:cxnLst>
                <a:cxn ang="0">
                  <a:pos x="139" y="0"/>
                </a:cxn>
                <a:cxn ang="0">
                  <a:pos x="154" y="24"/>
                </a:cxn>
                <a:cxn ang="0">
                  <a:pos x="139" y="70"/>
                </a:cxn>
                <a:cxn ang="0">
                  <a:pos x="88" y="95"/>
                </a:cxn>
                <a:cxn ang="0">
                  <a:pos x="29" y="157"/>
                </a:cxn>
                <a:cxn ang="0">
                  <a:pos x="0" y="133"/>
                </a:cxn>
                <a:cxn ang="0">
                  <a:pos x="74" y="62"/>
                </a:cxn>
                <a:cxn ang="0">
                  <a:pos x="118" y="32"/>
                </a:cxn>
                <a:cxn ang="0">
                  <a:pos x="139" y="0"/>
                </a:cxn>
                <a:cxn ang="0">
                  <a:pos x="139" y="0"/>
                </a:cxn>
              </a:cxnLst>
              <a:rect l="0" t="0" r="r" b="b"/>
              <a:pathLst>
                <a:path w="154" h="157">
                  <a:moveTo>
                    <a:pt x="139" y="0"/>
                  </a:moveTo>
                  <a:lnTo>
                    <a:pt x="154" y="24"/>
                  </a:lnTo>
                  <a:lnTo>
                    <a:pt x="139" y="70"/>
                  </a:lnTo>
                  <a:lnTo>
                    <a:pt x="88" y="95"/>
                  </a:lnTo>
                  <a:lnTo>
                    <a:pt x="29" y="157"/>
                  </a:lnTo>
                  <a:lnTo>
                    <a:pt x="0" y="133"/>
                  </a:lnTo>
                  <a:lnTo>
                    <a:pt x="74" y="62"/>
                  </a:lnTo>
                  <a:lnTo>
                    <a:pt x="118" y="32"/>
                  </a:lnTo>
                  <a:lnTo>
                    <a:pt x="139" y="0"/>
                  </a:lnTo>
                  <a:lnTo>
                    <a:pt x="139"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77" name="Freeform 69"/>
            <p:cNvSpPr>
              <a:spLocks/>
            </p:cNvSpPr>
            <p:nvPr/>
          </p:nvSpPr>
          <p:spPr bwMode="gray">
            <a:xfrm>
              <a:off x="4682" y="2679"/>
              <a:ext cx="44" cy="38"/>
            </a:xfrm>
            <a:custGeom>
              <a:avLst/>
              <a:gdLst/>
              <a:ahLst/>
              <a:cxnLst>
                <a:cxn ang="0">
                  <a:pos x="0" y="0"/>
                </a:cxn>
                <a:cxn ang="0">
                  <a:pos x="49" y="55"/>
                </a:cxn>
                <a:cxn ang="0">
                  <a:pos x="62" y="33"/>
                </a:cxn>
                <a:cxn ang="0">
                  <a:pos x="0" y="0"/>
                </a:cxn>
                <a:cxn ang="0">
                  <a:pos x="0" y="0"/>
                </a:cxn>
              </a:cxnLst>
              <a:rect l="0" t="0" r="r" b="b"/>
              <a:pathLst>
                <a:path w="62" h="55">
                  <a:moveTo>
                    <a:pt x="0" y="0"/>
                  </a:moveTo>
                  <a:lnTo>
                    <a:pt x="49" y="55"/>
                  </a:lnTo>
                  <a:lnTo>
                    <a:pt x="62" y="33"/>
                  </a:lnTo>
                  <a:lnTo>
                    <a:pt x="0" y="0"/>
                  </a:lnTo>
                  <a:lnTo>
                    <a:pt x="0"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78" name="Freeform 70"/>
            <p:cNvSpPr>
              <a:spLocks/>
            </p:cNvSpPr>
            <p:nvPr/>
          </p:nvSpPr>
          <p:spPr bwMode="gray">
            <a:xfrm>
              <a:off x="4828" y="2625"/>
              <a:ext cx="68" cy="50"/>
            </a:xfrm>
            <a:custGeom>
              <a:avLst/>
              <a:gdLst/>
              <a:ahLst/>
              <a:cxnLst>
                <a:cxn ang="0">
                  <a:pos x="95" y="0"/>
                </a:cxn>
                <a:cxn ang="0">
                  <a:pos x="28" y="71"/>
                </a:cxn>
                <a:cxn ang="0">
                  <a:pos x="0" y="54"/>
                </a:cxn>
                <a:cxn ang="0">
                  <a:pos x="95" y="0"/>
                </a:cxn>
                <a:cxn ang="0">
                  <a:pos x="95" y="0"/>
                </a:cxn>
              </a:cxnLst>
              <a:rect l="0" t="0" r="r" b="b"/>
              <a:pathLst>
                <a:path w="95" h="71">
                  <a:moveTo>
                    <a:pt x="95" y="0"/>
                  </a:moveTo>
                  <a:lnTo>
                    <a:pt x="28" y="71"/>
                  </a:lnTo>
                  <a:lnTo>
                    <a:pt x="0" y="54"/>
                  </a:lnTo>
                  <a:lnTo>
                    <a:pt x="95" y="0"/>
                  </a:lnTo>
                  <a:lnTo>
                    <a:pt x="95"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79" name="Freeform 71"/>
            <p:cNvSpPr>
              <a:spLocks/>
            </p:cNvSpPr>
            <p:nvPr/>
          </p:nvSpPr>
          <p:spPr bwMode="gray">
            <a:xfrm>
              <a:off x="4725" y="2589"/>
              <a:ext cx="48" cy="73"/>
            </a:xfrm>
            <a:custGeom>
              <a:avLst/>
              <a:gdLst/>
              <a:ahLst/>
              <a:cxnLst>
                <a:cxn ang="0">
                  <a:pos x="0" y="0"/>
                </a:cxn>
                <a:cxn ang="0">
                  <a:pos x="39" y="17"/>
                </a:cxn>
                <a:cxn ang="0">
                  <a:pos x="67" y="105"/>
                </a:cxn>
                <a:cxn ang="0">
                  <a:pos x="0" y="0"/>
                </a:cxn>
                <a:cxn ang="0">
                  <a:pos x="0" y="0"/>
                </a:cxn>
              </a:cxnLst>
              <a:rect l="0" t="0" r="r" b="b"/>
              <a:pathLst>
                <a:path w="67" h="105">
                  <a:moveTo>
                    <a:pt x="0" y="0"/>
                  </a:moveTo>
                  <a:lnTo>
                    <a:pt x="39" y="17"/>
                  </a:lnTo>
                  <a:lnTo>
                    <a:pt x="67" y="105"/>
                  </a:lnTo>
                  <a:lnTo>
                    <a:pt x="0" y="0"/>
                  </a:lnTo>
                  <a:lnTo>
                    <a:pt x="0"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80" name="Freeform 72"/>
            <p:cNvSpPr>
              <a:spLocks/>
            </p:cNvSpPr>
            <p:nvPr/>
          </p:nvSpPr>
          <p:spPr bwMode="gray">
            <a:xfrm>
              <a:off x="3663" y="996"/>
              <a:ext cx="159" cy="99"/>
            </a:xfrm>
            <a:custGeom>
              <a:avLst/>
              <a:gdLst/>
              <a:ahLst/>
              <a:cxnLst>
                <a:cxn ang="0">
                  <a:pos x="57" y="0"/>
                </a:cxn>
                <a:cxn ang="0">
                  <a:pos x="204" y="36"/>
                </a:cxn>
                <a:cxn ang="0">
                  <a:pos x="225" y="120"/>
                </a:cxn>
                <a:cxn ang="0">
                  <a:pos x="158" y="82"/>
                </a:cxn>
                <a:cxn ang="0">
                  <a:pos x="134" y="140"/>
                </a:cxn>
                <a:cxn ang="0">
                  <a:pos x="0" y="47"/>
                </a:cxn>
                <a:cxn ang="0">
                  <a:pos x="86" y="61"/>
                </a:cxn>
                <a:cxn ang="0">
                  <a:pos x="57" y="0"/>
                </a:cxn>
                <a:cxn ang="0">
                  <a:pos x="57" y="0"/>
                </a:cxn>
              </a:cxnLst>
              <a:rect l="0" t="0" r="r" b="b"/>
              <a:pathLst>
                <a:path w="225" h="140">
                  <a:moveTo>
                    <a:pt x="57" y="0"/>
                  </a:moveTo>
                  <a:lnTo>
                    <a:pt x="204" y="36"/>
                  </a:lnTo>
                  <a:lnTo>
                    <a:pt x="225" y="120"/>
                  </a:lnTo>
                  <a:lnTo>
                    <a:pt x="158" y="82"/>
                  </a:lnTo>
                  <a:lnTo>
                    <a:pt x="134" y="140"/>
                  </a:lnTo>
                  <a:lnTo>
                    <a:pt x="0" y="47"/>
                  </a:lnTo>
                  <a:lnTo>
                    <a:pt x="86" y="61"/>
                  </a:lnTo>
                  <a:lnTo>
                    <a:pt x="57" y="0"/>
                  </a:lnTo>
                  <a:lnTo>
                    <a:pt x="57"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81" name="Freeform 73"/>
            <p:cNvSpPr>
              <a:spLocks/>
            </p:cNvSpPr>
            <p:nvPr/>
          </p:nvSpPr>
          <p:spPr bwMode="gray">
            <a:xfrm>
              <a:off x="2859" y="1723"/>
              <a:ext cx="30" cy="70"/>
            </a:xfrm>
            <a:custGeom>
              <a:avLst/>
              <a:gdLst/>
              <a:ahLst/>
              <a:cxnLst>
                <a:cxn ang="0">
                  <a:pos x="17" y="0"/>
                </a:cxn>
                <a:cxn ang="0">
                  <a:pos x="30" y="9"/>
                </a:cxn>
                <a:cxn ang="0">
                  <a:pos x="41" y="38"/>
                </a:cxn>
                <a:cxn ang="0">
                  <a:pos x="30" y="46"/>
                </a:cxn>
                <a:cxn ang="0">
                  <a:pos x="39" y="67"/>
                </a:cxn>
                <a:cxn ang="0">
                  <a:pos x="28" y="99"/>
                </a:cxn>
                <a:cxn ang="0">
                  <a:pos x="1" y="99"/>
                </a:cxn>
                <a:cxn ang="0">
                  <a:pos x="0" y="61"/>
                </a:cxn>
                <a:cxn ang="0">
                  <a:pos x="17" y="48"/>
                </a:cxn>
                <a:cxn ang="0">
                  <a:pos x="13" y="15"/>
                </a:cxn>
                <a:cxn ang="0">
                  <a:pos x="17" y="0"/>
                </a:cxn>
                <a:cxn ang="0">
                  <a:pos x="17" y="0"/>
                </a:cxn>
              </a:cxnLst>
              <a:rect l="0" t="0" r="r" b="b"/>
              <a:pathLst>
                <a:path w="41" h="99">
                  <a:moveTo>
                    <a:pt x="17" y="0"/>
                  </a:moveTo>
                  <a:lnTo>
                    <a:pt x="30" y="9"/>
                  </a:lnTo>
                  <a:lnTo>
                    <a:pt x="41" y="38"/>
                  </a:lnTo>
                  <a:lnTo>
                    <a:pt x="30" y="46"/>
                  </a:lnTo>
                  <a:lnTo>
                    <a:pt x="39" y="67"/>
                  </a:lnTo>
                  <a:lnTo>
                    <a:pt x="28" y="99"/>
                  </a:lnTo>
                  <a:lnTo>
                    <a:pt x="1" y="99"/>
                  </a:lnTo>
                  <a:lnTo>
                    <a:pt x="0" y="61"/>
                  </a:lnTo>
                  <a:lnTo>
                    <a:pt x="17" y="48"/>
                  </a:lnTo>
                  <a:lnTo>
                    <a:pt x="13" y="15"/>
                  </a:lnTo>
                  <a:lnTo>
                    <a:pt x="17" y="0"/>
                  </a:lnTo>
                  <a:lnTo>
                    <a:pt x="17"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82" name="Freeform 74"/>
            <p:cNvSpPr>
              <a:spLocks/>
            </p:cNvSpPr>
            <p:nvPr/>
          </p:nvSpPr>
          <p:spPr bwMode="gray">
            <a:xfrm>
              <a:off x="2792" y="1767"/>
              <a:ext cx="22" cy="19"/>
            </a:xfrm>
            <a:custGeom>
              <a:avLst/>
              <a:gdLst/>
              <a:ahLst/>
              <a:cxnLst>
                <a:cxn ang="0">
                  <a:pos x="33" y="0"/>
                </a:cxn>
                <a:cxn ang="0">
                  <a:pos x="2" y="5"/>
                </a:cxn>
                <a:cxn ang="0">
                  <a:pos x="0" y="21"/>
                </a:cxn>
                <a:cxn ang="0">
                  <a:pos x="14" y="24"/>
                </a:cxn>
                <a:cxn ang="0">
                  <a:pos x="16" y="11"/>
                </a:cxn>
                <a:cxn ang="0">
                  <a:pos x="33" y="0"/>
                </a:cxn>
                <a:cxn ang="0">
                  <a:pos x="33" y="0"/>
                </a:cxn>
              </a:cxnLst>
              <a:rect l="0" t="0" r="r" b="b"/>
              <a:pathLst>
                <a:path w="33" h="24">
                  <a:moveTo>
                    <a:pt x="33" y="0"/>
                  </a:moveTo>
                  <a:lnTo>
                    <a:pt x="2" y="5"/>
                  </a:lnTo>
                  <a:lnTo>
                    <a:pt x="0" y="21"/>
                  </a:lnTo>
                  <a:lnTo>
                    <a:pt x="14" y="24"/>
                  </a:lnTo>
                  <a:lnTo>
                    <a:pt x="16" y="11"/>
                  </a:lnTo>
                  <a:lnTo>
                    <a:pt x="33" y="0"/>
                  </a:lnTo>
                  <a:lnTo>
                    <a:pt x="33"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83" name="Freeform 75"/>
            <p:cNvSpPr>
              <a:spLocks/>
            </p:cNvSpPr>
            <p:nvPr/>
          </p:nvSpPr>
          <p:spPr bwMode="gray">
            <a:xfrm>
              <a:off x="3045" y="1825"/>
              <a:ext cx="34" cy="20"/>
            </a:xfrm>
            <a:custGeom>
              <a:avLst/>
              <a:gdLst/>
              <a:ahLst/>
              <a:cxnLst>
                <a:cxn ang="0">
                  <a:pos x="9" y="0"/>
                </a:cxn>
                <a:cxn ang="0">
                  <a:pos x="26" y="10"/>
                </a:cxn>
                <a:cxn ang="0">
                  <a:pos x="47" y="6"/>
                </a:cxn>
                <a:cxn ang="0">
                  <a:pos x="40" y="23"/>
                </a:cxn>
                <a:cxn ang="0">
                  <a:pos x="19" y="27"/>
                </a:cxn>
                <a:cxn ang="0">
                  <a:pos x="0" y="18"/>
                </a:cxn>
                <a:cxn ang="0">
                  <a:pos x="9" y="0"/>
                </a:cxn>
                <a:cxn ang="0">
                  <a:pos x="9" y="0"/>
                </a:cxn>
              </a:cxnLst>
              <a:rect l="0" t="0" r="r" b="b"/>
              <a:pathLst>
                <a:path w="47" h="27">
                  <a:moveTo>
                    <a:pt x="9" y="0"/>
                  </a:moveTo>
                  <a:lnTo>
                    <a:pt x="26" y="10"/>
                  </a:lnTo>
                  <a:lnTo>
                    <a:pt x="47" y="6"/>
                  </a:lnTo>
                  <a:lnTo>
                    <a:pt x="40" y="23"/>
                  </a:lnTo>
                  <a:lnTo>
                    <a:pt x="19" y="27"/>
                  </a:lnTo>
                  <a:lnTo>
                    <a:pt x="0" y="18"/>
                  </a:lnTo>
                  <a:lnTo>
                    <a:pt x="9" y="0"/>
                  </a:lnTo>
                  <a:lnTo>
                    <a:pt x="9"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84" name="Freeform 76"/>
            <p:cNvSpPr>
              <a:spLocks/>
            </p:cNvSpPr>
            <p:nvPr/>
          </p:nvSpPr>
          <p:spPr bwMode="gray">
            <a:xfrm>
              <a:off x="3117" y="1845"/>
              <a:ext cx="26" cy="14"/>
            </a:xfrm>
            <a:custGeom>
              <a:avLst/>
              <a:gdLst/>
              <a:ahLst/>
              <a:cxnLst>
                <a:cxn ang="0">
                  <a:pos x="36" y="0"/>
                </a:cxn>
                <a:cxn ang="0">
                  <a:pos x="19" y="6"/>
                </a:cxn>
                <a:cxn ang="0">
                  <a:pos x="0" y="9"/>
                </a:cxn>
                <a:cxn ang="0">
                  <a:pos x="5" y="19"/>
                </a:cxn>
                <a:cxn ang="0">
                  <a:pos x="32" y="19"/>
                </a:cxn>
                <a:cxn ang="0">
                  <a:pos x="36" y="0"/>
                </a:cxn>
                <a:cxn ang="0">
                  <a:pos x="36" y="0"/>
                </a:cxn>
              </a:cxnLst>
              <a:rect l="0" t="0" r="r" b="b"/>
              <a:pathLst>
                <a:path w="36" h="19">
                  <a:moveTo>
                    <a:pt x="36" y="0"/>
                  </a:moveTo>
                  <a:lnTo>
                    <a:pt x="19" y="6"/>
                  </a:lnTo>
                  <a:lnTo>
                    <a:pt x="0" y="9"/>
                  </a:lnTo>
                  <a:lnTo>
                    <a:pt x="5" y="19"/>
                  </a:lnTo>
                  <a:lnTo>
                    <a:pt x="32" y="19"/>
                  </a:lnTo>
                  <a:lnTo>
                    <a:pt x="36" y="0"/>
                  </a:lnTo>
                  <a:lnTo>
                    <a:pt x="36"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85" name="Freeform 77"/>
            <p:cNvSpPr>
              <a:spLocks/>
            </p:cNvSpPr>
            <p:nvPr/>
          </p:nvSpPr>
          <p:spPr bwMode="gray">
            <a:xfrm>
              <a:off x="2687" y="1470"/>
              <a:ext cx="15" cy="24"/>
            </a:xfrm>
            <a:custGeom>
              <a:avLst/>
              <a:gdLst/>
              <a:ahLst/>
              <a:cxnLst>
                <a:cxn ang="0">
                  <a:pos x="21" y="0"/>
                </a:cxn>
                <a:cxn ang="0">
                  <a:pos x="15" y="11"/>
                </a:cxn>
                <a:cxn ang="0">
                  <a:pos x="17" y="34"/>
                </a:cxn>
                <a:cxn ang="0">
                  <a:pos x="0" y="11"/>
                </a:cxn>
                <a:cxn ang="0">
                  <a:pos x="21" y="0"/>
                </a:cxn>
                <a:cxn ang="0">
                  <a:pos x="21" y="0"/>
                </a:cxn>
              </a:cxnLst>
              <a:rect l="0" t="0" r="r" b="b"/>
              <a:pathLst>
                <a:path w="21" h="34">
                  <a:moveTo>
                    <a:pt x="21" y="0"/>
                  </a:moveTo>
                  <a:lnTo>
                    <a:pt x="15" y="11"/>
                  </a:lnTo>
                  <a:lnTo>
                    <a:pt x="17" y="34"/>
                  </a:lnTo>
                  <a:lnTo>
                    <a:pt x="0" y="11"/>
                  </a:lnTo>
                  <a:lnTo>
                    <a:pt x="21" y="0"/>
                  </a:lnTo>
                  <a:lnTo>
                    <a:pt x="21"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86" name="Freeform 78"/>
            <p:cNvSpPr>
              <a:spLocks/>
            </p:cNvSpPr>
            <p:nvPr/>
          </p:nvSpPr>
          <p:spPr bwMode="gray">
            <a:xfrm>
              <a:off x="2752" y="1409"/>
              <a:ext cx="17" cy="28"/>
            </a:xfrm>
            <a:custGeom>
              <a:avLst/>
              <a:gdLst/>
              <a:ahLst/>
              <a:cxnLst>
                <a:cxn ang="0">
                  <a:pos x="23" y="0"/>
                </a:cxn>
                <a:cxn ang="0">
                  <a:pos x="18" y="15"/>
                </a:cxn>
                <a:cxn ang="0">
                  <a:pos x="0" y="27"/>
                </a:cxn>
                <a:cxn ang="0">
                  <a:pos x="14" y="40"/>
                </a:cxn>
                <a:cxn ang="0">
                  <a:pos x="25" y="25"/>
                </a:cxn>
                <a:cxn ang="0">
                  <a:pos x="23" y="0"/>
                </a:cxn>
                <a:cxn ang="0">
                  <a:pos x="23" y="0"/>
                </a:cxn>
              </a:cxnLst>
              <a:rect l="0" t="0" r="r" b="b"/>
              <a:pathLst>
                <a:path w="25" h="40">
                  <a:moveTo>
                    <a:pt x="23" y="0"/>
                  </a:moveTo>
                  <a:lnTo>
                    <a:pt x="18" y="15"/>
                  </a:lnTo>
                  <a:lnTo>
                    <a:pt x="0" y="27"/>
                  </a:lnTo>
                  <a:lnTo>
                    <a:pt x="14" y="40"/>
                  </a:lnTo>
                  <a:lnTo>
                    <a:pt x="25" y="25"/>
                  </a:lnTo>
                  <a:lnTo>
                    <a:pt x="23" y="0"/>
                  </a:lnTo>
                  <a:lnTo>
                    <a:pt x="23" y="0"/>
                  </a:ln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grpSp>
      <p:grpSp>
        <p:nvGrpSpPr>
          <p:cNvPr id="87" name="Group 84"/>
          <p:cNvGrpSpPr>
            <a:grpSpLocks/>
          </p:cNvGrpSpPr>
          <p:nvPr/>
        </p:nvGrpSpPr>
        <p:grpSpPr bwMode="auto">
          <a:xfrm>
            <a:off x="1524001" y="4495800"/>
            <a:ext cx="7619999" cy="959675"/>
            <a:chOff x="1163504" y="5041900"/>
            <a:chExt cx="6541290" cy="958777"/>
          </a:xfrm>
        </p:grpSpPr>
        <p:sp>
          <p:nvSpPr>
            <p:cNvPr id="88" name="TextBox 29"/>
            <p:cNvSpPr txBox="1">
              <a:spLocks noChangeArrowheads="1"/>
            </p:cNvSpPr>
            <p:nvPr/>
          </p:nvSpPr>
          <p:spPr bwMode="auto">
            <a:xfrm>
              <a:off x="1468720" y="5782163"/>
              <a:ext cx="399148" cy="193899"/>
            </a:xfrm>
            <a:prstGeom prst="rect">
              <a:avLst/>
            </a:prstGeom>
            <a:noFill/>
            <a:ln w="9525">
              <a:noFill/>
              <a:miter lim="800000"/>
              <a:headEnd/>
              <a:tailEnd/>
            </a:ln>
          </p:spPr>
          <p:txBody>
            <a:bodyPr wrap="none" lIns="0" tIns="0" rIns="0" bIns="0">
              <a:spAutoFit/>
            </a:bodyPr>
            <a:lstStyle/>
            <a:p>
              <a:pPr algn="ctr">
                <a:lnSpc>
                  <a:spcPct val="90000"/>
                </a:lnSpc>
              </a:pPr>
              <a:r>
                <a:rPr lang="en-AU">
                  <a:solidFill>
                    <a:srgbClr val="0D58D7"/>
                  </a:solidFill>
                </a:rPr>
                <a:t>Sites</a:t>
              </a:r>
            </a:p>
          </p:txBody>
        </p:sp>
        <p:grpSp>
          <p:nvGrpSpPr>
            <p:cNvPr id="89" name="Group 53"/>
            <p:cNvGrpSpPr>
              <a:grpSpLocks/>
            </p:cNvGrpSpPr>
            <p:nvPr/>
          </p:nvGrpSpPr>
          <p:grpSpPr bwMode="auto">
            <a:xfrm>
              <a:off x="1163504" y="5041900"/>
              <a:ext cx="1009580" cy="725880"/>
              <a:chOff x="1084256" y="2109788"/>
              <a:chExt cx="1009580" cy="725880"/>
            </a:xfrm>
          </p:grpSpPr>
          <p:grpSp>
            <p:nvGrpSpPr>
              <p:cNvPr id="135" name="Group 52"/>
              <p:cNvGrpSpPr>
                <a:grpSpLocks/>
              </p:cNvGrpSpPr>
              <p:nvPr/>
            </p:nvGrpSpPr>
            <p:grpSpPr bwMode="auto">
              <a:xfrm>
                <a:off x="1084256" y="2109788"/>
                <a:ext cx="1009580" cy="725880"/>
                <a:chOff x="-874482" y="2935067"/>
                <a:chExt cx="2676241" cy="1924198"/>
              </a:xfrm>
            </p:grpSpPr>
            <p:sp>
              <p:nvSpPr>
                <p:cNvPr id="140" name="AutoShape 4"/>
                <p:cNvSpPr>
                  <a:spLocks noChangeArrowheads="1"/>
                </p:cNvSpPr>
                <p:nvPr/>
              </p:nvSpPr>
              <p:spPr bwMode="gray">
                <a:xfrm>
                  <a:off x="-874482" y="4520163"/>
                  <a:ext cx="2676241" cy="339102"/>
                </a:xfrm>
                <a:prstGeom prst="roundRect">
                  <a:avLst>
                    <a:gd name="adj" fmla="val 50000"/>
                  </a:avLst>
                </a:prstGeom>
                <a:gradFill rotWithShape="0">
                  <a:gsLst>
                    <a:gs pos="0">
                      <a:srgbClr val="BCBCBC"/>
                    </a:gs>
                    <a:gs pos="100000">
                      <a:srgbClr val="FFFFFF">
                        <a:alpha val="0"/>
                      </a:srgbClr>
                    </a:gs>
                  </a:gsLst>
                  <a:path path="shape">
                    <a:fillToRect l="50000" t="50000" r="50000" b="50000"/>
                  </a:path>
                </a:gradFill>
                <a:ln w="9525">
                  <a:noFill/>
                  <a:round/>
                  <a:headEnd/>
                  <a:tailEnd/>
                </a:ln>
              </p:spPr>
              <p:txBody>
                <a:bodyPr wrap="none" anchor="ctr"/>
                <a:lstStyle/>
                <a:p>
                  <a:endParaRPr lang="en-US">
                    <a:solidFill>
                      <a:srgbClr val="3C3C3C"/>
                    </a:solidFill>
                  </a:endParaRPr>
                </a:p>
              </p:txBody>
            </p:sp>
            <p:sp>
              <p:nvSpPr>
                <p:cNvPr id="141" name="Oval 14"/>
                <p:cNvSpPr>
                  <a:spLocks noChangeArrowheads="1"/>
                </p:cNvSpPr>
                <p:nvPr/>
              </p:nvSpPr>
              <p:spPr bwMode="auto">
                <a:xfrm>
                  <a:off x="-424583" y="2935067"/>
                  <a:ext cx="1761185" cy="1761185"/>
                </a:xfrm>
                <a:prstGeom prst="ellipse">
                  <a:avLst/>
                </a:prstGeom>
                <a:solidFill>
                  <a:schemeClr val="bg1"/>
                </a:solidFill>
                <a:ln w="9525" cap="rnd">
                  <a:solidFill>
                    <a:schemeClr val="accent1"/>
                  </a:solidFill>
                  <a:prstDash val="sysDot"/>
                  <a:round/>
                  <a:headEnd/>
                  <a:tailEnd/>
                </a:ln>
              </p:spPr>
              <p:txBody>
                <a:bodyPr wrap="none" anchor="ctr"/>
                <a:lstStyle/>
                <a:p>
                  <a:pPr algn="ctr"/>
                  <a:endParaRPr lang="en-US">
                    <a:solidFill>
                      <a:srgbClr val="3C3C3C"/>
                    </a:solidFill>
                  </a:endParaRPr>
                </a:p>
              </p:txBody>
            </p:sp>
            <p:sp>
              <p:nvSpPr>
                <p:cNvPr id="142" name="Oval 32"/>
                <p:cNvSpPr>
                  <a:spLocks noChangeArrowheads="1"/>
                </p:cNvSpPr>
                <p:nvPr/>
              </p:nvSpPr>
              <p:spPr bwMode="auto">
                <a:xfrm>
                  <a:off x="-390525" y="2965794"/>
                  <a:ext cx="1695450" cy="1695450"/>
                </a:xfrm>
                <a:prstGeom prst="ellipse">
                  <a:avLst/>
                </a:prstGeom>
                <a:solidFill>
                  <a:schemeClr val="accent1"/>
                </a:solidFill>
                <a:ln w="9525">
                  <a:noFill/>
                  <a:round/>
                  <a:headEnd/>
                  <a:tailEnd/>
                </a:ln>
              </p:spPr>
              <p:txBody>
                <a:bodyPr wrap="none"/>
                <a:lstStyle/>
                <a:p>
                  <a:pPr>
                    <a:lnSpc>
                      <a:spcPct val="90000"/>
                    </a:lnSpc>
                  </a:pPr>
                  <a:endParaRPr lang="en-US">
                    <a:solidFill>
                      <a:srgbClr val="3C3C3C"/>
                    </a:solidFill>
                  </a:endParaRPr>
                </a:p>
              </p:txBody>
            </p:sp>
          </p:grpSp>
          <p:grpSp>
            <p:nvGrpSpPr>
              <p:cNvPr id="136" name="Group 75"/>
              <p:cNvGrpSpPr>
                <a:grpSpLocks/>
              </p:cNvGrpSpPr>
              <p:nvPr/>
            </p:nvGrpSpPr>
            <p:grpSpPr bwMode="auto">
              <a:xfrm>
                <a:off x="1374917" y="2270588"/>
                <a:ext cx="401831" cy="350397"/>
                <a:chOff x="0" y="3511"/>
                <a:chExt cx="319" cy="281"/>
              </a:xfrm>
              <a:solidFill>
                <a:schemeClr val="bg1"/>
              </a:solidFill>
            </p:grpSpPr>
            <p:sp>
              <p:nvSpPr>
                <p:cNvPr id="137" name="Freeform 57"/>
                <p:cNvSpPr>
                  <a:spLocks noEditPoints="1"/>
                </p:cNvSpPr>
                <p:nvPr/>
              </p:nvSpPr>
              <p:spPr bwMode="auto">
                <a:xfrm>
                  <a:off x="0" y="3511"/>
                  <a:ext cx="319" cy="250"/>
                </a:xfrm>
                <a:custGeom>
                  <a:avLst/>
                  <a:gdLst>
                    <a:gd name="T0" fmla="*/ 20926 w 135"/>
                    <a:gd name="T1" fmla="*/ 0 h 106"/>
                    <a:gd name="T2" fmla="*/ 2585 w 135"/>
                    <a:gd name="T3" fmla="*/ 0 h 106"/>
                    <a:gd name="T4" fmla="*/ 0 w 135"/>
                    <a:gd name="T5" fmla="*/ 2571 h 106"/>
                    <a:gd name="T6" fmla="*/ 0 w 135"/>
                    <a:gd name="T7" fmla="*/ 15847 h 106"/>
                    <a:gd name="T8" fmla="*/ 2585 w 135"/>
                    <a:gd name="T9" fmla="*/ 18262 h 106"/>
                    <a:gd name="T10" fmla="*/ 20926 w 135"/>
                    <a:gd name="T11" fmla="*/ 18262 h 106"/>
                    <a:gd name="T12" fmla="*/ 23511 w 135"/>
                    <a:gd name="T13" fmla="*/ 15847 h 106"/>
                    <a:gd name="T14" fmla="*/ 23511 w 135"/>
                    <a:gd name="T15" fmla="*/ 2571 h 106"/>
                    <a:gd name="T16" fmla="*/ 20926 w 135"/>
                    <a:gd name="T17" fmla="*/ 0 h 106"/>
                    <a:gd name="T18" fmla="*/ 22101 w 135"/>
                    <a:gd name="T19" fmla="*/ 15847 h 106"/>
                    <a:gd name="T20" fmla="*/ 20926 w 135"/>
                    <a:gd name="T21" fmla="*/ 17017 h 106"/>
                    <a:gd name="T22" fmla="*/ 2585 w 135"/>
                    <a:gd name="T23" fmla="*/ 17017 h 106"/>
                    <a:gd name="T24" fmla="*/ 1397 w 135"/>
                    <a:gd name="T25" fmla="*/ 15847 h 106"/>
                    <a:gd name="T26" fmla="*/ 1397 w 135"/>
                    <a:gd name="T27" fmla="*/ 2571 h 106"/>
                    <a:gd name="T28" fmla="*/ 2585 w 135"/>
                    <a:gd name="T29" fmla="*/ 1392 h 106"/>
                    <a:gd name="T30" fmla="*/ 20926 w 135"/>
                    <a:gd name="T31" fmla="*/ 1392 h 106"/>
                    <a:gd name="T32" fmla="*/ 22101 w 135"/>
                    <a:gd name="T33" fmla="*/ 2571 h 106"/>
                    <a:gd name="T34" fmla="*/ 22101 w 135"/>
                    <a:gd name="T35" fmla="*/ 158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106"/>
                    <a:gd name="T56" fmla="*/ 135 w 135"/>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106">
                      <a:moveTo>
                        <a:pt x="120" y="0"/>
                      </a:moveTo>
                      <a:cubicBezTo>
                        <a:pt x="15" y="0"/>
                        <a:pt x="15" y="0"/>
                        <a:pt x="15" y="0"/>
                      </a:cubicBezTo>
                      <a:cubicBezTo>
                        <a:pt x="7" y="0"/>
                        <a:pt x="0" y="7"/>
                        <a:pt x="0" y="15"/>
                      </a:cubicBezTo>
                      <a:cubicBezTo>
                        <a:pt x="0" y="92"/>
                        <a:pt x="0" y="92"/>
                        <a:pt x="0" y="92"/>
                      </a:cubicBezTo>
                      <a:cubicBezTo>
                        <a:pt x="0" y="100"/>
                        <a:pt x="7" y="106"/>
                        <a:pt x="15" y="106"/>
                      </a:cubicBezTo>
                      <a:cubicBezTo>
                        <a:pt x="120" y="106"/>
                        <a:pt x="120" y="106"/>
                        <a:pt x="120" y="106"/>
                      </a:cubicBezTo>
                      <a:cubicBezTo>
                        <a:pt x="128" y="106"/>
                        <a:pt x="135" y="100"/>
                        <a:pt x="135" y="92"/>
                      </a:cubicBezTo>
                      <a:cubicBezTo>
                        <a:pt x="135" y="15"/>
                        <a:pt x="135" y="15"/>
                        <a:pt x="135" y="15"/>
                      </a:cubicBezTo>
                      <a:cubicBezTo>
                        <a:pt x="135" y="7"/>
                        <a:pt x="128" y="0"/>
                        <a:pt x="120" y="0"/>
                      </a:cubicBezTo>
                      <a:close/>
                      <a:moveTo>
                        <a:pt x="127" y="92"/>
                      </a:moveTo>
                      <a:cubicBezTo>
                        <a:pt x="127" y="95"/>
                        <a:pt x="124" y="99"/>
                        <a:pt x="120" y="99"/>
                      </a:cubicBezTo>
                      <a:cubicBezTo>
                        <a:pt x="15" y="99"/>
                        <a:pt x="15" y="99"/>
                        <a:pt x="15" y="99"/>
                      </a:cubicBezTo>
                      <a:cubicBezTo>
                        <a:pt x="11" y="99"/>
                        <a:pt x="8" y="95"/>
                        <a:pt x="8" y="92"/>
                      </a:cubicBezTo>
                      <a:cubicBezTo>
                        <a:pt x="8" y="15"/>
                        <a:pt x="8" y="15"/>
                        <a:pt x="8" y="15"/>
                      </a:cubicBezTo>
                      <a:cubicBezTo>
                        <a:pt x="8" y="11"/>
                        <a:pt x="11" y="8"/>
                        <a:pt x="15" y="8"/>
                      </a:cubicBezTo>
                      <a:cubicBezTo>
                        <a:pt x="120" y="8"/>
                        <a:pt x="120" y="8"/>
                        <a:pt x="120" y="8"/>
                      </a:cubicBezTo>
                      <a:cubicBezTo>
                        <a:pt x="124" y="8"/>
                        <a:pt x="127" y="11"/>
                        <a:pt x="127" y="15"/>
                      </a:cubicBezTo>
                      <a:lnTo>
                        <a:pt x="127" y="92"/>
                      </a:lnTo>
                      <a:close/>
                    </a:path>
                  </a:pathLst>
                </a:custGeom>
                <a:grpFill/>
                <a:ln w="9525">
                  <a:noFill/>
                  <a:round/>
                  <a:headEnd/>
                  <a:tailEnd/>
                </a:ln>
              </p:spPr>
              <p:txBody>
                <a:bodyPr/>
                <a:lstStyle/>
                <a:p>
                  <a:pPr>
                    <a:defRPr/>
                  </a:pPr>
                  <a:endParaRPr lang="en-US" dirty="0">
                    <a:solidFill>
                      <a:srgbClr val="3C3C3C"/>
                    </a:solidFill>
                    <a:latin typeface="Arial"/>
                    <a:ea typeface="ＭＳ Ｐゴシック" charset="0"/>
                    <a:cs typeface="ＭＳ Ｐゴシック" charset="0"/>
                  </a:endParaRPr>
                </a:p>
              </p:txBody>
            </p:sp>
            <p:sp>
              <p:nvSpPr>
                <p:cNvPr id="138" name="Freeform 58"/>
                <p:cNvSpPr>
                  <a:spLocks noEditPoints="1"/>
                </p:cNvSpPr>
                <p:nvPr/>
              </p:nvSpPr>
              <p:spPr bwMode="auto">
                <a:xfrm>
                  <a:off x="38" y="3549"/>
                  <a:ext cx="243" cy="174"/>
                </a:xfrm>
                <a:custGeom>
                  <a:avLst/>
                  <a:gdLst>
                    <a:gd name="T0" fmla="*/ 17100 w 103"/>
                    <a:gd name="T1" fmla="*/ 0 h 74"/>
                    <a:gd name="T2" fmla="*/ 868 w 103"/>
                    <a:gd name="T3" fmla="*/ 0 h 74"/>
                    <a:gd name="T4" fmla="*/ 0 w 103"/>
                    <a:gd name="T5" fmla="*/ 856 h 74"/>
                    <a:gd name="T6" fmla="*/ 0 w 103"/>
                    <a:gd name="T7" fmla="*/ 11853 h 74"/>
                    <a:gd name="T8" fmla="*/ 868 w 103"/>
                    <a:gd name="T9" fmla="*/ 12507 h 74"/>
                    <a:gd name="T10" fmla="*/ 17100 w 103"/>
                    <a:gd name="T11" fmla="*/ 12507 h 74"/>
                    <a:gd name="T12" fmla="*/ 17756 w 103"/>
                    <a:gd name="T13" fmla="*/ 11853 h 74"/>
                    <a:gd name="T14" fmla="*/ 17756 w 103"/>
                    <a:gd name="T15" fmla="*/ 856 h 74"/>
                    <a:gd name="T16" fmla="*/ 17100 w 103"/>
                    <a:gd name="T17" fmla="*/ 0 h 74"/>
                    <a:gd name="T18" fmla="*/ 8984 w 103"/>
                    <a:gd name="T19" fmla="*/ 8775 h 74"/>
                    <a:gd name="T20" fmla="*/ 7960 w 103"/>
                    <a:gd name="T21" fmla="*/ 8775 h 74"/>
                    <a:gd name="T22" fmla="*/ 4947 w 103"/>
                    <a:gd name="T23" fmla="*/ 5904 h 74"/>
                    <a:gd name="T24" fmla="*/ 4308 w 103"/>
                    <a:gd name="T25" fmla="*/ 7983 h 74"/>
                    <a:gd name="T26" fmla="*/ 2048 w 103"/>
                    <a:gd name="T27" fmla="*/ 2013 h 74"/>
                    <a:gd name="T28" fmla="*/ 7960 w 103"/>
                    <a:gd name="T29" fmla="*/ 4369 h 74"/>
                    <a:gd name="T30" fmla="*/ 6068 w 103"/>
                    <a:gd name="T31" fmla="*/ 4888 h 74"/>
                    <a:gd name="T32" fmla="*/ 8984 w 103"/>
                    <a:gd name="T33" fmla="*/ 7983 h 74"/>
                    <a:gd name="T34" fmla="*/ 8984 w 103"/>
                    <a:gd name="T35" fmla="*/ 8775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74"/>
                    <a:gd name="T56" fmla="*/ 103 w 103"/>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74">
                      <a:moveTo>
                        <a:pt x="99" y="0"/>
                      </a:moveTo>
                      <a:cubicBezTo>
                        <a:pt x="5" y="0"/>
                        <a:pt x="5" y="0"/>
                        <a:pt x="5" y="0"/>
                      </a:cubicBezTo>
                      <a:cubicBezTo>
                        <a:pt x="2" y="0"/>
                        <a:pt x="0" y="2"/>
                        <a:pt x="0" y="5"/>
                      </a:cubicBezTo>
                      <a:cubicBezTo>
                        <a:pt x="0" y="70"/>
                        <a:pt x="0" y="70"/>
                        <a:pt x="0" y="70"/>
                      </a:cubicBezTo>
                      <a:cubicBezTo>
                        <a:pt x="0" y="72"/>
                        <a:pt x="2" y="74"/>
                        <a:pt x="5" y="74"/>
                      </a:cubicBezTo>
                      <a:cubicBezTo>
                        <a:pt x="99" y="74"/>
                        <a:pt x="99" y="74"/>
                        <a:pt x="99" y="74"/>
                      </a:cubicBezTo>
                      <a:cubicBezTo>
                        <a:pt x="101" y="74"/>
                        <a:pt x="103" y="72"/>
                        <a:pt x="103" y="70"/>
                      </a:cubicBezTo>
                      <a:cubicBezTo>
                        <a:pt x="103" y="5"/>
                        <a:pt x="103" y="5"/>
                        <a:pt x="103" y="5"/>
                      </a:cubicBezTo>
                      <a:cubicBezTo>
                        <a:pt x="103" y="2"/>
                        <a:pt x="101" y="0"/>
                        <a:pt x="99" y="0"/>
                      </a:cubicBezTo>
                      <a:close/>
                      <a:moveTo>
                        <a:pt x="52" y="52"/>
                      </a:moveTo>
                      <a:cubicBezTo>
                        <a:pt x="50" y="54"/>
                        <a:pt x="48" y="54"/>
                        <a:pt x="46" y="52"/>
                      </a:cubicBezTo>
                      <a:cubicBezTo>
                        <a:pt x="29" y="35"/>
                        <a:pt x="29" y="35"/>
                        <a:pt x="29" y="35"/>
                      </a:cubicBezTo>
                      <a:cubicBezTo>
                        <a:pt x="25" y="47"/>
                        <a:pt x="25" y="47"/>
                        <a:pt x="25" y="47"/>
                      </a:cubicBezTo>
                      <a:cubicBezTo>
                        <a:pt x="12" y="12"/>
                        <a:pt x="12" y="12"/>
                        <a:pt x="12" y="12"/>
                      </a:cubicBezTo>
                      <a:cubicBezTo>
                        <a:pt x="46" y="26"/>
                        <a:pt x="46" y="26"/>
                        <a:pt x="46" y="26"/>
                      </a:cubicBezTo>
                      <a:cubicBezTo>
                        <a:pt x="35" y="29"/>
                        <a:pt x="35" y="29"/>
                        <a:pt x="35" y="29"/>
                      </a:cubicBezTo>
                      <a:cubicBezTo>
                        <a:pt x="52" y="47"/>
                        <a:pt x="52" y="47"/>
                        <a:pt x="52" y="47"/>
                      </a:cubicBezTo>
                      <a:cubicBezTo>
                        <a:pt x="53" y="48"/>
                        <a:pt x="53" y="51"/>
                        <a:pt x="52" y="52"/>
                      </a:cubicBezTo>
                      <a:close/>
                    </a:path>
                  </a:pathLst>
                </a:custGeom>
                <a:grpFill/>
                <a:ln w="9525">
                  <a:noFill/>
                  <a:round/>
                  <a:headEnd/>
                  <a:tailEnd/>
                </a:ln>
              </p:spPr>
              <p:txBody>
                <a:bodyPr/>
                <a:lstStyle/>
                <a:p>
                  <a:pPr>
                    <a:defRPr/>
                  </a:pPr>
                  <a:endParaRPr lang="en-US" dirty="0">
                    <a:solidFill>
                      <a:srgbClr val="3C3C3C"/>
                    </a:solidFill>
                    <a:latin typeface="Arial"/>
                    <a:ea typeface="ＭＳ Ｐゴシック" charset="0"/>
                    <a:cs typeface="ＭＳ Ｐゴシック" charset="0"/>
                  </a:endParaRPr>
                </a:p>
              </p:txBody>
            </p:sp>
            <p:sp>
              <p:nvSpPr>
                <p:cNvPr id="139" name="Freeform 59"/>
                <p:cNvSpPr>
                  <a:spLocks/>
                </p:cNvSpPr>
                <p:nvPr/>
              </p:nvSpPr>
              <p:spPr bwMode="auto">
                <a:xfrm>
                  <a:off x="109" y="3773"/>
                  <a:ext cx="111" cy="19"/>
                </a:xfrm>
                <a:custGeom>
                  <a:avLst/>
                  <a:gdLst>
                    <a:gd name="T0" fmla="*/ 7496 w 47"/>
                    <a:gd name="T1" fmla="*/ 0 h 8"/>
                    <a:gd name="T2" fmla="*/ 659 w 47"/>
                    <a:gd name="T3" fmla="*/ 0 h 8"/>
                    <a:gd name="T4" fmla="*/ 0 w 47"/>
                    <a:gd name="T5" fmla="*/ 762 h 8"/>
                    <a:gd name="T6" fmla="*/ 659 w 47"/>
                    <a:gd name="T7" fmla="*/ 1432 h 8"/>
                    <a:gd name="T8" fmla="*/ 7496 w 47"/>
                    <a:gd name="T9" fmla="*/ 1432 h 8"/>
                    <a:gd name="T10" fmla="*/ 8155 w 47"/>
                    <a:gd name="T11" fmla="*/ 762 h 8"/>
                    <a:gd name="T12" fmla="*/ 7496 w 47"/>
                    <a:gd name="T13" fmla="*/ 0 h 8"/>
                    <a:gd name="T14" fmla="*/ 0 60000 65536"/>
                    <a:gd name="T15" fmla="*/ 0 60000 65536"/>
                    <a:gd name="T16" fmla="*/ 0 60000 65536"/>
                    <a:gd name="T17" fmla="*/ 0 60000 65536"/>
                    <a:gd name="T18" fmla="*/ 0 60000 65536"/>
                    <a:gd name="T19" fmla="*/ 0 60000 65536"/>
                    <a:gd name="T20" fmla="*/ 0 60000 65536"/>
                    <a:gd name="T21" fmla="*/ 0 w 47"/>
                    <a:gd name="T22" fmla="*/ 0 h 8"/>
                    <a:gd name="T23" fmla="*/ 47 w 4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8">
                      <a:moveTo>
                        <a:pt x="43" y="0"/>
                      </a:moveTo>
                      <a:cubicBezTo>
                        <a:pt x="4" y="0"/>
                        <a:pt x="4" y="0"/>
                        <a:pt x="4" y="0"/>
                      </a:cubicBezTo>
                      <a:cubicBezTo>
                        <a:pt x="2" y="0"/>
                        <a:pt x="0" y="2"/>
                        <a:pt x="0" y="4"/>
                      </a:cubicBezTo>
                      <a:cubicBezTo>
                        <a:pt x="0" y="6"/>
                        <a:pt x="2" y="8"/>
                        <a:pt x="4" y="8"/>
                      </a:cubicBezTo>
                      <a:cubicBezTo>
                        <a:pt x="43" y="8"/>
                        <a:pt x="43" y="8"/>
                        <a:pt x="43" y="8"/>
                      </a:cubicBezTo>
                      <a:cubicBezTo>
                        <a:pt x="45" y="8"/>
                        <a:pt x="47" y="6"/>
                        <a:pt x="47" y="4"/>
                      </a:cubicBezTo>
                      <a:cubicBezTo>
                        <a:pt x="47" y="2"/>
                        <a:pt x="45" y="0"/>
                        <a:pt x="43" y="0"/>
                      </a:cubicBezTo>
                      <a:close/>
                    </a:path>
                  </a:pathLst>
                </a:custGeom>
                <a:grpFill/>
                <a:ln w="9525">
                  <a:noFill/>
                  <a:round/>
                  <a:headEnd/>
                  <a:tailEnd/>
                </a:ln>
              </p:spPr>
              <p:txBody>
                <a:bodyPr/>
                <a:lstStyle/>
                <a:p>
                  <a:pPr>
                    <a:defRPr/>
                  </a:pPr>
                  <a:endParaRPr lang="en-US" dirty="0">
                    <a:solidFill>
                      <a:srgbClr val="3C3C3C"/>
                    </a:solidFill>
                    <a:latin typeface="Arial"/>
                    <a:ea typeface="ＭＳ Ｐゴシック" charset="0"/>
                    <a:cs typeface="ＭＳ Ｐゴシック" charset="0"/>
                  </a:endParaRPr>
                </a:p>
              </p:txBody>
            </p:sp>
          </p:grpSp>
        </p:grpSp>
        <p:sp>
          <p:nvSpPr>
            <p:cNvPr id="90" name="TextBox 27"/>
            <p:cNvSpPr txBox="1">
              <a:spLocks noChangeArrowheads="1"/>
            </p:cNvSpPr>
            <p:nvPr/>
          </p:nvSpPr>
          <p:spPr bwMode="auto">
            <a:xfrm>
              <a:off x="2613443" y="5782163"/>
              <a:ext cx="455189" cy="193899"/>
            </a:xfrm>
            <a:prstGeom prst="rect">
              <a:avLst/>
            </a:prstGeom>
            <a:noFill/>
            <a:ln w="9525">
              <a:noFill/>
              <a:miter lim="800000"/>
              <a:headEnd/>
              <a:tailEnd/>
            </a:ln>
          </p:spPr>
          <p:txBody>
            <a:bodyPr wrap="none" lIns="0" tIns="0" rIns="0" bIns="0">
              <a:spAutoFit/>
            </a:bodyPr>
            <a:lstStyle/>
            <a:p>
              <a:pPr algn="ctr">
                <a:lnSpc>
                  <a:spcPct val="90000"/>
                </a:lnSpc>
              </a:pPr>
              <a:r>
                <a:rPr lang="en-AU">
                  <a:solidFill>
                    <a:srgbClr val="0D58D7"/>
                  </a:solidFill>
                </a:rPr>
                <a:t>Video</a:t>
              </a:r>
            </a:p>
          </p:txBody>
        </p:sp>
        <p:grpSp>
          <p:nvGrpSpPr>
            <p:cNvPr id="91" name="Group 130"/>
            <p:cNvGrpSpPr>
              <a:grpSpLocks/>
            </p:cNvGrpSpPr>
            <p:nvPr/>
          </p:nvGrpSpPr>
          <p:grpSpPr bwMode="auto">
            <a:xfrm>
              <a:off x="2336247" y="5041900"/>
              <a:ext cx="1009580" cy="725880"/>
              <a:chOff x="6293255" y="1383908"/>
              <a:chExt cx="1009580" cy="725880"/>
            </a:xfrm>
          </p:grpSpPr>
          <p:grpSp>
            <p:nvGrpSpPr>
              <p:cNvPr id="130" name="Group 97"/>
              <p:cNvGrpSpPr>
                <a:grpSpLocks/>
              </p:cNvGrpSpPr>
              <p:nvPr/>
            </p:nvGrpSpPr>
            <p:grpSpPr bwMode="auto">
              <a:xfrm>
                <a:off x="6293255" y="1383908"/>
                <a:ext cx="1009580" cy="725880"/>
                <a:chOff x="-874482" y="2935067"/>
                <a:chExt cx="2676241" cy="1924198"/>
              </a:xfrm>
            </p:grpSpPr>
            <p:sp>
              <p:nvSpPr>
                <p:cNvPr id="132" name="AutoShape 4"/>
                <p:cNvSpPr>
                  <a:spLocks noChangeArrowheads="1"/>
                </p:cNvSpPr>
                <p:nvPr/>
              </p:nvSpPr>
              <p:spPr bwMode="gray">
                <a:xfrm>
                  <a:off x="-874482" y="4520163"/>
                  <a:ext cx="2676241" cy="339102"/>
                </a:xfrm>
                <a:prstGeom prst="roundRect">
                  <a:avLst>
                    <a:gd name="adj" fmla="val 50000"/>
                  </a:avLst>
                </a:prstGeom>
                <a:gradFill rotWithShape="0">
                  <a:gsLst>
                    <a:gs pos="0">
                      <a:srgbClr val="BCBCBC"/>
                    </a:gs>
                    <a:gs pos="100000">
                      <a:srgbClr val="FFFFFF">
                        <a:alpha val="0"/>
                      </a:srgbClr>
                    </a:gs>
                  </a:gsLst>
                  <a:path path="shape">
                    <a:fillToRect l="50000" t="50000" r="50000" b="50000"/>
                  </a:path>
                </a:gradFill>
                <a:ln w="9525">
                  <a:noFill/>
                  <a:round/>
                  <a:headEnd/>
                  <a:tailEnd/>
                </a:ln>
              </p:spPr>
              <p:txBody>
                <a:bodyPr wrap="none" anchor="ctr"/>
                <a:lstStyle/>
                <a:p>
                  <a:endParaRPr lang="en-US">
                    <a:solidFill>
                      <a:srgbClr val="3C3C3C"/>
                    </a:solidFill>
                  </a:endParaRPr>
                </a:p>
              </p:txBody>
            </p:sp>
            <p:sp>
              <p:nvSpPr>
                <p:cNvPr id="133" name="Oval 14"/>
                <p:cNvSpPr>
                  <a:spLocks noChangeArrowheads="1"/>
                </p:cNvSpPr>
                <p:nvPr/>
              </p:nvSpPr>
              <p:spPr bwMode="auto">
                <a:xfrm>
                  <a:off x="-424583" y="2935067"/>
                  <a:ext cx="1761185" cy="1761185"/>
                </a:xfrm>
                <a:prstGeom prst="ellipse">
                  <a:avLst/>
                </a:prstGeom>
                <a:solidFill>
                  <a:schemeClr val="bg1"/>
                </a:solidFill>
                <a:ln w="9525" cap="rnd">
                  <a:solidFill>
                    <a:schemeClr val="accent1"/>
                  </a:solidFill>
                  <a:prstDash val="sysDot"/>
                  <a:round/>
                  <a:headEnd/>
                  <a:tailEnd/>
                </a:ln>
              </p:spPr>
              <p:txBody>
                <a:bodyPr wrap="none" anchor="ctr"/>
                <a:lstStyle/>
                <a:p>
                  <a:pPr algn="ctr"/>
                  <a:endParaRPr lang="en-US">
                    <a:solidFill>
                      <a:srgbClr val="3C3C3C"/>
                    </a:solidFill>
                  </a:endParaRPr>
                </a:p>
              </p:txBody>
            </p:sp>
            <p:sp>
              <p:nvSpPr>
                <p:cNvPr id="134" name="Oval 39"/>
                <p:cNvSpPr>
                  <a:spLocks noChangeArrowheads="1"/>
                </p:cNvSpPr>
                <p:nvPr/>
              </p:nvSpPr>
              <p:spPr bwMode="auto">
                <a:xfrm>
                  <a:off x="-390525" y="2965794"/>
                  <a:ext cx="1695450" cy="1695450"/>
                </a:xfrm>
                <a:prstGeom prst="ellipse">
                  <a:avLst/>
                </a:prstGeom>
                <a:solidFill>
                  <a:schemeClr val="accent1"/>
                </a:solidFill>
                <a:ln w="9525">
                  <a:noFill/>
                  <a:round/>
                  <a:headEnd/>
                  <a:tailEnd/>
                </a:ln>
              </p:spPr>
              <p:txBody>
                <a:bodyPr wrap="none"/>
                <a:lstStyle/>
                <a:p>
                  <a:pPr>
                    <a:lnSpc>
                      <a:spcPct val="90000"/>
                    </a:lnSpc>
                  </a:pPr>
                  <a:endParaRPr lang="en-US">
                    <a:solidFill>
                      <a:srgbClr val="3C3C3C"/>
                    </a:solidFill>
                  </a:endParaRPr>
                </a:p>
              </p:txBody>
            </p:sp>
          </p:grpSp>
          <p:sp>
            <p:nvSpPr>
              <p:cNvPr id="131" name="Freeform 52"/>
              <p:cNvSpPr>
                <a:spLocks noEditPoints="1"/>
              </p:cNvSpPr>
              <p:nvPr/>
            </p:nvSpPr>
            <p:spPr bwMode="auto">
              <a:xfrm>
                <a:off x="6663926" y="1524987"/>
                <a:ext cx="275222" cy="393892"/>
              </a:xfrm>
              <a:custGeom>
                <a:avLst/>
                <a:gdLst>
                  <a:gd name="T0" fmla="*/ 2147483647 w 868"/>
                  <a:gd name="T1" fmla="*/ 0 h 1247"/>
                  <a:gd name="T2" fmla="*/ 2147483647 w 868"/>
                  <a:gd name="T3" fmla="*/ 2147483647 h 1247"/>
                  <a:gd name="T4" fmla="*/ 2147483647 w 868"/>
                  <a:gd name="T5" fmla="*/ 2147483647 h 1247"/>
                  <a:gd name="T6" fmla="*/ 2147483647 w 868"/>
                  <a:gd name="T7" fmla="*/ 2147483647 h 1247"/>
                  <a:gd name="T8" fmla="*/ 2147483647 w 868"/>
                  <a:gd name="T9" fmla="*/ 0 h 1247"/>
                  <a:gd name="T10" fmla="*/ 0 w 868"/>
                  <a:gd name="T11" fmla="*/ 2147483647 h 1247"/>
                  <a:gd name="T12" fmla="*/ 2147483647 w 868"/>
                  <a:gd name="T13" fmla="*/ 2147483647 h 1247"/>
                  <a:gd name="T14" fmla="*/ 2147483647 w 868"/>
                  <a:gd name="T15" fmla="*/ 2147483647 h 1247"/>
                  <a:gd name="T16" fmla="*/ 2147483647 w 868"/>
                  <a:gd name="T17" fmla="*/ 2147483647 h 1247"/>
                  <a:gd name="T18" fmla="*/ 2147483647 w 868"/>
                  <a:gd name="T19" fmla="*/ 2147483647 h 1247"/>
                  <a:gd name="T20" fmla="*/ 2147483647 w 868"/>
                  <a:gd name="T21" fmla="*/ 2147483647 h 1247"/>
                  <a:gd name="T22" fmla="*/ 2147483647 w 868"/>
                  <a:gd name="T23" fmla="*/ 2147483647 h 1247"/>
                  <a:gd name="T24" fmla="*/ 2147483647 w 868"/>
                  <a:gd name="T25" fmla="*/ 2147483647 h 1247"/>
                  <a:gd name="T26" fmla="*/ 2147483647 w 868"/>
                  <a:gd name="T27" fmla="*/ 2147483647 h 1247"/>
                  <a:gd name="T28" fmla="*/ 2147483647 w 868"/>
                  <a:gd name="T29" fmla="*/ 2147483647 h 1247"/>
                  <a:gd name="T30" fmla="*/ 2147483647 w 868"/>
                  <a:gd name="T31" fmla="*/ 2147483647 h 1247"/>
                  <a:gd name="T32" fmla="*/ 2147483647 w 868"/>
                  <a:gd name="T33" fmla="*/ 2147483647 h 1247"/>
                  <a:gd name="T34" fmla="*/ 2147483647 w 868"/>
                  <a:gd name="T35" fmla="*/ 2147483647 h 1247"/>
                  <a:gd name="T36" fmla="*/ 2147483647 w 868"/>
                  <a:gd name="T37" fmla="*/ 2147483647 h 1247"/>
                  <a:gd name="T38" fmla="*/ 2147483647 w 868"/>
                  <a:gd name="T39" fmla="*/ 2147483647 h 1247"/>
                  <a:gd name="T40" fmla="*/ 2147483647 w 868"/>
                  <a:gd name="T41" fmla="*/ 2147483647 h 1247"/>
                  <a:gd name="T42" fmla="*/ 2147483647 w 868"/>
                  <a:gd name="T43" fmla="*/ 2147483647 h 1247"/>
                  <a:gd name="T44" fmla="*/ 2147483647 w 868"/>
                  <a:gd name="T45" fmla="*/ 2147483647 h 1247"/>
                  <a:gd name="T46" fmla="*/ 2147483647 w 868"/>
                  <a:gd name="T47" fmla="*/ 2147483647 h 1247"/>
                  <a:gd name="T48" fmla="*/ 2147483647 w 868"/>
                  <a:gd name="T49" fmla="*/ 2147483647 h 1247"/>
                  <a:gd name="T50" fmla="*/ 2147483647 w 868"/>
                  <a:gd name="T51" fmla="*/ 2147483647 h 1247"/>
                  <a:gd name="T52" fmla="*/ 2147483647 w 868"/>
                  <a:gd name="T53" fmla="*/ 2147483647 h 1247"/>
                  <a:gd name="T54" fmla="*/ 2147483647 w 868"/>
                  <a:gd name="T55" fmla="*/ 2147483647 h 1247"/>
                  <a:gd name="T56" fmla="*/ 2147483647 w 868"/>
                  <a:gd name="T57" fmla="*/ 2147483647 h 1247"/>
                  <a:gd name="T58" fmla="*/ 2147483647 w 868"/>
                  <a:gd name="T59" fmla="*/ 2147483647 h 1247"/>
                  <a:gd name="T60" fmla="*/ 2147483647 w 868"/>
                  <a:gd name="T61" fmla="*/ 2147483647 h 1247"/>
                  <a:gd name="T62" fmla="*/ 2147483647 w 868"/>
                  <a:gd name="T63" fmla="*/ 2147483647 h 1247"/>
                  <a:gd name="T64" fmla="*/ 2147483647 w 868"/>
                  <a:gd name="T65" fmla="*/ 2147483647 h 1247"/>
                  <a:gd name="T66" fmla="*/ 2147483647 w 868"/>
                  <a:gd name="T67" fmla="*/ 2147483647 h 1247"/>
                  <a:gd name="T68" fmla="*/ 2147483647 w 868"/>
                  <a:gd name="T69" fmla="*/ 2147483647 h 1247"/>
                  <a:gd name="T70" fmla="*/ 2147483647 w 868"/>
                  <a:gd name="T71" fmla="*/ 2147483647 h 1247"/>
                  <a:gd name="T72" fmla="*/ 2147483647 w 868"/>
                  <a:gd name="T73" fmla="*/ 2147483647 h 1247"/>
                  <a:gd name="T74" fmla="*/ 2147483647 w 868"/>
                  <a:gd name="T75" fmla="*/ 2147483647 h 1247"/>
                  <a:gd name="T76" fmla="*/ 2147483647 w 868"/>
                  <a:gd name="T77" fmla="*/ 2147483647 h 1247"/>
                  <a:gd name="T78" fmla="*/ 2147483647 w 868"/>
                  <a:gd name="T79" fmla="*/ 2147483647 h 1247"/>
                  <a:gd name="T80" fmla="*/ 2147483647 w 868"/>
                  <a:gd name="T81" fmla="*/ 2147483647 h 1247"/>
                  <a:gd name="T82" fmla="*/ 2147483647 w 868"/>
                  <a:gd name="T83" fmla="*/ 2147483647 h 1247"/>
                  <a:gd name="T84" fmla="*/ 2147483647 w 868"/>
                  <a:gd name="T85" fmla="*/ 2147483647 h 1247"/>
                  <a:gd name="T86" fmla="*/ 2147483647 w 868"/>
                  <a:gd name="T87" fmla="*/ 2147483647 h 1247"/>
                  <a:gd name="T88" fmla="*/ 2147483647 w 868"/>
                  <a:gd name="T89" fmla="*/ 2147483647 h 1247"/>
                  <a:gd name="T90" fmla="*/ 2147483647 w 868"/>
                  <a:gd name="T91" fmla="*/ 2147483647 h 1247"/>
                  <a:gd name="T92" fmla="*/ 2147483647 w 868"/>
                  <a:gd name="T93" fmla="*/ 2147483647 h 12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68"/>
                  <a:gd name="T142" fmla="*/ 0 h 1247"/>
                  <a:gd name="T143" fmla="*/ 868 w 868"/>
                  <a:gd name="T144" fmla="*/ 1247 h 12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68" h="1247">
                    <a:moveTo>
                      <a:pt x="813" y="0"/>
                    </a:moveTo>
                    <a:cubicBezTo>
                      <a:pt x="683" y="0"/>
                      <a:pt x="683" y="0"/>
                      <a:pt x="683" y="0"/>
                    </a:cubicBezTo>
                    <a:cubicBezTo>
                      <a:pt x="653" y="0"/>
                      <a:pt x="628" y="25"/>
                      <a:pt x="628" y="55"/>
                    </a:cubicBezTo>
                    <a:cubicBezTo>
                      <a:pt x="628" y="231"/>
                      <a:pt x="628" y="231"/>
                      <a:pt x="628" y="231"/>
                    </a:cubicBezTo>
                    <a:cubicBezTo>
                      <a:pt x="628" y="262"/>
                      <a:pt x="603" y="286"/>
                      <a:pt x="573" y="286"/>
                    </a:cubicBezTo>
                    <a:cubicBezTo>
                      <a:pt x="295" y="286"/>
                      <a:pt x="295" y="286"/>
                      <a:pt x="295" y="286"/>
                    </a:cubicBezTo>
                    <a:cubicBezTo>
                      <a:pt x="265" y="286"/>
                      <a:pt x="240" y="262"/>
                      <a:pt x="240" y="231"/>
                    </a:cubicBezTo>
                    <a:cubicBezTo>
                      <a:pt x="240" y="55"/>
                      <a:pt x="240" y="55"/>
                      <a:pt x="240" y="55"/>
                    </a:cubicBezTo>
                    <a:cubicBezTo>
                      <a:pt x="240" y="25"/>
                      <a:pt x="215" y="0"/>
                      <a:pt x="185" y="0"/>
                    </a:cubicBezTo>
                    <a:cubicBezTo>
                      <a:pt x="55" y="0"/>
                      <a:pt x="55" y="0"/>
                      <a:pt x="55" y="0"/>
                    </a:cubicBezTo>
                    <a:cubicBezTo>
                      <a:pt x="25" y="0"/>
                      <a:pt x="0" y="25"/>
                      <a:pt x="0" y="55"/>
                    </a:cubicBezTo>
                    <a:cubicBezTo>
                      <a:pt x="0" y="1191"/>
                      <a:pt x="0" y="1191"/>
                      <a:pt x="0" y="1191"/>
                    </a:cubicBezTo>
                    <a:cubicBezTo>
                      <a:pt x="0" y="1222"/>
                      <a:pt x="25" y="1247"/>
                      <a:pt x="55" y="1247"/>
                    </a:cubicBezTo>
                    <a:cubicBezTo>
                      <a:pt x="185" y="1247"/>
                      <a:pt x="185" y="1247"/>
                      <a:pt x="185" y="1247"/>
                    </a:cubicBezTo>
                    <a:cubicBezTo>
                      <a:pt x="215" y="1247"/>
                      <a:pt x="240" y="1222"/>
                      <a:pt x="240" y="1191"/>
                    </a:cubicBezTo>
                    <a:cubicBezTo>
                      <a:pt x="240" y="990"/>
                      <a:pt x="240" y="990"/>
                      <a:pt x="240" y="990"/>
                    </a:cubicBezTo>
                    <a:cubicBezTo>
                      <a:pt x="240" y="960"/>
                      <a:pt x="265" y="935"/>
                      <a:pt x="295" y="935"/>
                    </a:cubicBezTo>
                    <a:cubicBezTo>
                      <a:pt x="573" y="935"/>
                      <a:pt x="573" y="935"/>
                      <a:pt x="573" y="935"/>
                    </a:cubicBezTo>
                    <a:cubicBezTo>
                      <a:pt x="603" y="935"/>
                      <a:pt x="628" y="960"/>
                      <a:pt x="628" y="990"/>
                    </a:cubicBezTo>
                    <a:cubicBezTo>
                      <a:pt x="628" y="1191"/>
                      <a:pt x="628" y="1191"/>
                      <a:pt x="628" y="1191"/>
                    </a:cubicBezTo>
                    <a:cubicBezTo>
                      <a:pt x="628" y="1222"/>
                      <a:pt x="653" y="1247"/>
                      <a:pt x="683" y="1247"/>
                    </a:cubicBezTo>
                    <a:cubicBezTo>
                      <a:pt x="813" y="1247"/>
                      <a:pt x="813" y="1247"/>
                      <a:pt x="813" y="1247"/>
                    </a:cubicBezTo>
                    <a:cubicBezTo>
                      <a:pt x="843" y="1247"/>
                      <a:pt x="868" y="1222"/>
                      <a:pt x="868" y="1191"/>
                    </a:cubicBezTo>
                    <a:cubicBezTo>
                      <a:pt x="868" y="55"/>
                      <a:pt x="868" y="55"/>
                      <a:pt x="868" y="55"/>
                    </a:cubicBezTo>
                    <a:cubicBezTo>
                      <a:pt x="868" y="25"/>
                      <a:pt x="843" y="0"/>
                      <a:pt x="813" y="0"/>
                    </a:cubicBezTo>
                    <a:close/>
                    <a:moveTo>
                      <a:pt x="168" y="1169"/>
                    </a:moveTo>
                    <a:cubicBezTo>
                      <a:pt x="61" y="1169"/>
                      <a:pt x="61" y="1169"/>
                      <a:pt x="61" y="1169"/>
                    </a:cubicBezTo>
                    <a:cubicBezTo>
                      <a:pt x="61" y="1061"/>
                      <a:pt x="61" y="1061"/>
                      <a:pt x="61" y="1061"/>
                    </a:cubicBezTo>
                    <a:cubicBezTo>
                      <a:pt x="168" y="1061"/>
                      <a:pt x="168" y="1061"/>
                      <a:pt x="168" y="1061"/>
                    </a:cubicBezTo>
                    <a:lnTo>
                      <a:pt x="168" y="1169"/>
                    </a:lnTo>
                    <a:close/>
                    <a:moveTo>
                      <a:pt x="168" y="970"/>
                    </a:moveTo>
                    <a:cubicBezTo>
                      <a:pt x="61" y="970"/>
                      <a:pt x="61" y="970"/>
                      <a:pt x="61" y="970"/>
                    </a:cubicBezTo>
                    <a:cubicBezTo>
                      <a:pt x="61" y="862"/>
                      <a:pt x="61" y="862"/>
                      <a:pt x="61" y="862"/>
                    </a:cubicBezTo>
                    <a:cubicBezTo>
                      <a:pt x="168" y="862"/>
                      <a:pt x="168" y="862"/>
                      <a:pt x="168" y="862"/>
                    </a:cubicBezTo>
                    <a:lnTo>
                      <a:pt x="168" y="970"/>
                    </a:lnTo>
                    <a:close/>
                    <a:moveTo>
                      <a:pt x="168" y="771"/>
                    </a:moveTo>
                    <a:cubicBezTo>
                      <a:pt x="61" y="771"/>
                      <a:pt x="61" y="771"/>
                      <a:pt x="61" y="771"/>
                    </a:cubicBezTo>
                    <a:cubicBezTo>
                      <a:pt x="61" y="663"/>
                      <a:pt x="61" y="663"/>
                      <a:pt x="61" y="663"/>
                    </a:cubicBezTo>
                    <a:cubicBezTo>
                      <a:pt x="168" y="663"/>
                      <a:pt x="168" y="663"/>
                      <a:pt x="168" y="663"/>
                    </a:cubicBezTo>
                    <a:lnTo>
                      <a:pt x="168" y="771"/>
                    </a:lnTo>
                    <a:close/>
                    <a:moveTo>
                      <a:pt x="168" y="572"/>
                    </a:moveTo>
                    <a:cubicBezTo>
                      <a:pt x="61" y="572"/>
                      <a:pt x="61" y="572"/>
                      <a:pt x="61" y="572"/>
                    </a:cubicBezTo>
                    <a:cubicBezTo>
                      <a:pt x="61" y="465"/>
                      <a:pt x="61" y="465"/>
                      <a:pt x="61" y="465"/>
                    </a:cubicBezTo>
                    <a:cubicBezTo>
                      <a:pt x="168" y="465"/>
                      <a:pt x="168" y="465"/>
                      <a:pt x="168" y="465"/>
                    </a:cubicBezTo>
                    <a:lnTo>
                      <a:pt x="168" y="572"/>
                    </a:lnTo>
                    <a:close/>
                    <a:moveTo>
                      <a:pt x="168" y="373"/>
                    </a:moveTo>
                    <a:cubicBezTo>
                      <a:pt x="61" y="373"/>
                      <a:pt x="61" y="373"/>
                      <a:pt x="61" y="373"/>
                    </a:cubicBezTo>
                    <a:cubicBezTo>
                      <a:pt x="61" y="266"/>
                      <a:pt x="61" y="266"/>
                      <a:pt x="61" y="266"/>
                    </a:cubicBezTo>
                    <a:cubicBezTo>
                      <a:pt x="168" y="266"/>
                      <a:pt x="168" y="266"/>
                      <a:pt x="168" y="266"/>
                    </a:cubicBezTo>
                    <a:lnTo>
                      <a:pt x="168" y="373"/>
                    </a:lnTo>
                    <a:close/>
                    <a:moveTo>
                      <a:pt x="168" y="174"/>
                    </a:moveTo>
                    <a:cubicBezTo>
                      <a:pt x="61" y="174"/>
                      <a:pt x="61" y="174"/>
                      <a:pt x="61" y="174"/>
                    </a:cubicBezTo>
                    <a:cubicBezTo>
                      <a:pt x="61" y="67"/>
                      <a:pt x="61" y="67"/>
                      <a:pt x="61" y="67"/>
                    </a:cubicBezTo>
                    <a:cubicBezTo>
                      <a:pt x="168" y="67"/>
                      <a:pt x="168" y="67"/>
                      <a:pt x="168" y="67"/>
                    </a:cubicBezTo>
                    <a:lnTo>
                      <a:pt x="168" y="174"/>
                    </a:lnTo>
                    <a:close/>
                    <a:moveTo>
                      <a:pt x="628" y="783"/>
                    </a:moveTo>
                    <a:cubicBezTo>
                      <a:pt x="628" y="813"/>
                      <a:pt x="603" y="838"/>
                      <a:pt x="573" y="838"/>
                    </a:cubicBezTo>
                    <a:cubicBezTo>
                      <a:pt x="295" y="838"/>
                      <a:pt x="295" y="838"/>
                      <a:pt x="295" y="838"/>
                    </a:cubicBezTo>
                    <a:cubicBezTo>
                      <a:pt x="265" y="838"/>
                      <a:pt x="240" y="813"/>
                      <a:pt x="240" y="783"/>
                    </a:cubicBezTo>
                    <a:cubicBezTo>
                      <a:pt x="240" y="439"/>
                      <a:pt x="240" y="439"/>
                      <a:pt x="240" y="439"/>
                    </a:cubicBezTo>
                    <a:cubicBezTo>
                      <a:pt x="240" y="408"/>
                      <a:pt x="265" y="383"/>
                      <a:pt x="295" y="383"/>
                    </a:cubicBezTo>
                    <a:cubicBezTo>
                      <a:pt x="573" y="383"/>
                      <a:pt x="573" y="383"/>
                      <a:pt x="573" y="383"/>
                    </a:cubicBezTo>
                    <a:cubicBezTo>
                      <a:pt x="603" y="383"/>
                      <a:pt x="628" y="408"/>
                      <a:pt x="628" y="439"/>
                    </a:cubicBezTo>
                    <a:lnTo>
                      <a:pt x="628" y="783"/>
                    </a:lnTo>
                    <a:close/>
                    <a:moveTo>
                      <a:pt x="802" y="1169"/>
                    </a:moveTo>
                    <a:cubicBezTo>
                      <a:pt x="695" y="1169"/>
                      <a:pt x="695" y="1169"/>
                      <a:pt x="695" y="1169"/>
                    </a:cubicBezTo>
                    <a:cubicBezTo>
                      <a:pt x="695" y="1061"/>
                      <a:pt x="695" y="1061"/>
                      <a:pt x="695" y="1061"/>
                    </a:cubicBezTo>
                    <a:cubicBezTo>
                      <a:pt x="802" y="1061"/>
                      <a:pt x="802" y="1061"/>
                      <a:pt x="802" y="1061"/>
                    </a:cubicBezTo>
                    <a:lnTo>
                      <a:pt x="802" y="1169"/>
                    </a:lnTo>
                    <a:close/>
                    <a:moveTo>
                      <a:pt x="802" y="970"/>
                    </a:moveTo>
                    <a:cubicBezTo>
                      <a:pt x="695" y="970"/>
                      <a:pt x="695" y="970"/>
                      <a:pt x="695" y="970"/>
                    </a:cubicBezTo>
                    <a:cubicBezTo>
                      <a:pt x="695" y="862"/>
                      <a:pt x="695" y="862"/>
                      <a:pt x="695" y="862"/>
                    </a:cubicBezTo>
                    <a:cubicBezTo>
                      <a:pt x="802" y="862"/>
                      <a:pt x="802" y="862"/>
                      <a:pt x="802" y="862"/>
                    </a:cubicBezTo>
                    <a:lnTo>
                      <a:pt x="802" y="970"/>
                    </a:lnTo>
                    <a:close/>
                    <a:moveTo>
                      <a:pt x="802" y="771"/>
                    </a:moveTo>
                    <a:cubicBezTo>
                      <a:pt x="695" y="771"/>
                      <a:pt x="695" y="771"/>
                      <a:pt x="695" y="771"/>
                    </a:cubicBezTo>
                    <a:cubicBezTo>
                      <a:pt x="695" y="663"/>
                      <a:pt x="695" y="663"/>
                      <a:pt x="695" y="663"/>
                    </a:cubicBezTo>
                    <a:cubicBezTo>
                      <a:pt x="802" y="663"/>
                      <a:pt x="802" y="663"/>
                      <a:pt x="802" y="663"/>
                    </a:cubicBezTo>
                    <a:lnTo>
                      <a:pt x="802" y="771"/>
                    </a:lnTo>
                    <a:close/>
                    <a:moveTo>
                      <a:pt x="802" y="572"/>
                    </a:moveTo>
                    <a:cubicBezTo>
                      <a:pt x="695" y="572"/>
                      <a:pt x="695" y="572"/>
                      <a:pt x="695" y="572"/>
                    </a:cubicBezTo>
                    <a:cubicBezTo>
                      <a:pt x="695" y="465"/>
                      <a:pt x="695" y="465"/>
                      <a:pt x="695" y="465"/>
                    </a:cubicBezTo>
                    <a:cubicBezTo>
                      <a:pt x="802" y="465"/>
                      <a:pt x="802" y="465"/>
                      <a:pt x="802" y="465"/>
                    </a:cubicBezTo>
                    <a:lnTo>
                      <a:pt x="802" y="572"/>
                    </a:lnTo>
                    <a:close/>
                    <a:moveTo>
                      <a:pt x="802" y="373"/>
                    </a:moveTo>
                    <a:cubicBezTo>
                      <a:pt x="695" y="373"/>
                      <a:pt x="695" y="373"/>
                      <a:pt x="695" y="373"/>
                    </a:cubicBezTo>
                    <a:cubicBezTo>
                      <a:pt x="695" y="266"/>
                      <a:pt x="695" y="266"/>
                      <a:pt x="695" y="266"/>
                    </a:cubicBezTo>
                    <a:cubicBezTo>
                      <a:pt x="802" y="266"/>
                      <a:pt x="802" y="266"/>
                      <a:pt x="802" y="266"/>
                    </a:cubicBezTo>
                    <a:lnTo>
                      <a:pt x="802" y="373"/>
                    </a:lnTo>
                    <a:close/>
                    <a:moveTo>
                      <a:pt x="802" y="174"/>
                    </a:moveTo>
                    <a:cubicBezTo>
                      <a:pt x="695" y="174"/>
                      <a:pt x="695" y="174"/>
                      <a:pt x="695" y="174"/>
                    </a:cubicBezTo>
                    <a:cubicBezTo>
                      <a:pt x="695" y="67"/>
                      <a:pt x="695" y="67"/>
                      <a:pt x="695" y="67"/>
                    </a:cubicBezTo>
                    <a:cubicBezTo>
                      <a:pt x="802" y="67"/>
                      <a:pt x="802" y="67"/>
                      <a:pt x="802" y="67"/>
                    </a:cubicBezTo>
                    <a:lnTo>
                      <a:pt x="802" y="174"/>
                    </a:lnTo>
                    <a:close/>
                  </a:path>
                </a:pathLst>
              </a:custGeom>
              <a:solidFill>
                <a:schemeClr val="bg1"/>
              </a:solidFill>
              <a:ln w="9525">
                <a:noFill/>
                <a:round/>
                <a:headEnd/>
                <a:tailEnd/>
              </a:ln>
            </p:spPr>
            <p:txBody>
              <a:bodyPr/>
              <a:lstStyle/>
              <a:p>
                <a:endParaRPr lang="en-US"/>
              </a:p>
            </p:txBody>
          </p:sp>
        </p:grpSp>
        <p:sp>
          <p:nvSpPr>
            <p:cNvPr id="92" name="TextBox 30"/>
            <p:cNvSpPr txBox="1">
              <a:spLocks noChangeArrowheads="1"/>
            </p:cNvSpPr>
            <p:nvPr/>
          </p:nvSpPr>
          <p:spPr bwMode="auto">
            <a:xfrm>
              <a:off x="3750086" y="5782163"/>
              <a:ext cx="527388" cy="193899"/>
            </a:xfrm>
            <a:prstGeom prst="rect">
              <a:avLst/>
            </a:prstGeom>
            <a:noFill/>
            <a:ln w="9525">
              <a:noFill/>
              <a:miter lim="800000"/>
              <a:headEnd/>
              <a:tailEnd/>
            </a:ln>
          </p:spPr>
          <p:txBody>
            <a:bodyPr wrap="none" lIns="0" tIns="0" rIns="0" bIns="0">
              <a:spAutoFit/>
            </a:bodyPr>
            <a:lstStyle/>
            <a:p>
              <a:pPr algn="ctr"/>
              <a:r>
                <a:rPr lang="en-AU">
                  <a:solidFill>
                    <a:srgbClr val="74B51C"/>
                  </a:solidFill>
                </a:rPr>
                <a:t>Mobile</a:t>
              </a:r>
            </a:p>
          </p:txBody>
        </p:sp>
        <p:grpSp>
          <p:nvGrpSpPr>
            <p:cNvPr id="93" name="Group 133"/>
            <p:cNvGrpSpPr>
              <a:grpSpLocks/>
            </p:cNvGrpSpPr>
            <p:nvPr/>
          </p:nvGrpSpPr>
          <p:grpSpPr bwMode="auto">
            <a:xfrm>
              <a:off x="3508990" y="5041900"/>
              <a:ext cx="1009580" cy="725880"/>
              <a:chOff x="7402864" y="1976226"/>
              <a:chExt cx="1009580" cy="725880"/>
            </a:xfrm>
          </p:grpSpPr>
          <p:grpSp>
            <p:nvGrpSpPr>
              <p:cNvPr id="125" name="Group 106"/>
              <p:cNvGrpSpPr>
                <a:grpSpLocks/>
              </p:cNvGrpSpPr>
              <p:nvPr/>
            </p:nvGrpSpPr>
            <p:grpSpPr bwMode="auto">
              <a:xfrm>
                <a:off x="7402864" y="1976226"/>
                <a:ext cx="1009580" cy="725880"/>
                <a:chOff x="-874482" y="2935067"/>
                <a:chExt cx="2676241" cy="1924198"/>
              </a:xfrm>
            </p:grpSpPr>
            <p:sp>
              <p:nvSpPr>
                <p:cNvPr id="127" name="AutoShape 4"/>
                <p:cNvSpPr>
                  <a:spLocks noChangeArrowheads="1"/>
                </p:cNvSpPr>
                <p:nvPr/>
              </p:nvSpPr>
              <p:spPr bwMode="gray">
                <a:xfrm>
                  <a:off x="-874482" y="4520163"/>
                  <a:ext cx="2676241" cy="339102"/>
                </a:xfrm>
                <a:prstGeom prst="roundRect">
                  <a:avLst>
                    <a:gd name="adj" fmla="val 50000"/>
                  </a:avLst>
                </a:prstGeom>
                <a:gradFill rotWithShape="0">
                  <a:gsLst>
                    <a:gs pos="0">
                      <a:srgbClr val="BCBCBC"/>
                    </a:gs>
                    <a:gs pos="100000">
                      <a:srgbClr val="FFFFFF">
                        <a:alpha val="0"/>
                      </a:srgbClr>
                    </a:gs>
                  </a:gsLst>
                  <a:path path="shape">
                    <a:fillToRect l="50000" t="50000" r="50000" b="50000"/>
                  </a:path>
                </a:gradFill>
                <a:ln w="9525">
                  <a:noFill/>
                  <a:round/>
                  <a:headEnd/>
                  <a:tailEnd/>
                </a:ln>
              </p:spPr>
              <p:txBody>
                <a:bodyPr wrap="none" anchor="ctr"/>
                <a:lstStyle/>
                <a:p>
                  <a:endParaRPr lang="en-US">
                    <a:solidFill>
                      <a:srgbClr val="3C3C3C"/>
                    </a:solidFill>
                  </a:endParaRPr>
                </a:p>
              </p:txBody>
            </p:sp>
            <p:sp>
              <p:nvSpPr>
                <p:cNvPr id="128" name="Oval 14"/>
                <p:cNvSpPr>
                  <a:spLocks noChangeArrowheads="1"/>
                </p:cNvSpPr>
                <p:nvPr/>
              </p:nvSpPr>
              <p:spPr bwMode="auto">
                <a:xfrm>
                  <a:off x="-425212" y="2935067"/>
                  <a:ext cx="1759293" cy="1761594"/>
                </a:xfrm>
                <a:prstGeom prst="ellipse">
                  <a:avLst/>
                </a:prstGeom>
                <a:solidFill>
                  <a:schemeClr val="bg1"/>
                </a:solidFill>
                <a:ln w="9525" cap="rnd">
                  <a:solidFill>
                    <a:schemeClr val="accent6">
                      <a:lumMod val="75000"/>
                    </a:schemeClr>
                  </a:solidFill>
                  <a:prstDash val="sysDot"/>
                  <a:round/>
                  <a:headEnd/>
                  <a:tailEnd/>
                </a:ln>
              </p:spPr>
              <p:txBody>
                <a:bodyPr wrap="none" anchor="ctr"/>
                <a:lstStyle/>
                <a:p>
                  <a:pPr algn="ctr"/>
                  <a:endParaRPr lang="en-US">
                    <a:solidFill>
                      <a:srgbClr val="3C3C3C"/>
                    </a:solidFill>
                  </a:endParaRPr>
                </a:p>
              </p:txBody>
            </p:sp>
            <p:sp>
              <p:nvSpPr>
                <p:cNvPr id="129" name="Oval 128"/>
                <p:cNvSpPr/>
                <p:nvPr/>
              </p:nvSpPr>
              <p:spPr bwMode="auto">
                <a:xfrm>
                  <a:off x="-391541" y="2964496"/>
                  <a:ext cx="1696159" cy="1698531"/>
                </a:xfrm>
                <a:prstGeom prst="ellipse">
                  <a:avLst/>
                </a:prstGeom>
                <a:solidFill>
                  <a:schemeClr val="accent6">
                    <a:lumMod val="75000"/>
                  </a:schemeClr>
                </a:solidFill>
                <a:ln w="9525" cap="flat" cmpd="sng" algn="ctr">
                  <a:noFill/>
                  <a:prstDash val="solid"/>
                  <a:round/>
                  <a:headEnd type="none" w="med" len="med"/>
                  <a:tailEnd type="none" w="med" len="med"/>
                </a:ln>
                <a:effectLst/>
              </p:spPr>
              <p:txBody>
                <a:bodyPr wrap="none"/>
                <a:lstStyle/>
                <a:p>
                  <a:pPr>
                    <a:lnSpc>
                      <a:spcPct val="90000"/>
                    </a:lnSpc>
                  </a:pPr>
                  <a:endParaRPr lang="en-US">
                    <a:solidFill>
                      <a:srgbClr val="3C3C3C"/>
                    </a:solidFill>
                  </a:endParaRPr>
                </a:p>
              </p:txBody>
            </p:sp>
          </p:grpSp>
          <p:sp>
            <p:nvSpPr>
              <p:cNvPr id="126" name="Freeform 88"/>
              <p:cNvSpPr>
                <a:spLocks noEditPoints="1"/>
              </p:cNvSpPr>
              <p:nvPr/>
            </p:nvSpPr>
            <p:spPr bwMode="auto">
              <a:xfrm>
                <a:off x="7793866" y="2102955"/>
                <a:ext cx="225002" cy="404534"/>
              </a:xfrm>
              <a:custGeom>
                <a:avLst/>
                <a:gdLst>
                  <a:gd name="T0" fmla="*/ 2147483647 w 94"/>
                  <a:gd name="T1" fmla="*/ 2147483647 h 169"/>
                  <a:gd name="T2" fmla="*/ 2147483647 w 94"/>
                  <a:gd name="T3" fmla="*/ 2147483647 h 169"/>
                  <a:gd name="T4" fmla="*/ 2147483647 w 94"/>
                  <a:gd name="T5" fmla="*/ 2147483647 h 169"/>
                  <a:gd name="T6" fmla="*/ 0 w 94"/>
                  <a:gd name="T7" fmla="*/ 2147483647 h 169"/>
                  <a:gd name="T8" fmla="*/ 2147483647 w 94"/>
                  <a:gd name="T9" fmla="*/ 2147483647 h 169"/>
                  <a:gd name="T10" fmla="*/ 2147483647 w 94"/>
                  <a:gd name="T11" fmla="*/ 2147483647 h 169"/>
                  <a:gd name="T12" fmla="*/ 2147483647 w 94"/>
                  <a:gd name="T13" fmla="*/ 2147483647 h 169"/>
                  <a:gd name="T14" fmla="*/ 2147483647 w 94"/>
                  <a:gd name="T15" fmla="*/ 2147483647 h 169"/>
                  <a:gd name="T16" fmla="*/ 2147483647 w 94"/>
                  <a:gd name="T17" fmla="*/ 2147483647 h 169"/>
                  <a:gd name="T18" fmla="*/ 2147483647 w 94"/>
                  <a:gd name="T19" fmla="*/ 2147483647 h 169"/>
                  <a:gd name="T20" fmla="*/ 2147483647 w 94"/>
                  <a:gd name="T21" fmla="*/ 2147483647 h 169"/>
                  <a:gd name="T22" fmla="*/ 2147483647 w 94"/>
                  <a:gd name="T23" fmla="*/ 2147483647 h 169"/>
                  <a:gd name="T24" fmla="*/ 2147483647 w 94"/>
                  <a:gd name="T25" fmla="*/ 2147483647 h 169"/>
                  <a:gd name="T26" fmla="*/ 2147483647 w 94"/>
                  <a:gd name="T27" fmla="*/ 2147483647 h 169"/>
                  <a:gd name="T28" fmla="*/ 2147483647 w 94"/>
                  <a:gd name="T29" fmla="*/ 2147483647 h 169"/>
                  <a:gd name="T30" fmla="*/ 2147483647 w 94"/>
                  <a:gd name="T31" fmla="*/ 2147483647 h 169"/>
                  <a:gd name="T32" fmla="*/ 2147483647 w 94"/>
                  <a:gd name="T33" fmla="*/ 2147483647 h 169"/>
                  <a:gd name="T34" fmla="*/ 2147483647 w 94"/>
                  <a:gd name="T35" fmla="*/ 2147483647 h 169"/>
                  <a:gd name="T36" fmla="*/ 2147483647 w 94"/>
                  <a:gd name="T37" fmla="*/ 2147483647 h 169"/>
                  <a:gd name="T38" fmla="*/ 2147483647 w 94"/>
                  <a:gd name="T39" fmla="*/ 2147483647 h 169"/>
                  <a:gd name="T40" fmla="*/ 2147483647 w 94"/>
                  <a:gd name="T41" fmla="*/ 2147483647 h 169"/>
                  <a:gd name="T42" fmla="*/ 2147483647 w 94"/>
                  <a:gd name="T43" fmla="*/ 2147483647 h 169"/>
                  <a:gd name="T44" fmla="*/ 2147483647 w 94"/>
                  <a:gd name="T45" fmla="*/ 2147483647 h 169"/>
                  <a:gd name="T46" fmla="*/ 2147483647 w 94"/>
                  <a:gd name="T47" fmla="*/ 2147483647 h 169"/>
                  <a:gd name="T48" fmla="*/ 2147483647 w 94"/>
                  <a:gd name="T49" fmla="*/ 2147483647 h 169"/>
                  <a:gd name="T50" fmla="*/ 2147483647 w 94"/>
                  <a:gd name="T51" fmla="*/ 2147483647 h 169"/>
                  <a:gd name="T52" fmla="*/ 2147483647 w 94"/>
                  <a:gd name="T53" fmla="*/ 2147483647 h 169"/>
                  <a:gd name="T54" fmla="*/ 2147483647 w 94"/>
                  <a:gd name="T55" fmla="*/ 2147483647 h 169"/>
                  <a:gd name="T56" fmla="*/ 2147483647 w 94"/>
                  <a:gd name="T57" fmla="*/ 2147483647 h 169"/>
                  <a:gd name="T58" fmla="*/ 2147483647 w 94"/>
                  <a:gd name="T59" fmla="*/ 2147483647 h 169"/>
                  <a:gd name="T60" fmla="*/ 2147483647 w 94"/>
                  <a:gd name="T61" fmla="*/ 2147483647 h 169"/>
                  <a:gd name="T62" fmla="*/ 2147483647 w 94"/>
                  <a:gd name="T63" fmla="*/ 2147483647 h 169"/>
                  <a:gd name="T64" fmla="*/ 2147483647 w 94"/>
                  <a:gd name="T65" fmla="*/ 2147483647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169"/>
                  <a:gd name="T101" fmla="*/ 94 w 94"/>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169">
                    <a:moveTo>
                      <a:pt x="84" y="16"/>
                    </a:moveTo>
                    <a:cubicBezTo>
                      <a:pt x="84" y="6"/>
                      <a:pt x="84" y="6"/>
                      <a:pt x="84" y="6"/>
                    </a:cubicBezTo>
                    <a:cubicBezTo>
                      <a:pt x="84" y="3"/>
                      <a:pt x="81" y="0"/>
                      <a:pt x="77" y="0"/>
                    </a:cubicBezTo>
                    <a:cubicBezTo>
                      <a:pt x="73" y="0"/>
                      <a:pt x="70" y="3"/>
                      <a:pt x="70" y="6"/>
                    </a:cubicBezTo>
                    <a:cubicBezTo>
                      <a:pt x="70" y="13"/>
                      <a:pt x="70" y="13"/>
                      <a:pt x="70" y="13"/>
                    </a:cubicBezTo>
                    <a:cubicBezTo>
                      <a:pt x="20" y="13"/>
                      <a:pt x="20" y="13"/>
                      <a:pt x="20" y="13"/>
                    </a:cubicBezTo>
                    <a:cubicBezTo>
                      <a:pt x="9" y="13"/>
                      <a:pt x="0" y="22"/>
                      <a:pt x="0" y="33"/>
                    </a:cubicBezTo>
                    <a:cubicBezTo>
                      <a:pt x="0" y="150"/>
                      <a:pt x="0" y="150"/>
                      <a:pt x="0" y="150"/>
                    </a:cubicBezTo>
                    <a:cubicBezTo>
                      <a:pt x="0" y="160"/>
                      <a:pt x="9" y="169"/>
                      <a:pt x="20" y="169"/>
                    </a:cubicBezTo>
                    <a:cubicBezTo>
                      <a:pt x="75" y="169"/>
                      <a:pt x="75" y="169"/>
                      <a:pt x="75" y="169"/>
                    </a:cubicBezTo>
                    <a:cubicBezTo>
                      <a:pt x="86" y="169"/>
                      <a:pt x="94" y="160"/>
                      <a:pt x="94" y="150"/>
                    </a:cubicBezTo>
                    <a:cubicBezTo>
                      <a:pt x="94" y="33"/>
                      <a:pt x="94" y="33"/>
                      <a:pt x="94" y="33"/>
                    </a:cubicBezTo>
                    <a:cubicBezTo>
                      <a:pt x="94" y="26"/>
                      <a:pt x="90" y="19"/>
                      <a:pt x="84" y="16"/>
                    </a:cubicBezTo>
                    <a:close/>
                    <a:moveTo>
                      <a:pt x="24" y="158"/>
                    </a:moveTo>
                    <a:cubicBezTo>
                      <a:pt x="19" y="158"/>
                      <a:pt x="15" y="154"/>
                      <a:pt x="15" y="149"/>
                    </a:cubicBezTo>
                    <a:cubicBezTo>
                      <a:pt x="15" y="144"/>
                      <a:pt x="19" y="140"/>
                      <a:pt x="24" y="140"/>
                    </a:cubicBezTo>
                    <a:cubicBezTo>
                      <a:pt x="29" y="140"/>
                      <a:pt x="32" y="144"/>
                      <a:pt x="32" y="149"/>
                    </a:cubicBezTo>
                    <a:cubicBezTo>
                      <a:pt x="32" y="154"/>
                      <a:pt x="29" y="158"/>
                      <a:pt x="24" y="158"/>
                    </a:cubicBezTo>
                    <a:close/>
                    <a:moveTo>
                      <a:pt x="24" y="136"/>
                    </a:moveTo>
                    <a:cubicBezTo>
                      <a:pt x="19" y="136"/>
                      <a:pt x="15" y="133"/>
                      <a:pt x="15" y="128"/>
                    </a:cubicBezTo>
                    <a:cubicBezTo>
                      <a:pt x="15" y="123"/>
                      <a:pt x="19" y="119"/>
                      <a:pt x="24" y="119"/>
                    </a:cubicBezTo>
                    <a:cubicBezTo>
                      <a:pt x="29" y="119"/>
                      <a:pt x="32" y="123"/>
                      <a:pt x="32" y="128"/>
                    </a:cubicBezTo>
                    <a:cubicBezTo>
                      <a:pt x="32" y="133"/>
                      <a:pt x="29" y="136"/>
                      <a:pt x="24" y="136"/>
                    </a:cubicBezTo>
                    <a:close/>
                    <a:moveTo>
                      <a:pt x="24" y="115"/>
                    </a:moveTo>
                    <a:cubicBezTo>
                      <a:pt x="19" y="115"/>
                      <a:pt x="15" y="111"/>
                      <a:pt x="15" y="106"/>
                    </a:cubicBezTo>
                    <a:cubicBezTo>
                      <a:pt x="15" y="102"/>
                      <a:pt x="19" y="98"/>
                      <a:pt x="24" y="98"/>
                    </a:cubicBezTo>
                    <a:cubicBezTo>
                      <a:pt x="29" y="98"/>
                      <a:pt x="32" y="102"/>
                      <a:pt x="32" y="106"/>
                    </a:cubicBezTo>
                    <a:cubicBezTo>
                      <a:pt x="32" y="111"/>
                      <a:pt x="29" y="115"/>
                      <a:pt x="24" y="115"/>
                    </a:cubicBezTo>
                    <a:close/>
                    <a:moveTo>
                      <a:pt x="47" y="158"/>
                    </a:moveTo>
                    <a:cubicBezTo>
                      <a:pt x="42" y="158"/>
                      <a:pt x="38" y="154"/>
                      <a:pt x="38" y="149"/>
                    </a:cubicBezTo>
                    <a:cubicBezTo>
                      <a:pt x="38" y="144"/>
                      <a:pt x="42" y="140"/>
                      <a:pt x="47" y="140"/>
                    </a:cubicBezTo>
                    <a:cubicBezTo>
                      <a:pt x="52" y="140"/>
                      <a:pt x="56" y="144"/>
                      <a:pt x="56" y="149"/>
                    </a:cubicBezTo>
                    <a:cubicBezTo>
                      <a:pt x="56" y="154"/>
                      <a:pt x="52" y="158"/>
                      <a:pt x="47" y="158"/>
                    </a:cubicBezTo>
                    <a:close/>
                    <a:moveTo>
                      <a:pt x="47" y="136"/>
                    </a:moveTo>
                    <a:cubicBezTo>
                      <a:pt x="42" y="136"/>
                      <a:pt x="38" y="133"/>
                      <a:pt x="38" y="128"/>
                    </a:cubicBezTo>
                    <a:cubicBezTo>
                      <a:pt x="38" y="123"/>
                      <a:pt x="42" y="119"/>
                      <a:pt x="47" y="119"/>
                    </a:cubicBezTo>
                    <a:cubicBezTo>
                      <a:pt x="52" y="119"/>
                      <a:pt x="56" y="123"/>
                      <a:pt x="56" y="128"/>
                    </a:cubicBezTo>
                    <a:cubicBezTo>
                      <a:pt x="56" y="133"/>
                      <a:pt x="52" y="136"/>
                      <a:pt x="47" y="136"/>
                    </a:cubicBezTo>
                    <a:close/>
                    <a:moveTo>
                      <a:pt x="47" y="115"/>
                    </a:moveTo>
                    <a:cubicBezTo>
                      <a:pt x="42" y="115"/>
                      <a:pt x="38" y="111"/>
                      <a:pt x="38" y="106"/>
                    </a:cubicBezTo>
                    <a:cubicBezTo>
                      <a:pt x="38" y="102"/>
                      <a:pt x="42" y="98"/>
                      <a:pt x="47" y="98"/>
                    </a:cubicBezTo>
                    <a:cubicBezTo>
                      <a:pt x="52" y="98"/>
                      <a:pt x="56" y="102"/>
                      <a:pt x="56" y="106"/>
                    </a:cubicBezTo>
                    <a:cubicBezTo>
                      <a:pt x="56" y="111"/>
                      <a:pt x="52" y="115"/>
                      <a:pt x="47" y="115"/>
                    </a:cubicBezTo>
                    <a:close/>
                    <a:moveTo>
                      <a:pt x="71" y="158"/>
                    </a:moveTo>
                    <a:cubicBezTo>
                      <a:pt x="66" y="158"/>
                      <a:pt x="62" y="154"/>
                      <a:pt x="62" y="149"/>
                    </a:cubicBezTo>
                    <a:cubicBezTo>
                      <a:pt x="62" y="144"/>
                      <a:pt x="66" y="140"/>
                      <a:pt x="71" y="140"/>
                    </a:cubicBezTo>
                    <a:cubicBezTo>
                      <a:pt x="76" y="140"/>
                      <a:pt x="79" y="144"/>
                      <a:pt x="79" y="149"/>
                    </a:cubicBezTo>
                    <a:cubicBezTo>
                      <a:pt x="79" y="154"/>
                      <a:pt x="76" y="158"/>
                      <a:pt x="71" y="158"/>
                    </a:cubicBezTo>
                    <a:close/>
                    <a:moveTo>
                      <a:pt x="71" y="136"/>
                    </a:moveTo>
                    <a:cubicBezTo>
                      <a:pt x="66" y="136"/>
                      <a:pt x="62" y="133"/>
                      <a:pt x="62" y="128"/>
                    </a:cubicBezTo>
                    <a:cubicBezTo>
                      <a:pt x="62" y="123"/>
                      <a:pt x="66" y="119"/>
                      <a:pt x="71" y="119"/>
                    </a:cubicBezTo>
                    <a:cubicBezTo>
                      <a:pt x="76" y="119"/>
                      <a:pt x="79" y="123"/>
                      <a:pt x="79" y="128"/>
                    </a:cubicBezTo>
                    <a:cubicBezTo>
                      <a:pt x="79" y="133"/>
                      <a:pt x="76" y="136"/>
                      <a:pt x="71" y="136"/>
                    </a:cubicBezTo>
                    <a:close/>
                    <a:moveTo>
                      <a:pt x="71" y="115"/>
                    </a:moveTo>
                    <a:cubicBezTo>
                      <a:pt x="66" y="115"/>
                      <a:pt x="62" y="111"/>
                      <a:pt x="62" y="106"/>
                    </a:cubicBezTo>
                    <a:cubicBezTo>
                      <a:pt x="62" y="102"/>
                      <a:pt x="66" y="98"/>
                      <a:pt x="71" y="98"/>
                    </a:cubicBezTo>
                    <a:cubicBezTo>
                      <a:pt x="76" y="98"/>
                      <a:pt x="79" y="102"/>
                      <a:pt x="79" y="106"/>
                    </a:cubicBezTo>
                    <a:cubicBezTo>
                      <a:pt x="79" y="111"/>
                      <a:pt x="76" y="115"/>
                      <a:pt x="71" y="115"/>
                    </a:cubicBezTo>
                    <a:close/>
                    <a:moveTo>
                      <a:pt x="81" y="64"/>
                    </a:moveTo>
                    <a:cubicBezTo>
                      <a:pt x="81" y="75"/>
                      <a:pt x="72" y="84"/>
                      <a:pt x="61" y="84"/>
                    </a:cubicBezTo>
                    <a:cubicBezTo>
                      <a:pt x="33" y="84"/>
                      <a:pt x="33" y="84"/>
                      <a:pt x="33" y="84"/>
                    </a:cubicBezTo>
                    <a:cubicBezTo>
                      <a:pt x="22" y="84"/>
                      <a:pt x="14" y="75"/>
                      <a:pt x="14" y="64"/>
                    </a:cubicBezTo>
                    <a:cubicBezTo>
                      <a:pt x="14" y="44"/>
                      <a:pt x="14" y="44"/>
                      <a:pt x="14" y="44"/>
                    </a:cubicBezTo>
                    <a:cubicBezTo>
                      <a:pt x="14" y="33"/>
                      <a:pt x="22" y="24"/>
                      <a:pt x="33" y="24"/>
                    </a:cubicBezTo>
                    <a:cubicBezTo>
                      <a:pt x="61" y="24"/>
                      <a:pt x="61" y="24"/>
                      <a:pt x="61" y="24"/>
                    </a:cubicBezTo>
                    <a:cubicBezTo>
                      <a:pt x="72" y="24"/>
                      <a:pt x="81" y="33"/>
                      <a:pt x="81" y="44"/>
                    </a:cubicBezTo>
                    <a:lnTo>
                      <a:pt x="81" y="64"/>
                    </a:lnTo>
                    <a:close/>
                  </a:path>
                </a:pathLst>
              </a:custGeom>
              <a:solidFill>
                <a:schemeClr val="bg1"/>
              </a:solidFill>
              <a:ln w="9525">
                <a:noFill/>
                <a:round/>
                <a:headEnd/>
                <a:tailEnd/>
              </a:ln>
            </p:spPr>
            <p:txBody>
              <a:bodyPr/>
              <a:lstStyle/>
              <a:p>
                <a:endParaRPr lang="en-US"/>
              </a:p>
            </p:txBody>
          </p:sp>
        </p:grpSp>
        <p:grpSp>
          <p:nvGrpSpPr>
            <p:cNvPr id="119" name="Group 40"/>
            <p:cNvGrpSpPr>
              <a:grpSpLocks/>
            </p:cNvGrpSpPr>
            <p:nvPr/>
          </p:nvGrpSpPr>
          <p:grpSpPr bwMode="auto">
            <a:xfrm>
              <a:off x="5126573" y="5140145"/>
              <a:ext cx="1269651" cy="422918"/>
              <a:chOff x="1298" y="1609"/>
              <a:chExt cx="4741" cy="1582"/>
            </a:xfrm>
            <a:solidFill>
              <a:schemeClr val="bg1"/>
            </a:solidFill>
          </p:grpSpPr>
          <p:sp>
            <p:nvSpPr>
              <p:cNvPr id="120" name="Freeform 38"/>
              <p:cNvSpPr>
                <a:spLocks/>
              </p:cNvSpPr>
              <p:nvPr/>
            </p:nvSpPr>
            <p:spPr bwMode="auto">
              <a:xfrm>
                <a:off x="5229" y="1609"/>
                <a:ext cx="810" cy="510"/>
              </a:xfrm>
              <a:custGeom>
                <a:avLst/>
                <a:gdLst>
                  <a:gd name="T0" fmla="*/ 524 w 343"/>
                  <a:gd name="T1" fmla="*/ 0 h 216"/>
                  <a:gd name="T2" fmla="*/ 40087 w 343"/>
                  <a:gd name="T3" fmla="*/ 11218 h 216"/>
                  <a:gd name="T4" fmla="*/ 51467 w 343"/>
                  <a:gd name="T5" fmla="*/ 32725 h 216"/>
                  <a:gd name="T6" fmla="*/ 52874 w 343"/>
                  <a:gd name="T7" fmla="*/ 32725 h 216"/>
                  <a:gd name="T8" fmla="*/ 59498 w 343"/>
                  <a:gd name="T9" fmla="*/ 37424 h 216"/>
                  <a:gd name="T10" fmla="*/ 38351 w 343"/>
                  <a:gd name="T11" fmla="*/ 37424 h 216"/>
                  <a:gd name="T12" fmla="*/ 44933 w 343"/>
                  <a:gd name="T13" fmla="*/ 32725 h 216"/>
                  <a:gd name="T14" fmla="*/ 46342 w 343"/>
                  <a:gd name="T15" fmla="*/ 32725 h 216"/>
                  <a:gd name="T16" fmla="*/ 36941 w 343"/>
                  <a:gd name="T17" fmla="*/ 15638 h 216"/>
                  <a:gd name="T18" fmla="*/ 0 w 343"/>
                  <a:gd name="T19" fmla="*/ 5223 h 216"/>
                  <a:gd name="T20" fmla="*/ 524 w 343"/>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3"/>
                  <a:gd name="T34" fmla="*/ 0 h 216"/>
                  <a:gd name="T35" fmla="*/ 343 w 343"/>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3" h="216">
                    <a:moveTo>
                      <a:pt x="3" y="0"/>
                    </a:moveTo>
                    <a:cubicBezTo>
                      <a:pt x="114" y="8"/>
                      <a:pt x="186" y="32"/>
                      <a:pt x="231" y="65"/>
                    </a:cubicBezTo>
                    <a:cubicBezTo>
                      <a:pt x="275" y="99"/>
                      <a:pt x="294" y="141"/>
                      <a:pt x="297" y="189"/>
                    </a:cubicBezTo>
                    <a:cubicBezTo>
                      <a:pt x="305" y="189"/>
                      <a:pt x="305" y="189"/>
                      <a:pt x="305" y="189"/>
                    </a:cubicBezTo>
                    <a:cubicBezTo>
                      <a:pt x="323" y="189"/>
                      <a:pt x="338" y="200"/>
                      <a:pt x="343" y="216"/>
                    </a:cubicBezTo>
                    <a:cubicBezTo>
                      <a:pt x="221" y="216"/>
                      <a:pt x="221" y="216"/>
                      <a:pt x="221" y="216"/>
                    </a:cubicBezTo>
                    <a:cubicBezTo>
                      <a:pt x="226" y="200"/>
                      <a:pt x="241" y="189"/>
                      <a:pt x="259" y="189"/>
                    </a:cubicBezTo>
                    <a:cubicBezTo>
                      <a:pt x="267" y="189"/>
                      <a:pt x="267" y="189"/>
                      <a:pt x="267" y="189"/>
                    </a:cubicBezTo>
                    <a:cubicBezTo>
                      <a:pt x="264" y="150"/>
                      <a:pt x="248" y="116"/>
                      <a:pt x="213" y="90"/>
                    </a:cubicBezTo>
                    <a:cubicBezTo>
                      <a:pt x="172" y="59"/>
                      <a:pt x="106" y="38"/>
                      <a:pt x="0" y="30"/>
                    </a:cubicBezTo>
                    <a:cubicBezTo>
                      <a:pt x="3" y="0"/>
                      <a:pt x="3" y="0"/>
                      <a:pt x="3" y="0"/>
                    </a:cubicBez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sp>
            <p:nvSpPr>
              <p:cNvPr id="121" name="Freeform 39"/>
              <p:cNvSpPr>
                <a:spLocks noEditPoints="1"/>
              </p:cNvSpPr>
              <p:nvPr/>
            </p:nvSpPr>
            <p:spPr bwMode="auto">
              <a:xfrm>
                <a:off x="1298" y="2173"/>
                <a:ext cx="1808" cy="1018"/>
              </a:xfrm>
              <a:custGeom>
                <a:avLst/>
                <a:gdLst>
                  <a:gd name="T0" fmla="*/ 93409 w 765"/>
                  <a:gd name="T1" fmla="*/ 18896 h 431"/>
                  <a:gd name="T2" fmla="*/ 98443 w 765"/>
                  <a:gd name="T3" fmla="*/ 23967 h 431"/>
                  <a:gd name="T4" fmla="*/ 93409 w 765"/>
                  <a:gd name="T5" fmla="*/ 28976 h 431"/>
                  <a:gd name="T6" fmla="*/ 88197 w 765"/>
                  <a:gd name="T7" fmla="*/ 23967 h 431"/>
                  <a:gd name="T8" fmla="*/ 93409 w 765"/>
                  <a:gd name="T9" fmla="*/ 18896 h 431"/>
                  <a:gd name="T10" fmla="*/ 101397 w 765"/>
                  <a:gd name="T11" fmla="*/ 34551 h 431"/>
                  <a:gd name="T12" fmla="*/ 106478 w 765"/>
                  <a:gd name="T13" fmla="*/ 39782 h 431"/>
                  <a:gd name="T14" fmla="*/ 101397 w 765"/>
                  <a:gd name="T15" fmla="*/ 44747 h 431"/>
                  <a:gd name="T16" fmla="*/ 96223 w 765"/>
                  <a:gd name="T17" fmla="*/ 39782 h 431"/>
                  <a:gd name="T18" fmla="*/ 101397 w 765"/>
                  <a:gd name="T19" fmla="*/ 34551 h 431"/>
                  <a:gd name="T20" fmla="*/ 82584 w 765"/>
                  <a:gd name="T21" fmla="*/ 31241 h 431"/>
                  <a:gd name="T22" fmla="*/ 87668 w 765"/>
                  <a:gd name="T23" fmla="*/ 36317 h 431"/>
                  <a:gd name="T24" fmla="*/ 82584 w 765"/>
                  <a:gd name="T25" fmla="*/ 41294 h 431"/>
                  <a:gd name="T26" fmla="*/ 77557 w 765"/>
                  <a:gd name="T27" fmla="*/ 36317 h 431"/>
                  <a:gd name="T28" fmla="*/ 82584 w 765"/>
                  <a:gd name="T29" fmla="*/ 31241 h 431"/>
                  <a:gd name="T30" fmla="*/ 32078 w 765"/>
                  <a:gd name="T31" fmla="*/ 20792 h 431"/>
                  <a:gd name="T32" fmla="*/ 37966 w 765"/>
                  <a:gd name="T33" fmla="*/ 20792 h 431"/>
                  <a:gd name="T34" fmla="*/ 37966 w 765"/>
                  <a:gd name="T35" fmla="*/ 31097 h 431"/>
                  <a:gd name="T36" fmla="*/ 48306 w 765"/>
                  <a:gd name="T37" fmla="*/ 31097 h 431"/>
                  <a:gd name="T38" fmla="*/ 48306 w 765"/>
                  <a:gd name="T39" fmla="*/ 36976 h 431"/>
                  <a:gd name="T40" fmla="*/ 37966 w 765"/>
                  <a:gd name="T41" fmla="*/ 36976 h 431"/>
                  <a:gd name="T42" fmla="*/ 37966 w 765"/>
                  <a:gd name="T43" fmla="*/ 47185 h 431"/>
                  <a:gd name="T44" fmla="*/ 32078 w 765"/>
                  <a:gd name="T45" fmla="*/ 47185 h 431"/>
                  <a:gd name="T46" fmla="*/ 32078 w 765"/>
                  <a:gd name="T47" fmla="*/ 36976 h 431"/>
                  <a:gd name="T48" fmla="*/ 21746 w 765"/>
                  <a:gd name="T49" fmla="*/ 36976 h 431"/>
                  <a:gd name="T50" fmla="*/ 21746 w 765"/>
                  <a:gd name="T51" fmla="*/ 31097 h 431"/>
                  <a:gd name="T52" fmla="*/ 32078 w 765"/>
                  <a:gd name="T53" fmla="*/ 31097 h 431"/>
                  <a:gd name="T54" fmla="*/ 32078 w 765"/>
                  <a:gd name="T55" fmla="*/ 20792 h 431"/>
                  <a:gd name="T56" fmla="*/ 33251 w 765"/>
                  <a:gd name="T57" fmla="*/ 54840 h 431"/>
                  <a:gd name="T58" fmla="*/ 19841 w 765"/>
                  <a:gd name="T59" fmla="*/ 73579 h 431"/>
                  <a:gd name="T60" fmla="*/ 1257 w 765"/>
                  <a:gd name="T61" fmla="*/ 64117 h 431"/>
                  <a:gd name="T62" fmla="*/ 20063 w 765"/>
                  <a:gd name="T63" fmla="*/ 8524 h 431"/>
                  <a:gd name="T64" fmla="*/ 47920 w 765"/>
                  <a:gd name="T65" fmla="*/ 13005 h 431"/>
                  <a:gd name="T66" fmla="*/ 85543 w 765"/>
                  <a:gd name="T67" fmla="*/ 13005 h 431"/>
                  <a:gd name="T68" fmla="*/ 113254 w 765"/>
                  <a:gd name="T69" fmla="*/ 8524 h 431"/>
                  <a:gd name="T70" fmla="*/ 132062 w 765"/>
                  <a:gd name="T71" fmla="*/ 64117 h 431"/>
                  <a:gd name="T72" fmla="*/ 113623 w 765"/>
                  <a:gd name="T73" fmla="*/ 73579 h 431"/>
                  <a:gd name="T74" fmla="*/ 100050 w 765"/>
                  <a:gd name="T75" fmla="*/ 54840 h 431"/>
                  <a:gd name="T76" fmla="*/ 33251 w 765"/>
                  <a:gd name="T77" fmla="*/ 54840 h 4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5"/>
                  <a:gd name="T118" fmla="*/ 0 h 431"/>
                  <a:gd name="T119" fmla="*/ 765 w 765"/>
                  <a:gd name="T120" fmla="*/ 431 h 4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5" h="431">
                    <a:moveTo>
                      <a:pt x="536" y="109"/>
                    </a:moveTo>
                    <a:cubicBezTo>
                      <a:pt x="552" y="109"/>
                      <a:pt x="565" y="122"/>
                      <a:pt x="565" y="138"/>
                    </a:cubicBezTo>
                    <a:cubicBezTo>
                      <a:pt x="565" y="154"/>
                      <a:pt x="552" y="167"/>
                      <a:pt x="536" y="167"/>
                    </a:cubicBezTo>
                    <a:cubicBezTo>
                      <a:pt x="520" y="167"/>
                      <a:pt x="506" y="154"/>
                      <a:pt x="506" y="138"/>
                    </a:cubicBezTo>
                    <a:cubicBezTo>
                      <a:pt x="506" y="122"/>
                      <a:pt x="520" y="109"/>
                      <a:pt x="536" y="109"/>
                    </a:cubicBezTo>
                    <a:close/>
                    <a:moveTo>
                      <a:pt x="582" y="199"/>
                    </a:moveTo>
                    <a:cubicBezTo>
                      <a:pt x="598" y="199"/>
                      <a:pt x="611" y="212"/>
                      <a:pt x="611" y="229"/>
                    </a:cubicBezTo>
                    <a:cubicBezTo>
                      <a:pt x="611" y="245"/>
                      <a:pt x="598" y="258"/>
                      <a:pt x="582" y="258"/>
                    </a:cubicBezTo>
                    <a:cubicBezTo>
                      <a:pt x="566" y="258"/>
                      <a:pt x="552" y="245"/>
                      <a:pt x="552" y="229"/>
                    </a:cubicBezTo>
                    <a:cubicBezTo>
                      <a:pt x="552" y="212"/>
                      <a:pt x="566" y="199"/>
                      <a:pt x="582" y="199"/>
                    </a:cubicBezTo>
                    <a:close/>
                    <a:moveTo>
                      <a:pt x="474" y="180"/>
                    </a:moveTo>
                    <a:cubicBezTo>
                      <a:pt x="490" y="180"/>
                      <a:pt x="503" y="193"/>
                      <a:pt x="503" y="209"/>
                    </a:cubicBezTo>
                    <a:cubicBezTo>
                      <a:pt x="503" y="225"/>
                      <a:pt x="490" y="238"/>
                      <a:pt x="474" y="238"/>
                    </a:cubicBezTo>
                    <a:cubicBezTo>
                      <a:pt x="458" y="238"/>
                      <a:pt x="445" y="225"/>
                      <a:pt x="445" y="209"/>
                    </a:cubicBezTo>
                    <a:cubicBezTo>
                      <a:pt x="445" y="193"/>
                      <a:pt x="458" y="180"/>
                      <a:pt x="474" y="180"/>
                    </a:cubicBezTo>
                    <a:close/>
                    <a:moveTo>
                      <a:pt x="184" y="120"/>
                    </a:moveTo>
                    <a:cubicBezTo>
                      <a:pt x="218" y="120"/>
                      <a:pt x="218" y="120"/>
                      <a:pt x="218" y="120"/>
                    </a:cubicBezTo>
                    <a:cubicBezTo>
                      <a:pt x="218" y="179"/>
                      <a:pt x="218" y="179"/>
                      <a:pt x="218" y="179"/>
                    </a:cubicBezTo>
                    <a:cubicBezTo>
                      <a:pt x="277" y="179"/>
                      <a:pt x="277" y="179"/>
                      <a:pt x="277" y="179"/>
                    </a:cubicBezTo>
                    <a:cubicBezTo>
                      <a:pt x="277" y="213"/>
                      <a:pt x="277" y="213"/>
                      <a:pt x="277" y="213"/>
                    </a:cubicBezTo>
                    <a:cubicBezTo>
                      <a:pt x="218" y="213"/>
                      <a:pt x="218" y="213"/>
                      <a:pt x="218" y="213"/>
                    </a:cubicBezTo>
                    <a:cubicBezTo>
                      <a:pt x="218" y="272"/>
                      <a:pt x="218" y="272"/>
                      <a:pt x="218" y="272"/>
                    </a:cubicBezTo>
                    <a:cubicBezTo>
                      <a:pt x="184" y="272"/>
                      <a:pt x="184" y="272"/>
                      <a:pt x="184" y="272"/>
                    </a:cubicBezTo>
                    <a:cubicBezTo>
                      <a:pt x="184" y="213"/>
                      <a:pt x="184" y="213"/>
                      <a:pt x="184" y="213"/>
                    </a:cubicBezTo>
                    <a:cubicBezTo>
                      <a:pt x="125" y="213"/>
                      <a:pt x="125" y="213"/>
                      <a:pt x="125" y="213"/>
                    </a:cubicBezTo>
                    <a:cubicBezTo>
                      <a:pt x="125" y="179"/>
                      <a:pt x="125" y="179"/>
                      <a:pt x="125" y="179"/>
                    </a:cubicBezTo>
                    <a:cubicBezTo>
                      <a:pt x="184" y="179"/>
                      <a:pt x="184" y="179"/>
                      <a:pt x="184" y="179"/>
                    </a:cubicBezTo>
                    <a:cubicBezTo>
                      <a:pt x="184" y="120"/>
                      <a:pt x="184" y="120"/>
                      <a:pt x="184" y="120"/>
                    </a:cubicBezTo>
                    <a:close/>
                    <a:moveTo>
                      <a:pt x="191" y="316"/>
                    </a:moveTo>
                    <a:cubicBezTo>
                      <a:pt x="166" y="352"/>
                      <a:pt x="140" y="388"/>
                      <a:pt x="114" y="424"/>
                    </a:cubicBezTo>
                    <a:cubicBezTo>
                      <a:pt x="62" y="431"/>
                      <a:pt x="0" y="429"/>
                      <a:pt x="7" y="369"/>
                    </a:cubicBezTo>
                    <a:cubicBezTo>
                      <a:pt x="21" y="259"/>
                      <a:pt x="37" y="140"/>
                      <a:pt x="115" y="49"/>
                    </a:cubicBezTo>
                    <a:cubicBezTo>
                      <a:pt x="157" y="0"/>
                      <a:pt x="230" y="16"/>
                      <a:pt x="275" y="75"/>
                    </a:cubicBezTo>
                    <a:cubicBezTo>
                      <a:pt x="347" y="77"/>
                      <a:pt x="418" y="77"/>
                      <a:pt x="491" y="75"/>
                    </a:cubicBezTo>
                    <a:cubicBezTo>
                      <a:pt x="535" y="16"/>
                      <a:pt x="608" y="0"/>
                      <a:pt x="650" y="49"/>
                    </a:cubicBezTo>
                    <a:cubicBezTo>
                      <a:pt x="728" y="140"/>
                      <a:pt x="744" y="259"/>
                      <a:pt x="758" y="369"/>
                    </a:cubicBezTo>
                    <a:cubicBezTo>
                      <a:pt x="765" y="429"/>
                      <a:pt x="703" y="431"/>
                      <a:pt x="652" y="424"/>
                    </a:cubicBezTo>
                    <a:cubicBezTo>
                      <a:pt x="626" y="388"/>
                      <a:pt x="600" y="352"/>
                      <a:pt x="574" y="316"/>
                    </a:cubicBezTo>
                    <a:cubicBezTo>
                      <a:pt x="482" y="363"/>
                      <a:pt x="283" y="363"/>
                      <a:pt x="191" y="316"/>
                    </a:cubicBez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grpSp>
        <p:sp>
          <p:nvSpPr>
            <p:cNvPr id="96" name="TextBox 26"/>
            <p:cNvSpPr txBox="1">
              <a:spLocks noChangeArrowheads="1"/>
            </p:cNvSpPr>
            <p:nvPr/>
          </p:nvSpPr>
          <p:spPr bwMode="auto">
            <a:xfrm>
              <a:off x="4957453" y="5803187"/>
              <a:ext cx="488991" cy="197490"/>
            </a:xfrm>
            <a:prstGeom prst="rect">
              <a:avLst/>
            </a:prstGeom>
            <a:noFill/>
            <a:ln w="9525">
              <a:noFill/>
              <a:miter lim="800000"/>
              <a:headEnd/>
              <a:tailEnd/>
            </a:ln>
          </p:spPr>
          <p:txBody>
            <a:bodyPr wrap="none" lIns="0" tIns="0" rIns="0" bIns="0">
              <a:spAutoFit/>
            </a:bodyPr>
            <a:lstStyle/>
            <a:p>
              <a:pPr algn="ctr">
                <a:lnSpc>
                  <a:spcPct val="90000"/>
                </a:lnSpc>
              </a:pPr>
              <a:r>
                <a:rPr lang="en-AU" dirty="0">
                  <a:solidFill>
                    <a:srgbClr val="74B51C"/>
                  </a:solidFill>
                </a:rPr>
                <a:t>Social</a:t>
              </a:r>
            </a:p>
          </p:txBody>
        </p:sp>
        <p:grpSp>
          <p:nvGrpSpPr>
            <p:cNvPr id="97" name="Group 129"/>
            <p:cNvGrpSpPr>
              <a:grpSpLocks/>
            </p:cNvGrpSpPr>
            <p:nvPr/>
          </p:nvGrpSpPr>
          <p:grpSpPr bwMode="auto">
            <a:xfrm>
              <a:off x="4695801" y="5041901"/>
              <a:ext cx="3008993" cy="736950"/>
              <a:chOff x="2439481" y="1219201"/>
              <a:chExt cx="3008993" cy="736950"/>
            </a:xfrm>
          </p:grpSpPr>
          <p:grpSp>
            <p:nvGrpSpPr>
              <p:cNvPr id="110" name="Group 88"/>
              <p:cNvGrpSpPr>
                <a:grpSpLocks/>
              </p:cNvGrpSpPr>
              <p:nvPr/>
            </p:nvGrpSpPr>
            <p:grpSpPr bwMode="auto">
              <a:xfrm>
                <a:off x="2439481" y="1219201"/>
                <a:ext cx="1009580" cy="736950"/>
                <a:chOff x="-7054703" y="2935062"/>
                <a:chExt cx="2676239" cy="1953542"/>
              </a:xfrm>
            </p:grpSpPr>
            <p:sp>
              <p:nvSpPr>
                <p:cNvPr id="115" name="AutoShape 4"/>
                <p:cNvSpPr>
                  <a:spLocks noChangeArrowheads="1"/>
                </p:cNvSpPr>
                <p:nvPr/>
              </p:nvSpPr>
              <p:spPr bwMode="gray">
                <a:xfrm>
                  <a:off x="-7054703" y="4549502"/>
                  <a:ext cx="2676239" cy="339102"/>
                </a:xfrm>
                <a:prstGeom prst="roundRect">
                  <a:avLst>
                    <a:gd name="adj" fmla="val 50000"/>
                  </a:avLst>
                </a:prstGeom>
                <a:gradFill rotWithShape="0">
                  <a:gsLst>
                    <a:gs pos="0">
                      <a:srgbClr val="BCBCBC"/>
                    </a:gs>
                    <a:gs pos="100000">
                      <a:srgbClr val="FFFFFF">
                        <a:alpha val="0"/>
                      </a:srgbClr>
                    </a:gs>
                  </a:gsLst>
                  <a:path path="shape">
                    <a:fillToRect l="50000" t="50000" r="50000" b="50000"/>
                  </a:path>
                </a:gradFill>
                <a:ln w="9525">
                  <a:noFill/>
                  <a:round/>
                  <a:headEnd/>
                  <a:tailEnd/>
                </a:ln>
              </p:spPr>
              <p:txBody>
                <a:bodyPr wrap="none" anchor="ctr"/>
                <a:lstStyle/>
                <a:p>
                  <a:endParaRPr lang="en-US">
                    <a:solidFill>
                      <a:srgbClr val="3C3C3C"/>
                    </a:solidFill>
                  </a:endParaRPr>
                </a:p>
              </p:txBody>
            </p:sp>
            <p:sp>
              <p:nvSpPr>
                <p:cNvPr id="116" name="Oval 14"/>
                <p:cNvSpPr>
                  <a:spLocks noChangeArrowheads="1"/>
                </p:cNvSpPr>
                <p:nvPr/>
              </p:nvSpPr>
              <p:spPr bwMode="auto">
                <a:xfrm>
                  <a:off x="-6534505" y="2935062"/>
                  <a:ext cx="1759290" cy="1761594"/>
                </a:xfrm>
                <a:prstGeom prst="ellipse">
                  <a:avLst/>
                </a:prstGeom>
                <a:solidFill>
                  <a:schemeClr val="bg1"/>
                </a:solidFill>
                <a:ln w="9525" cap="rnd">
                  <a:solidFill>
                    <a:schemeClr val="accent6">
                      <a:lumMod val="75000"/>
                    </a:schemeClr>
                  </a:solidFill>
                  <a:prstDash val="sysDot"/>
                  <a:round/>
                  <a:headEnd/>
                  <a:tailEnd/>
                </a:ln>
              </p:spPr>
              <p:txBody>
                <a:bodyPr wrap="none" anchor="ctr"/>
                <a:lstStyle/>
                <a:p>
                  <a:pPr algn="ctr"/>
                  <a:endParaRPr lang="en-US">
                    <a:solidFill>
                      <a:srgbClr val="3C3C3C"/>
                    </a:solidFill>
                  </a:endParaRPr>
                </a:p>
              </p:txBody>
            </p:sp>
            <p:sp>
              <p:nvSpPr>
                <p:cNvPr id="117" name="Oval 116"/>
                <p:cNvSpPr/>
                <p:nvPr/>
              </p:nvSpPr>
              <p:spPr bwMode="auto">
                <a:xfrm>
                  <a:off x="-6534503" y="2935065"/>
                  <a:ext cx="1696158" cy="1698531"/>
                </a:xfrm>
                <a:prstGeom prst="ellipse">
                  <a:avLst/>
                </a:prstGeom>
                <a:solidFill>
                  <a:schemeClr val="accent6">
                    <a:lumMod val="75000"/>
                  </a:schemeClr>
                </a:solidFill>
                <a:ln w="9525" cap="flat" cmpd="sng" algn="ctr">
                  <a:noFill/>
                  <a:prstDash val="solid"/>
                  <a:round/>
                  <a:headEnd type="none" w="med" len="med"/>
                  <a:tailEnd type="none" w="med" len="med"/>
                </a:ln>
                <a:effectLst/>
              </p:spPr>
              <p:txBody>
                <a:bodyPr wrap="none"/>
                <a:lstStyle/>
                <a:p>
                  <a:pPr>
                    <a:lnSpc>
                      <a:spcPct val="90000"/>
                    </a:lnSpc>
                  </a:pPr>
                  <a:endParaRPr lang="en-US">
                    <a:solidFill>
                      <a:srgbClr val="3C3C3C"/>
                    </a:solidFill>
                  </a:endParaRPr>
                </a:p>
              </p:txBody>
            </p:sp>
          </p:grpSp>
          <p:grpSp>
            <p:nvGrpSpPr>
              <p:cNvPr id="111" name="Group 47"/>
              <p:cNvGrpSpPr>
                <a:grpSpLocks/>
              </p:cNvGrpSpPr>
              <p:nvPr/>
            </p:nvGrpSpPr>
            <p:grpSpPr bwMode="auto">
              <a:xfrm>
                <a:off x="2700757" y="1379094"/>
                <a:ext cx="2747717" cy="253425"/>
                <a:chOff x="4064" y="2431"/>
                <a:chExt cx="2274" cy="210"/>
              </a:xfrm>
              <a:solidFill>
                <a:schemeClr val="bg1"/>
              </a:solidFill>
            </p:grpSpPr>
            <p:sp>
              <p:nvSpPr>
                <p:cNvPr id="112" name="Oval 44"/>
                <p:cNvSpPr>
                  <a:spLocks noChangeArrowheads="1"/>
                </p:cNvSpPr>
                <p:nvPr/>
              </p:nvSpPr>
              <p:spPr bwMode="auto">
                <a:xfrm>
                  <a:off x="6219" y="2431"/>
                  <a:ext cx="119" cy="118"/>
                </a:xfrm>
                <a:prstGeom prst="ellipse">
                  <a:avLst/>
                </a:prstGeom>
                <a:grpFill/>
                <a:ln w="9525">
                  <a:noFill/>
                  <a:round/>
                  <a:headEnd/>
                  <a:tailEnd/>
                </a:ln>
              </p:spPr>
              <p:txBody>
                <a:bodyPr/>
                <a:lstStyle/>
                <a:p>
                  <a:pPr>
                    <a:lnSpc>
                      <a:spcPct val="90000"/>
                    </a:lnSpc>
                    <a:defRPr/>
                  </a:pPr>
                  <a:endParaRPr lang="en-US">
                    <a:solidFill>
                      <a:srgbClr val="3C3C3C"/>
                    </a:solidFill>
                    <a:latin typeface="Arial"/>
                    <a:ea typeface="ＭＳ Ｐゴシック" charset="0"/>
                    <a:cs typeface="ＭＳ Ｐゴシック" charset="0"/>
                  </a:endParaRPr>
                </a:p>
              </p:txBody>
            </p:sp>
            <p:sp>
              <p:nvSpPr>
                <p:cNvPr id="113" name="Oval 45"/>
                <p:cNvSpPr>
                  <a:spLocks noChangeArrowheads="1"/>
                </p:cNvSpPr>
                <p:nvPr/>
              </p:nvSpPr>
              <p:spPr bwMode="auto">
                <a:xfrm>
                  <a:off x="6049" y="2431"/>
                  <a:ext cx="121" cy="118"/>
                </a:xfrm>
                <a:prstGeom prst="ellipse">
                  <a:avLst/>
                </a:prstGeom>
                <a:grpFill/>
                <a:ln w="9525">
                  <a:noFill/>
                  <a:round/>
                  <a:headEnd/>
                  <a:tailEnd/>
                </a:ln>
              </p:spPr>
              <p:txBody>
                <a:bodyPr/>
                <a:lstStyle/>
                <a:p>
                  <a:pPr>
                    <a:lnSpc>
                      <a:spcPct val="90000"/>
                    </a:lnSpc>
                    <a:defRPr/>
                  </a:pPr>
                  <a:endParaRPr lang="en-US">
                    <a:solidFill>
                      <a:srgbClr val="3C3C3C"/>
                    </a:solidFill>
                    <a:latin typeface="Arial"/>
                    <a:ea typeface="ＭＳ Ｐゴシック" charset="0"/>
                    <a:cs typeface="ＭＳ Ｐゴシック" charset="0"/>
                  </a:endParaRPr>
                </a:p>
              </p:txBody>
            </p:sp>
            <p:sp>
              <p:nvSpPr>
                <p:cNvPr id="114" name="Freeform 46"/>
                <p:cNvSpPr>
                  <a:spLocks/>
                </p:cNvSpPr>
                <p:nvPr/>
              </p:nvSpPr>
              <p:spPr bwMode="auto">
                <a:xfrm>
                  <a:off x="4064" y="2488"/>
                  <a:ext cx="404" cy="153"/>
                </a:xfrm>
                <a:custGeom>
                  <a:avLst/>
                  <a:gdLst>
                    <a:gd name="T0" fmla="*/ 15300 w 171"/>
                    <a:gd name="T1" fmla="*/ 0 h 65"/>
                    <a:gd name="T2" fmla="*/ 17079 w 171"/>
                    <a:gd name="T3" fmla="*/ 0 h 65"/>
                    <a:gd name="T4" fmla="*/ 21060 w 171"/>
                    <a:gd name="T5" fmla="*/ 9547 h 65"/>
                    <a:gd name="T6" fmla="*/ 25542 w 171"/>
                    <a:gd name="T7" fmla="*/ 0 h 65"/>
                    <a:gd name="T8" fmla="*/ 26955 w 171"/>
                    <a:gd name="T9" fmla="*/ 0 h 65"/>
                    <a:gd name="T10" fmla="*/ 29724 w 171"/>
                    <a:gd name="T11" fmla="*/ 2726 h 65"/>
                    <a:gd name="T12" fmla="*/ 29724 w 171"/>
                    <a:gd name="T13" fmla="*/ 9884 h 65"/>
                    <a:gd name="T14" fmla="*/ 28696 w 171"/>
                    <a:gd name="T15" fmla="*/ 11049 h 65"/>
                    <a:gd name="T16" fmla="*/ 16210 w 171"/>
                    <a:gd name="T17" fmla="*/ 11049 h 65"/>
                    <a:gd name="T18" fmla="*/ 13559 w 171"/>
                    <a:gd name="T19" fmla="*/ 11049 h 65"/>
                    <a:gd name="T20" fmla="*/ 1028 w 171"/>
                    <a:gd name="T21" fmla="*/ 11049 h 65"/>
                    <a:gd name="T22" fmla="*/ 0 w 171"/>
                    <a:gd name="T23" fmla="*/ 9884 h 65"/>
                    <a:gd name="T24" fmla="*/ 0 w 171"/>
                    <a:gd name="T25" fmla="*/ 2726 h 65"/>
                    <a:gd name="T26" fmla="*/ 2807 w 171"/>
                    <a:gd name="T27" fmla="*/ 0 h 65"/>
                    <a:gd name="T28" fmla="*/ 4706 w 171"/>
                    <a:gd name="T29" fmla="*/ 0 h 65"/>
                    <a:gd name="T30" fmla="*/ 8534 w 171"/>
                    <a:gd name="T31" fmla="*/ 9547 h 65"/>
                    <a:gd name="T32" fmla="*/ 13027 w 171"/>
                    <a:gd name="T33" fmla="*/ 0 h 65"/>
                    <a:gd name="T34" fmla="*/ 14428 w 171"/>
                    <a:gd name="T35" fmla="*/ 0 h 65"/>
                    <a:gd name="T36" fmla="*/ 14797 w 171"/>
                    <a:gd name="T37" fmla="*/ 0 h 65"/>
                    <a:gd name="T38" fmla="*/ 15300 w 171"/>
                    <a:gd name="T39" fmla="*/ 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65"/>
                    <a:gd name="T62" fmla="*/ 171 w 171"/>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65">
                      <a:moveTo>
                        <a:pt x="88" y="0"/>
                      </a:moveTo>
                      <a:cubicBezTo>
                        <a:pt x="98" y="0"/>
                        <a:pt x="98" y="0"/>
                        <a:pt x="98" y="0"/>
                      </a:cubicBezTo>
                      <a:cubicBezTo>
                        <a:pt x="121" y="56"/>
                        <a:pt x="121" y="56"/>
                        <a:pt x="121" y="56"/>
                      </a:cubicBezTo>
                      <a:cubicBezTo>
                        <a:pt x="147" y="0"/>
                        <a:pt x="147" y="0"/>
                        <a:pt x="147" y="0"/>
                      </a:cubicBezTo>
                      <a:cubicBezTo>
                        <a:pt x="155" y="0"/>
                        <a:pt x="155" y="0"/>
                        <a:pt x="155" y="0"/>
                      </a:cubicBezTo>
                      <a:cubicBezTo>
                        <a:pt x="164" y="0"/>
                        <a:pt x="171" y="7"/>
                        <a:pt x="171" y="16"/>
                      </a:cubicBezTo>
                      <a:cubicBezTo>
                        <a:pt x="171" y="58"/>
                        <a:pt x="171" y="58"/>
                        <a:pt x="171" y="58"/>
                      </a:cubicBezTo>
                      <a:cubicBezTo>
                        <a:pt x="171" y="62"/>
                        <a:pt x="168" y="65"/>
                        <a:pt x="165" y="65"/>
                      </a:cubicBezTo>
                      <a:cubicBezTo>
                        <a:pt x="93" y="65"/>
                        <a:pt x="93" y="65"/>
                        <a:pt x="93" y="65"/>
                      </a:cubicBezTo>
                      <a:cubicBezTo>
                        <a:pt x="78" y="65"/>
                        <a:pt x="78" y="65"/>
                        <a:pt x="78" y="65"/>
                      </a:cubicBezTo>
                      <a:cubicBezTo>
                        <a:pt x="6" y="65"/>
                        <a:pt x="6" y="65"/>
                        <a:pt x="6" y="65"/>
                      </a:cubicBezTo>
                      <a:cubicBezTo>
                        <a:pt x="3" y="65"/>
                        <a:pt x="0" y="62"/>
                        <a:pt x="0" y="58"/>
                      </a:cubicBezTo>
                      <a:cubicBezTo>
                        <a:pt x="0" y="16"/>
                        <a:pt x="0" y="16"/>
                        <a:pt x="0" y="16"/>
                      </a:cubicBezTo>
                      <a:cubicBezTo>
                        <a:pt x="0" y="7"/>
                        <a:pt x="7" y="0"/>
                        <a:pt x="16" y="0"/>
                      </a:cubicBezTo>
                      <a:cubicBezTo>
                        <a:pt x="27" y="0"/>
                        <a:pt x="27" y="0"/>
                        <a:pt x="27" y="0"/>
                      </a:cubicBezTo>
                      <a:cubicBezTo>
                        <a:pt x="49" y="56"/>
                        <a:pt x="49" y="56"/>
                        <a:pt x="49" y="56"/>
                      </a:cubicBezTo>
                      <a:cubicBezTo>
                        <a:pt x="75" y="0"/>
                        <a:pt x="75" y="0"/>
                        <a:pt x="75" y="0"/>
                      </a:cubicBezTo>
                      <a:cubicBezTo>
                        <a:pt x="83" y="0"/>
                        <a:pt x="83" y="0"/>
                        <a:pt x="83" y="0"/>
                      </a:cubicBezTo>
                      <a:cubicBezTo>
                        <a:pt x="84" y="0"/>
                        <a:pt x="85" y="0"/>
                        <a:pt x="85" y="0"/>
                      </a:cubicBezTo>
                      <a:cubicBezTo>
                        <a:pt x="86" y="0"/>
                        <a:pt x="87" y="0"/>
                        <a:pt x="88" y="0"/>
                      </a:cubicBezTo>
                      <a:close/>
                    </a:path>
                  </a:pathLst>
                </a:custGeom>
                <a:grpFill/>
                <a:ln w="9525">
                  <a:noFill/>
                  <a:round/>
                  <a:headEnd/>
                  <a:tailEnd/>
                </a:ln>
              </p:spPr>
              <p:txBody>
                <a:bodyPr/>
                <a:lstStyle/>
                <a:p>
                  <a:pPr>
                    <a:defRPr/>
                  </a:pPr>
                  <a:endParaRPr lang="en-US">
                    <a:solidFill>
                      <a:srgbClr val="3C3C3C"/>
                    </a:solidFill>
                    <a:latin typeface="Arial"/>
                    <a:ea typeface="ＭＳ Ｐゴシック" charset="0"/>
                    <a:cs typeface="ＭＳ Ｐゴシック" charset="0"/>
                  </a:endParaRPr>
                </a:p>
              </p:txBody>
            </p:sp>
          </p:grpSp>
        </p:grpSp>
      </p:grpSp>
      <p:pic>
        <p:nvPicPr>
          <p:cNvPr id="147" name="Picture 146" descr="Premium Content 5.tiff"/>
          <p:cNvPicPr>
            <a:picLocks noChangeAspect="1"/>
          </p:cNvPicPr>
          <p:nvPr/>
        </p:nvPicPr>
        <p:blipFill>
          <a:blip r:embed="rId2" cstate="print"/>
          <a:srcRect/>
          <a:stretch>
            <a:fillRect/>
          </a:stretch>
        </p:blipFill>
        <p:spPr bwMode="auto">
          <a:xfrm>
            <a:off x="1295400" y="3025775"/>
            <a:ext cx="1531938" cy="1096963"/>
          </a:xfrm>
          <a:prstGeom prst="rect">
            <a:avLst/>
          </a:prstGeom>
          <a:noFill/>
          <a:ln w="9525">
            <a:solidFill>
              <a:srgbClr val="9E9E9E"/>
            </a:solidFill>
            <a:miter lim="800000"/>
            <a:headEnd/>
            <a:tailEnd/>
          </a:ln>
          <a:effectLst>
            <a:outerShdw sy="23000" kx="1199993" algn="br" rotWithShape="0">
              <a:srgbClr val="808080">
                <a:alpha val="20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4648200" y="2819400"/>
            <a:ext cx="762000" cy="143590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638800" y="2971800"/>
            <a:ext cx="1447800" cy="1133475"/>
          </a:xfrm>
          <a:prstGeom prst="rect">
            <a:avLst/>
          </a:prstGeom>
          <a:noFill/>
          <a:ln w="9525">
            <a:solidFill>
              <a:schemeClr val="bg1">
                <a:lumMod val="65000"/>
              </a:schemeClr>
            </a:solid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895601" y="3001506"/>
            <a:ext cx="1567160" cy="1143000"/>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smtClean="0"/>
              <a:t>Why </a:t>
            </a:r>
            <a:r>
              <a:rPr lang="en-US" b="0" dirty="0" smtClean="0"/>
              <a:t>is It Important?</a:t>
            </a:r>
            <a:endParaRPr lang="en-US" b="0" dirty="0"/>
          </a:p>
        </p:txBody>
      </p:sp>
      <p:pic>
        <p:nvPicPr>
          <p:cNvPr id="3074" name="Picture 2"/>
          <p:cNvPicPr>
            <a:picLocks noChangeAspect="1" noChangeArrowheads="1"/>
          </p:cNvPicPr>
          <p:nvPr/>
        </p:nvPicPr>
        <p:blipFill>
          <a:blip r:embed="rId3" cstate="print"/>
          <a:srcRect/>
          <a:stretch>
            <a:fillRect/>
          </a:stretch>
        </p:blipFill>
        <p:spPr bwMode="auto">
          <a:xfrm>
            <a:off x="2209800" y="1676400"/>
            <a:ext cx="4924425" cy="4163378"/>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094494" y="2057400"/>
            <a:ext cx="3200401" cy="1828800"/>
          </a:xfrm>
          <a:prstGeom prst="rect">
            <a:avLst/>
          </a:prstGeom>
          <a:noFill/>
          <a:ln w="9525">
            <a:noFill/>
            <a:miter lim="800000"/>
            <a:headEnd/>
            <a:tailEnd/>
          </a:ln>
        </p:spPr>
      </p:pic>
      <p:sp>
        <p:nvSpPr>
          <p:cNvPr id="8" name="TextBox 7"/>
          <p:cNvSpPr txBox="1"/>
          <p:nvPr/>
        </p:nvSpPr>
        <p:spPr>
          <a:xfrm>
            <a:off x="914400" y="2057400"/>
            <a:ext cx="1600200" cy="1384995"/>
          </a:xfrm>
          <a:prstGeom prst="rect">
            <a:avLst/>
          </a:prstGeom>
          <a:noFill/>
        </p:spPr>
        <p:txBody>
          <a:bodyPr wrap="square" rtlCol="0">
            <a:spAutoFit/>
          </a:bodyPr>
          <a:lstStyle/>
          <a:p>
            <a:r>
              <a:rPr lang="en-US" sz="4800" dirty="0" smtClean="0"/>
              <a:t>X% </a:t>
            </a:r>
            <a:r>
              <a:rPr lang="en-US" dirty="0" smtClean="0"/>
              <a:t>of people click on an ad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eft-Up Arrow 13"/>
          <p:cNvSpPr/>
          <p:nvPr/>
        </p:nvSpPr>
        <p:spPr>
          <a:xfrm rot="10800000">
            <a:off x="1219200" y="2502409"/>
            <a:ext cx="2209800" cy="2374391"/>
          </a:xfrm>
          <a:prstGeom prst="leftUpArrow">
            <a:avLst>
              <a:gd name="adj1" fmla="val 16014"/>
              <a:gd name="adj2" fmla="val 25000"/>
              <a:gd name="adj3" fmla="val 25000"/>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Up Arrow 15"/>
          <p:cNvSpPr/>
          <p:nvPr/>
        </p:nvSpPr>
        <p:spPr>
          <a:xfrm rot="16200000">
            <a:off x="5289804" y="2622804"/>
            <a:ext cx="2362199" cy="2145792"/>
          </a:xfrm>
          <a:prstGeom prst="leftUpArrow">
            <a:avLst>
              <a:gd name="adj1" fmla="val 16014"/>
              <a:gd name="adj2" fmla="val 25000"/>
              <a:gd name="adj3" fmla="val 25000"/>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0"/>
          </p:nvPr>
        </p:nvSpPr>
        <p:spPr/>
        <p:txBody>
          <a:bodyPr/>
          <a:lstStyle/>
          <a:p>
            <a:r>
              <a:rPr lang="en-US" dirty="0" smtClean="0"/>
              <a:t>Who </a:t>
            </a:r>
            <a:r>
              <a:rPr lang="en-US" b="0" dirty="0" smtClean="0"/>
              <a:t>Should Use It?</a:t>
            </a:r>
            <a:endParaRPr lang="en-US" b="0" dirty="0"/>
          </a:p>
        </p:txBody>
      </p:sp>
      <p:pic>
        <p:nvPicPr>
          <p:cNvPr id="5122" name="Picture 2"/>
          <p:cNvPicPr>
            <a:picLocks noChangeAspect="1" noChangeArrowheads="1"/>
          </p:cNvPicPr>
          <p:nvPr/>
        </p:nvPicPr>
        <p:blipFill>
          <a:blip r:embed="rId3" cstate="print"/>
          <a:srcRect/>
          <a:stretch>
            <a:fillRect/>
          </a:stretch>
        </p:blipFill>
        <p:spPr bwMode="auto">
          <a:xfrm>
            <a:off x="2819400" y="1676400"/>
            <a:ext cx="3124200" cy="3232680"/>
          </a:xfrm>
          <a:prstGeom prst="rect">
            <a:avLst/>
          </a:prstGeom>
          <a:noFill/>
          <a:ln w="9525">
            <a:noFill/>
            <a:miter lim="800000"/>
            <a:headEnd/>
            <a:tailEnd/>
          </a:ln>
        </p:spPr>
      </p:pic>
      <p:sp>
        <p:nvSpPr>
          <p:cNvPr id="15" name="TextBox 14"/>
          <p:cNvSpPr txBox="1"/>
          <p:nvPr/>
        </p:nvSpPr>
        <p:spPr>
          <a:xfrm>
            <a:off x="1447800" y="2286000"/>
            <a:ext cx="1447800" cy="646331"/>
          </a:xfrm>
          <a:prstGeom prst="rect">
            <a:avLst/>
          </a:prstGeom>
          <a:noFill/>
        </p:spPr>
        <p:txBody>
          <a:bodyPr wrap="square" rtlCol="0">
            <a:spAutoFit/>
          </a:bodyPr>
          <a:lstStyle/>
          <a:p>
            <a:pPr algn="ctr"/>
            <a:r>
              <a:rPr lang="en-US" b="1" dirty="0" smtClean="0">
                <a:latin typeface="Helvetica" pitchFamily="34" charset="0"/>
                <a:cs typeface="Helvetica" pitchFamily="34" charset="0"/>
              </a:rPr>
              <a:t>Brand Awareness</a:t>
            </a:r>
            <a:endParaRPr lang="en-US" b="1" dirty="0">
              <a:latin typeface="Helvetica" pitchFamily="34" charset="0"/>
              <a:cs typeface="Helvetica" pitchFamily="34" charset="0"/>
            </a:endParaRPr>
          </a:p>
        </p:txBody>
      </p:sp>
      <p:sp>
        <p:nvSpPr>
          <p:cNvPr id="17" name="TextBox 16"/>
          <p:cNvSpPr txBox="1"/>
          <p:nvPr/>
        </p:nvSpPr>
        <p:spPr>
          <a:xfrm>
            <a:off x="5791200" y="2286000"/>
            <a:ext cx="1447800" cy="646331"/>
          </a:xfrm>
          <a:prstGeom prst="rect">
            <a:avLst/>
          </a:prstGeom>
          <a:noFill/>
        </p:spPr>
        <p:txBody>
          <a:bodyPr wrap="square" rtlCol="0">
            <a:spAutoFit/>
          </a:bodyPr>
          <a:lstStyle/>
          <a:p>
            <a:pPr algn="ctr"/>
            <a:r>
              <a:rPr lang="en-US" b="1" dirty="0" smtClean="0">
                <a:latin typeface="Helvetica" pitchFamily="34" charset="0"/>
                <a:cs typeface="Helvetica" pitchFamily="34" charset="0"/>
              </a:rPr>
              <a:t>Direct Response</a:t>
            </a:r>
            <a:endParaRPr lang="en-US" b="1" dirty="0">
              <a:latin typeface="Helvetica" pitchFamily="34" charset="0"/>
              <a:cs typeface="Helvetica" pitchFamily="34" charset="0"/>
            </a:endParaRPr>
          </a:p>
        </p:txBody>
      </p:sp>
      <p:sp>
        <p:nvSpPr>
          <p:cNvPr id="19" name="Rectangle 18"/>
          <p:cNvSpPr/>
          <p:nvPr/>
        </p:nvSpPr>
        <p:spPr>
          <a:xfrm>
            <a:off x="533400" y="5023247"/>
            <a:ext cx="2819400" cy="1631216"/>
          </a:xfrm>
          <a:prstGeom prst="rect">
            <a:avLst/>
          </a:prstGeom>
        </p:spPr>
        <p:txBody>
          <a:bodyPr wrap="square">
            <a:spAutoFit/>
          </a:bodyPr>
          <a:lstStyle/>
          <a:p>
            <a:pPr>
              <a:spcAft>
                <a:spcPts val="1200"/>
              </a:spcAft>
            </a:pPr>
            <a:r>
              <a:rPr lang="en-US" sz="800" b="1" kern="800" cap="all" normalizeH="1" dirty="0" smtClean="0">
                <a:solidFill>
                  <a:srgbClr val="F5B61E"/>
                </a:solidFill>
                <a:latin typeface="Helvetica"/>
                <a:cs typeface="Helvetica"/>
              </a:rPr>
              <a:t>&gt;&gt;  </a:t>
            </a:r>
            <a:r>
              <a:rPr lang="en-US" sz="1200" b="1" cap="all" dirty="0" smtClean="0">
                <a:solidFill>
                  <a:srgbClr val="7A7A7A"/>
                </a:solidFill>
                <a:latin typeface="Helvetica"/>
                <a:cs typeface="Helvetica"/>
              </a:rPr>
              <a:t>New Brand/Product Launch </a:t>
            </a:r>
            <a:endParaRPr lang="en-US" sz="1200" cap="all" dirty="0" smtClean="0">
              <a:solidFill>
                <a:srgbClr val="7A7A7A"/>
              </a:solidFill>
              <a:latin typeface="Helvetica"/>
              <a:cs typeface="Helvetica"/>
            </a:endParaRPr>
          </a:p>
          <a:p>
            <a:pPr>
              <a:spcAft>
                <a:spcPts val="1200"/>
              </a:spcAft>
            </a:pPr>
            <a:r>
              <a:rPr lang="en-US" sz="800" b="1" kern="800" cap="all" normalizeH="1" dirty="0" smtClean="0">
                <a:solidFill>
                  <a:srgbClr val="F5B61E"/>
                </a:solidFill>
                <a:latin typeface="Helvetica"/>
                <a:cs typeface="Helvetica"/>
              </a:rPr>
              <a:t>&gt;&gt;  </a:t>
            </a:r>
            <a:r>
              <a:rPr lang="en-US" sz="1200" b="1" cap="all" dirty="0" smtClean="0">
                <a:solidFill>
                  <a:srgbClr val="7A7A7A"/>
                </a:solidFill>
                <a:latin typeface="Helvetica"/>
                <a:cs typeface="Helvetica"/>
              </a:rPr>
              <a:t>Reach Niche Audience</a:t>
            </a:r>
          </a:p>
          <a:p>
            <a:pPr>
              <a:spcAft>
                <a:spcPts val="1200"/>
              </a:spcAft>
            </a:pPr>
            <a:r>
              <a:rPr lang="en-US" sz="800" b="1" kern="800" cap="all" normalizeH="1" dirty="0" smtClean="0">
                <a:solidFill>
                  <a:srgbClr val="F5B61E"/>
                </a:solidFill>
                <a:latin typeface="Helvetica"/>
                <a:cs typeface="Helvetica"/>
              </a:rPr>
              <a:t>&gt;&gt;  </a:t>
            </a:r>
            <a:r>
              <a:rPr lang="en-US" sz="1200" b="1" cap="all" dirty="0" smtClean="0">
                <a:solidFill>
                  <a:srgbClr val="7A7A7A"/>
                </a:solidFill>
                <a:latin typeface="Helvetica"/>
                <a:cs typeface="Helvetica"/>
              </a:rPr>
              <a:t>Expand Customer Reach</a:t>
            </a:r>
          </a:p>
          <a:p>
            <a:pPr>
              <a:spcAft>
                <a:spcPts val="1200"/>
              </a:spcAft>
            </a:pPr>
            <a:endParaRPr lang="en-US" sz="1200" b="1" cap="all" dirty="0">
              <a:solidFill>
                <a:srgbClr val="7A7A7A"/>
              </a:solidFill>
              <a:latin typeface="Helvetica"/>
              <a:cs typeface="Helvetica"/>
            </a:endParaRPr>
          </a:p>
          <a:p>
            <a:pPr>
              <a:spcAft>
                <a:spcPts val="1200"/>
              </a:spcAft>
            </a:pPr>
            <a:endParaRPr lang="en-US" sz="1200" b="1" cap="all" dirty="0" smtClean="0">
              <a:solidFill>
                <a:srgbClr val="7A7A7A"/>
              </a:solidFill>
              <a:latin typeface="Helvetica"/>
              <a:cs typeface="Helvetica"/>
            </a:endParaRPr>
          </a:p>
        </p:txBody>
      </p:sp>
      <p:sp>
        <p:nvSpPr>
          <p:cNvPr id="20" name="Rectangle 19"/>
          <p:cNvSpPr/>
          <p:nvPr/>
        </p:nvSpPr>
        <p:spPr>
          <a:xfrm>
            <a:off x="5638800" y="5029200"/>
            <a:ext cx="3276600" cy="800219"/>
          </a:xfrm>
          <a:prstGeom prst="rect">
            <a:avLst/>
          </a:prstGeom>
        </p:spPr>
        <p:txBody>
          <a:bodyPr wrap="square">
            <a:spAutoFit/>
          </a:bodyPr>
          <a:lstStyle/>
          <a:p>
            <a:pPr>
              <a:spcAft>
                <a:spcPts val="1200"/>
              </a:spcAft>
            </a:pPr>
            <a:r>
              <a:rPr lang="en-US" sz="800" b="1" kern="800" cap="all" normalizeH="1" dirty="0" smtClean="0">
                <a:solidFill>
                  <a:srgbClr val="F5B61E"/>
                </a:solidFill>
                <a:latin typeface="Helvetica"/>
                <a:cs typeface="Helvetica"/>
              </a:rPr>
              <a:t>&gt;&gt;  </a:t>
            </a:r>
            <a:r>
              <a:rPr lang="en-US" sz="1200" b="1" cap="all" dirty="0" smtClean="0">
                <a:solidFill>
                  <a:srgbClr val="7A7A7A"/>
                </a:solidFill>
                <a:latin typeface="Helvetica"/>
                <a:cs typeface="Helvetica"/>
              </a:rPr>
              <a:t>Generate Traffic &amp; Conversions</a:t>
            </a:r>
            <a:endParaRPr lang="en-US" sz="1200" cap="all" dirty="0" smtClean="0">
              <a:solidFill>
                <a:srgbClr val="7A7A7A"/>
              </a:solidFill>
              <a:latin typeface="Helvetica"/>
              <a:cs typeface="Helvetica"/>
            </a:endParaRPr>
          </a:p>
          <a:p>
            <a:pPr>
              <a:spcAft>
                <a:spcPts val="1200"/>
              </a:spcAft>
            </a:pPr>
            <a:r>
              <a:rPr lang="en-US" sz="800" b="1" kern="800" cap="all" normalizeH="1" dirty="0" smtClean="0">
                <a:solidFill>
                  <a:srgbClr val="F5B61E"/>
                </a:solidFill>
                <a:latin typeface="Helvetica"/>
                <a:cs typeface="Helvetica"/>
              </a:rPr>
              <a:t>&gt;&gt;  </a:t>
            </a:r>
            <a:r>
              <a:rPr lang="en-US" sz="1200" b="1" cap="all" dirty="0" smtClean="0">
                <a:solidFill>
                  <a:srgbClr val="7A7A7A"/>
                </a:solidFill>
                <a:latin typeface="Helvetica"/>
                <a:cs typeface="Helvetica"/>
              </a:rPr>
              <a:t>Drive More Paid Search         Conversions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smtClean="0"/>
              <a:t>Targeting </a:t>
            </a:r>
            <a:r>
              <a:rPr lang="en-US" b="0" dirty="0" smtClean="0"/>
              <a:t>Techniques</a:t>
            </a:r>
            <a:endParaRPr lang="en-US" b="0" dirty="0"/>
          </a:p>
        </p:txBody>
      </p:sp>
      <p:sp>
        <p:nvSpPr>
          <p:cNvPr id="20481" name="Rectangle 1"/>
          <p:cNvSpPr>
            <a:spLocks noChangeArrowheads="1"/>
          </p:cNvSpPr>
          <p:nvPr/>
        </p:nvSpPr>
        <p:spPr bwMode="auto">
          <a:xfrm>
            <a:off x="304800" y="1029475"/>
            <a:ext cx="5562600" cy="5052625"/>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AEEF"/>
                </a:solidFill>
                <a:effectLst/>
                <a:latin typeface="Arial Rounded MT Bold"/>
                <a:cs typeface="Arial" pitchFamily="34" charset="0"/>
              </a:rPr>
              <a:t>Attract high value users. </a:t>
            </a:r>
            <a:endParaRPr kumimoji="0" lang="en-US" sz="2400" b="1" i="0" u="none" strike="noStrike" cap="none" normalizeH="0" baseline="0" dirty="0" smtClean="0">
              <a:ln>
                <a:noFill/>
              </a:ln>
              <a:solidFill>
                <a:srgbClr val="00AEEF"/>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Rounded MT Bold"/>
                <a:cs typeface="Arial" pitchFamily="34" charset="0"/>
              </a:rPr>
              <a:t>Remarketing</a:t>
            </a:r>
            <a:endParaRPr kumimoji="0" lang="en-US" sz="2000" b="1" i="0" u="none" strike="noStrike" cap="none" normalizeH="0" baseline="0" dirty="0" smtClean="0">
              <a:ln>
                <a:noFill/>
              </a:ln>
              <a:solidFill>
                <a:srgbClr val="00AEEF"/>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Bring back users who have visited your site by serving them a display ad as they traverse the web in the following days and weeks.  Expand your remarketing list by targeting lookalike site visitors and site converters on the web.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AEEF"/>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AEEF"/>
                </a:solidFill>
                <a:effectLst/>
                <a:latin typeface="Arial Rounded MT Bold"/>
                <a:cs typeface="Arial" pitchFamily="34" charset="0"/>
              </a:rPr>
              <a:t>Find audiences interested in your products and services. </a:t>
            </a:r>
            <a:endParaRPr kumimoji="0" lang="en-US" sz="2400" b="1" i="0" u="none" strike="noStrike" cap="none" normalizeH="0" baseline="0" dirty="0" smtClean="0">
              <a:ln>
                <a:noFill/>
              </a:ln>
              <a:solidFill>
                <a:srgbClr val="00AEEF"/>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Rounded MT Bold"/>
                <a:ea typeface="Times New Roman" pitchFamily="18" charset="0"/>
                <a:cs typeface="Times New Roman" pitchFamily="18" charset="0"/>
              </a:rPr>
              <a:t>Interest Category Marketing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Find and engage users across the web based on the interests they’ve demonstrated over the recent past.  Leverage remarketing lists to learn about the interests and behaviors that align with your key audiences.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smtClean="0">
              <a:ln>
                <a:noFill/>
              </a:ln>
              <a:solidFill>
                <a:srgbClr val="00AEEF"/>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AEEF"/>
                </a:solidFill>
                <a:effectLst/>
                <a:latin typeface="Arial Rounded MT Bold"/>
                <a:cs typeface="Arial" pitchFamily="34" charset="0"/>
              </a:rPr>
              <a:t>Find consumers as the engage in relevant content</a:t>
            </a:r>
            <a:endParaRPr kumimoji="0" lang="en-US" sz="2400" b="1" i="0" u="none" strike="noStrike" cap="none" normalizeH="0" baseline="0" dirty="0" smtClean="0">
              <a:ln>
                <a:noFill/>
              </a:ln>
              <a:solidFill>
                <a:srgbClr val="00AEEF"/>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Rounded MT Bold"/>
                <a:ea typeface="Times New Roman" pitchFamily="18" charset="0"/>
                <a:cs typeface="Times New Roman" pitchFamily="18" charset="0"/>
              </a:rPr>
              <a:t>Keyword Contextual Targeting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Reach users across the web at the very moment they are engaging in content that is relevant to your product or service.  </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10" descr="remarketing 1.png"/>
          <p:cNvPicPr/>
          <p:nvPr/>
        </p:nvPicPr>
        <p:blipFill>
          <a:blip r:embed="rId3" cstate="print"/>
          <a:stretch>
            <a:fillRect/>
          </a:stretch>
        </p:blipFill>
        <p:spPr>
          <a:xfrm>
            <a:off x="6324600" y="1143000"/>
            <a:ext cx="1915160" cy="1533525"/>
          </a:xfrm>
          <a:prstGeom prst="rect">
            <a:avLst/>
          </a:prstGeom>
        </p:spPr>
      </p:pic>
      <p:pic>
        <p:nvPicPr>
          <p:cNvPr id="20482" name="Picture 2"/>
          <p:cNvPicPr>
            <a:picLocks noChangeAspect="1" noChangeArrowheads="1"/>
          </p:cNvPicPr>
          <p:nvPr/>
        </p:nvPicPr>
        <p:blipFill>
          <a:blip r:embed="rId4" cstate="print"/>
          <a:srcRect/>
          <a:stretch>
            <a:fillRect/>
          </a:stretch>
        </p:blipFill>
        <p:spPr bwMode="auto">
          <a:xfrm>
            <a:off x="6019800" y="2895600"/>
            <a:ext cx="2780950" cy="1371600"/>
          </a:xfrm>
          <a:prstGeom prst="rect">
            <a:avLst/>
          </a:prstGeom>
          <a:noFill/>
          <a:ln w="9525">
            <a:noFill/>
            <a:miter lim="800000"/>
            <a:headEnd/>
            <a:tailEnd/>
          </a:ln>
        </p:spPr>
      </p:pic>
      <p:pic>
        <p:nvPicPr>
          <p:cNvPr id="20483" name="Picture 3"/>
          <p:cNvPicPr>
            <a:picLocks noChangeAspect="1" noChangeArrowheads="1"/>
          </p:cNvPicPr>
          <p:nvPr/>
        </p:nvPicPr>
        <p:blipFill>
          <a:blip r:embed="rId5" cstate="print"/>
          <a:srcRect/>
          <a:stretch>
            <a:fillRect/>
          </a:stretch>
        </p:blipFill>
        <p:spPr bwMode="auto">
          <a:xfrm>
            <a:off x="6172200" y="4648200"/>
            <a:ext cx="2514600" cy="1471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smtClean="0"/>
              <a:t>Targeting </a:t>
            </a:r>
            <a:r>
              <a:rPr lang="en-US" b="0" dirty="0" smtClean="0"/>
              <a:t>Techniques</a:t>
            </a:r>
            <a:endParaRPr lang="en-US" b="0" dirty="0"/>
          </a:p>
        </p:txBody>
      </p:sp>
      <p:pic>
        <p:nvPicPr>
          <p:cNvPr id="7" name="Picture 29" descr="sl4"/>
          <p:cNvPicPr>
            <a:picLocks noChangeAspect="1" noChangeArrowheads="1"/>
          </p:cNvPicPr>
          <p:nvPr/>
        </p:nvPicPr>
        <p:blipFill>
          <a:blip r:embed="rId3" cstate="print"/>
          <a:srcRect/>
          <a:stretch>
            <a:fillRect/>
          </a:stretch>
        </p:blipFill>
        <p:spPr bwMode="gray">
          <a:xfrm>
            <a:off x="433388" y="1106488"/>
            <a:ext cx="8334375" cy="5321300"/>
          </a:xfrm>
          <a:prstGeom prst="rect">
            <a:avLst/>
          </a:prstGeom>
          <a:noFill/>
          <a:ln w="9525">
            <a:noFill/>
            <a:miter lim="800000"/>
            <a:headEnd/>
            <a:tailEnd/>
          </a:ln>
        </p:spPr>
      </p:pic>
      <p:sp>
        <p:nvSpPr>
          <p:cNvPr id="8" name="AutoShape 30"/>
          <p:cNvSpPr>
            <a:spLocks noChangeArrowheads="1"/>
          </p:cNvSpPr>
          <p:nvPr/>
        </p:nvSpPr>
        <p:spPr bwMode="gray">
          <a:xfrm>
            <a:off x="509588" y="1173163"/>
            <a:ext cx="8077200" cy="5092700"/>
          </a:xfrm>
          <a:prstGeom prst="roundRect">
            <a:avLst>
              <a:gd name="adj" fmla="val 1315"/>
            </a:avLst>
          </a:prstGeom>
          <a:solidFill>
            <a:schemeClr val="bg1"/>
          </a:solidFill>
          <a:ln w="6350">
            <a:solidFill>
              <a:schemeClr val="tx2"/>
            </a:solidFill>
            <a:round/>
            <a:headEnd/>
            <a:tailEnd/>
          </a:ln>
        </p:spPr>
        <p:txBody>
          <a:bodyPr anchor="ctr">
            <a:prstTxWarp prst="textNoShape">
              <a:avLst/>
            </a:prstTxWarp>
          </a:bodyPr>
          <a:lstStyle/>
          <a:p>
            <a:pPr>
              <a:lnSpc>
                <a:spcPct val="90000"/>
              </a:lnSpc>
            </a:pPr>
            <a:endParaRPr lang="en-US"/>
          </a:p>
        </p:txBody>
      </p:sp>
      <p:sp>
        <p:nvSpPr>
          <p:cNvPr id="9" name="Rectangle 9"/>
          <p:cNvSpPr>
            <a:spLocks noChangeArrowheads="1"/>
          </p:cNvSpPr>
          <p:nvPr/>
        </p:nvSpPr>
        <p:spPr bwMode="auto">
          <a:xfrm>
            <a:off x="4581525" y="1206500"/>
            <a:ext cx="3962400" cy="3133725"/>
          </a:xfrm>
          <a:prstGeom prst="roundRect">
            <a:avLst>
              <a:gd name="adj" fmla="val 2486"/>
            </a:avLst>
          </a:prstGeom>
          <a:solidFill>
            <a:srgbClr val="009900"/>
          </a:solidFill>
          <a:ln w="9525">
            <a:noFill/>
            <a:miter lim="800000"/>
            <a:headEnd/>
            <a:tailEnd/>
          </a:ln>
        </p:spPr>
        <p:txBody>
          <a:bodyPr wrap="none" anchor="ctr">
            <a:prstTxWarp prst="textNoShape">
              <a:avLst/>
            </a:prstTxWarp>
          </a:bodyPr>
          <a:lstStyle/>
          <a:p>
            <a:pPr>
              <a:lnSpc>
                <a:spcPct val="90000"/>
              </a:lnSpc>
            </a:pPr>
            <a:endParaRPr lang="en-US"/>
          </a:p>
        </p:txBody>
      </p:sp>
      <p:sp>
        <p:nvSpPr>
          <p:cNvPr id="10" name="Rectangle 6"/>
          <p:cNvSpPr>
            <a:spLocks noChangeArrowheads="1"/>
          </p:cNvSpPr>
          <p:nvPr/>
        </p:nvSpPr>
        <p:spPr bwMode="auto">
          <a:xfrm>
            <a:off x="577850" y="4370388"/>
            <a:ext cx="7977188" cy="885825"/>
          </a:xfrm>
          <a:prstGeom prst="roundRect">
            <a:avLst>
              <a:gd name="adj" fmla="val 6056"/>
            </a:avLst>
          </a:prstGeom>
          <a:solidFill>
            <a:schemeClr val="tx2"/>
          </a:solidFill>
          <a:ln w="9525">
            <a:noFill/>
            <a:miter lim="800000"/>
            <a:headEnd/>
            <a:tailEnd/>
          </a:ln>
        </p:spPr>
        <p:txBody>
          <a:bodyPr wrap="none" anchor="ctr">
            <a:prstTxWarp prst="textNoShape">
              <a:avLst/>
            </a:prstTxWarp>
          </a:bodyPr>
          <a:lstStyle/>
          <a:p>
            <a:pPr>
              <a:lnSpc>
                <a:spcPct val="90000"/>
              </a:lnSpc>
            </a:pPr>
            <a:endParaRPr lang="en-US"/>
          </a:p>
        </p:txBody>
      </p:sp>
      <p:sp>
        <p:nvSpPr>
          <p:cNvPr id="12" name="AutoShape 8"/>
          <p:cNvSpPr>
            <a:spLocks noChangeArrowheads="1"/>
          </p:cNvSpPr>
          <p:nvPr/>
        </p:nvSpPr>
        <p:spPr bwMode="auto">
          <a:xfrm rot="10800000">
            <a:off x="5597525" y="4360863"/>
            <a:ext cx="1984375" cy="279400"/>
          </a:xfrm>
          <a:prstGeom prst="triangle">
            <a:avLst>
              <a:gd name="adj" fmla="val 50000"/>
            </a:avLst>
          </a:prstGeom>
          <a:solidFill>
            <a:schemeClr val="bg1"/>
          </a:solidFill>
          <a:ln w="9525">
            <a:noFill/>
            <a:miter lim="800000"/>
            <a:headEnd/>
            <a:tailEnd/>
          </a:ln>
        </p:spPr>
        <p:txBody>
          <a:bodyPr wrap="none" anchor="ctr">
            <a:prstTxWarp prst="textNoShape">
              <a:avLst/>
            </a:prstTxWarp>
          </a:bodyPr>
          <a:lstStyle/>
          <a:p>
            <a:pPr>
              <a:lnSpc>
                <a:spcPct val="90000"/>
              </a:lnSpc>
            </a:pPr>
            <a:endParaRPr lang="en-US"/>
          </a:p>
        </p:txBody>
      </p:sp>
      <p:sp>
        <p:nvSpPr>
          <p:cNvPr id="13" name="AutoShape 7"/>
          <p:cNvSpPr>
            <a:spLocks noChangeArrowheads="1"/>
          </p:cNvSpPr>
          <p:nvPr/>
        </p:nvSpPr>
        <p:spPr bwMode="auto">
          <a:xfrm rot="10800000">
            <a:off x="1593850" y="4360863"/>
            <a:ext cx="1982788" cy="279400"/>
          </a:xfrm>
          <a:prstGeom prst="triangle">
            <a:avLst>
              <a:gd name="adj" fmla="val 50000"/>
            </a:avLst>
          </a:prstGeom>
          <a:solidFill>
            <a:schemeClr val="bg1"/>
          </a:solidFill>
          <a:ln w="9525">
            <a:noFill/>
            <a:miter lim="800000"/>
            <a:headEnd/>
            <a:tailEnd/>
          </a:ln>
        </p:spPr>
        <p:txBody>
          <a:bodyPr wrap="none" anchor="ctr">
            <a:prstTxWarp prst="textNoShape">
              <a:avLst/>
            </a:prstTxWarp>
          </a:bodyPr>
          <a:lstStyle/>
          <a:p>
            <a:pPr>
              <a:lnSpc>
                <a:spcPct val="90000"/>
              </a:lnSpc>
            </a:pPr>
            <a:endParaRPr lang="en-US"/>
          </a:p>
        </p:txBody>
      </p:sp>
      <p:sp>
        <p:nvSpPr>
          <p:cNvPr id="14" name="Text Box 20"/>
          <p:cNvSpPr txBox="1">
            <a:spLocks noChangeArrowheads="1"/>
          </p:cNvSpPr>
          <p:nvPr/>
        </p:nvSpPr>
        <p:spPr bwMode="auto">
          <a:xfrm>
            <a:off x="520700" y="5497513"/>
            <a:ext cx="8089900" cy="635000"/>
          </a:xfrm>
          <a:prstGeom prst="rect">
            <a:avLst/>
          </a:prstGeom>
          <a:noFill/>
          <a:ln w="9525">
            <a:noFill/>
            <a:round/>
            <a:headEnd/>
            <a:tailEnd/>
          </a:ln>
        </p:spPr>
        <p:txBody>
          <a:bodyPr>
            <a:prstTxWarp prst="textNoShape">
              <a:avLst/>
            </a:prstTxWarp>
            <a:spAutoFit/>
          </a:bodyPr>
          <a:lstStyle/>
          <a:p>
            <a:pPr algn="ctr">
              <a:lnSpc>
                <a:spcPct val="85000"/>
              </a:lnSpc>
              <a:spcBef>
                <a:spcPct val="50000"/>
              </a:spcBef>
            </a:pPr>
            <a:r>
              <a:rPr lang="en-GB" sz="1600" b="1" dirty="0"/>
              <a:t>Add</a:t>
            </a:r>
            <a:r>
              <a:rPr lang="en-GB" sz="1600" dirty="0"/>
              <a:t>: </a:t>
            </a:r>
            <a:r>
              <a:rPr lang="en-GB" sz="1600" dirty="0" smtClean="0"/>
              <a:t>Keywords, demographic </a:t>
            </a:r>
            <a:r>
              <a:rPr lang="en-GB" sz="1600" dirty="0"/>
              <a:t>bids, geographic and time filtering</a:t>
            </a:r>
          </a:p>
          <a:p>
            <a:pPr algn="ctr">
              <a:lnSpc>
                <a:spcPct val="85000"/>
              </a:lnSpc>
              <a:spcBef>
                <a:spcPct val="50000"/>
              </a:spcBef>
            </a:pPr>
            <a:r>
              <a:rPr lang="en-GB" sz="1600" b="1" dirty="0"/>
              <a:t>Exclude</a:t>
            </a:r>
            <a:r>
              <a:rPr lang="en-GB" sz="1600" dirty="0"/>
              <a:t>: Undesired sites, keywords, categories</a:t>
            </a:r>
          </a:p>
        </p:txBody>
      </p:sp>
      <p:grpSp>
        <p:nvGrpSpPr>
          <p:cNvPr id="15" name="Group 45"/>
          <p:cNvGrpSpPr>
            <a:grpSpLocks/>
          </p:cNvGrpSpPr>
          <p:nvPr/>
        </p:nvGrpSpPr>
        <p:grpSpPr bwMode="auto">
          <a:xfrm>
            <a:off x="577850" y="1206500"/>
            <a:ext cx="3962400" cy="3405188"/>
            <a:chOff x="348" y="837"/>
            <a:chExt cx="2496" cy="2145"/>
          </a:xfrm>
        </p:grpSpPr>
        <p:sp>
          <p:nvSpPr>
            <p:cNvPr id="16" name="Rectangle 9"/>
            <p:cNvSpPr>
              <a:spLocks noChangeArrowheads="1"/>
            </p:cNvSpPr>
            <p:nvPr/>
          </p:nvSpPr>
          <p:spPr bwMode="auto">
            <a:xfrm>
              <a:off x="348" y="837"/>
              <a:ext cx="2496" cy="1974"/>
            </a:xfrm>
            <a:prstGeom prst="roundRect">
              <a:avLst>
                <a:gd name="adj" fmla="val 2486"/>
              </a:avLst>
            </a:prstGeom>
            <a:solidFill>
              <a:srgbClr val="1A75CF"/>
            </a:solidFill>
            <a:ln w="9525">
              <a:noFill/>
              <a:miter lim="800000"/>
              <a:headEnd/>
              <a:tailEnd/>
            </a:ln>
          </p:spPr>
          <p:txBody>
            <a:bodyPr wrap="none" anchor="ctr">
              <a:prstTxWarp prst="textNoShape">
                <a:avLst/>
              </a:prstTxWarp>
            </a:bodyPr>
            <a:lstStyle/>
            <a:p>
              <a:pPr>
                <a:lnSpc>
                  <a:spcPct val="90000"/>
                </a:lnSpc>
              </a:pPr>
              <a:endParaRPr lang="en-US"/>
            </a:p>
          </p:txBody>
        </p:sp>
        <p:sp>
          <p:nvSpPr>
            <p:cNvPr id="17" name="AutoShape 15"/>
            <p:cNvSpPr>
              <a:spLocks noChangeArrowheads="1"/>
            </p:cNvSpPr>
            <p:nvPr/>
          </p:nvSpPr>
          <p:spPr bwMode="auto">
            <a:xfrm rot="10800000">
              <a:off x="988" y="2806"/>
              <a:ext cx="1249" cy="176"/>
            </a:xfrm>
            <a:prstGeom prst="triangle">
              <a:avLst>
                <a:gd name="adj" fmla="val 50000"/>
              </a:avLst>
            </a:prstGeom>
            <a:solidFill>
              <a:srgbClr val="1A75CF"/>
            </a:solidFill>
            <a:ln w="9525">
              <a:noFill/>
              <a:miter lim="800000"/>
              <a:headEnd/>
              <a:tailEnd/>
            </a:ln>
          </p:spPr>
          <p:txBody>
            <a:bodyPr wrap="none" anchor="ctr">
              <a:prstTxWarp prst="textNoShape">
                <a:avLst/>
              </a:prstTxWarp>
            </a:bodyPr>
            <a:lstStyle/>
            <a:p>
              <a:pPr>
                <a:lnSpc>
                  <a:spcPct val="90000"/>
                </a:lnSpc>
              </a:pPr>
              <a:endParaRPr lang="en-US"/>
            </a:p>
          </p:txBody>
        </p:sp>
      </p:grpSp>
      <p:sp>
        <p:nvSpPr>
          <p:cNvPr id="18" name="Rectangle 12"/>
          <p:cNvSpPr>
            <a:spLocks noChangeArrowheads="1"/>
          </p:cNvSpPr>
          <p:nvPr/>
        </p:nvSpPr>
        <p:spPr bwMode="auto">
          <a:xfrm>
            <a:off x="1847850" y="1943100"/>
            <a:ext cx="2493963" cy="452432"/>
          </a:xfrm>
          <a:prstGeom prst="rect">
            <a:avLst/>
          </a:prstGeom>
          <a:noFill/>
          <a:ln w="9525">
            <a:noFill/>
            <a:miter lim="800000"/>
            <a:headEnd/>
            <a:tailEnd/>
          </a:ln>
        </p:spPr>
        <p:txBody>
          <a:bodyPr>
            <a:prstTxWarp prst="textNoShape">
              <a:avLst/>
            </a:prstTxWarp>
            <a:spAutoFit/>
          </a:bodyPr>
          <a:lstStyle/>
          <a:p>
            <a:pPr>
              <a:lnSpc>
                <a:spcPct val="90000"/>
              </a:lnSpc>
              <a:spcBef>
                <a:spcPct val="200000"/>
              </a:spcBef>
              <a:tabLst>
                <a:tab pos="1169988" algn="l"/>
              </a:tabLst>
            </a:pPr>
            <a:r>
              <a:rPr lang="en-US" sz="1300" b="1" dirty="0">
                <a:solidFill>
                  <a:schemeClr val="bg1"/>
                </a:solidFill>
              </a:rPr>
              <a:t>Contextual Targeting</a:t>
            </a:r>
            <a:r>
              <a:rPr lang="en-US" b="1" dirty="0">
                <a:solidFill>
                  <a:schemeClr val="bg1"/>
                </a:solidFill>
              </a:rPr>
              <a:t/>
            </a:r>
            <a:br>
              <a:rPr lang="en-US" b="1" dirty="0">
                <a:solidFill>
                  <a:schemeClr val="bg1"/>
                </a:solidFill>
              </a:rPr>
            </a:br>
            <a:r>
              <a:rPr lang="en-US" sz="1300" dirty="0">
                <a:solidFill>
                  <a:schemeClr val="bg1"/>
                </a:solidFill>
              </a:rPr>
              <a:t>By Keywords  |  By </a:t>
            </a:r>
            <a:r>
              <a:rPr lang="en-US" sz="1300" dirty="0" smtClean="0">
                <a:solidFill>
                  <a:schemeClr val="bg1"/>
                </a:solidFill>
              </a:rPr>
              <a:t>Categories</a:t>
            </a:r>
            <a:endParaRPr lang="en-US" sz="1300" dirty="0">
              <a:solidFill>
                <a:schemeClr val="bg1"/>
              </a:solidFill>
            </a:endParaRPr>
          </a:p>
        </p:txBody>
      </p:sp>
      <p:sp>
        <p:nvSpPr>
          <p:cNvPr id="19" name="Rectangle 31"/>
          <p:cNvSpPr>
            <a:spLocks noChangeArrowheads="1"/>
          </p:cNvSpPr>
          <p:nvPr/>
        </p:nvSpPr>
        <p:spPr bwMode="auto">
          <a:xfrm>
            <a:off x="1847850" y="3527425"/>
            <a:ext cx="2493963" cy="284163"/>
          </a:xfrm>
          <a:prstGeom prst="rect">
            <a:avLst/>
          </a:prstGeom>
          <a:noFill/>
          <a:ln w="9525">
            <a:noFill/>
            <a:miter lim="800000"/>
            <a:headEnd/>
            <a:tailEnd/>
          </a:ln>
        </p:spPr>
        <p:txBody>
          <a:bodyPr>
            <a:prstTxWarp prst="textNoShape">
              <a:avLst/>
            </a:prstTxWarp>
            <a:spAutoFit/>
          </a:bodyPr>
          <a:lstStyle/>
          <a:p>
            <a:pPr>
              <a:lnSpc>
                <a:spcPct val="90000"/>
              </a:lnSpc>
              <a:spcBef>
                <a:spcPct val="200000"/>
              </a:spcBef>
              <a:tabLst>
                <a:tab pos="1169988" algn="l"/>
              </a:tabLst>
            </a:pPr>
            <a:r>
              <a:rPr lang="en-US" sz="1300" b="1" dirty="0">
                <a:solidFill>
                  <a:schemeClr val="bg1"/>
                </a:solidFill>
              </a:rPr>
              <a:t>Placement Targeting </a:t>
            </a:r>
          </a:p>
        </p:txBody>
      </p:sp>
      <p:sp>
        <p:nvSpPr>
          <p:cNvPr id="20" name="Rectangle 34"/>
          <p:cNvSpPr>
            <a:spLocks noChangeArrowheads="1"/>
          </p:cNvSpPr>
          <p:nvPr/>
        </p:nvSpPr>
        <p:spPr bwMode="auto">
          <a:xfrm>
            <a:off x="6494463" y="3533775"/>
            <a:ext cx="2447925" cy="271463"/>
          </a:xfrm>
          <a:prstGeom prst="rect">
            <a:avLst/>
          </a:prstGeom>
          <a:noFill/>
          <a:ln w="9525">
            <a:noFill/>
            <a:miter lim="800000"/>
            <a:headEnd/>
            <a:tailEnd/>
          </a:ln>
        </p:spPr>
        <p:txBody>
          <a:bodyPr>
            <a:prstTxWarp prst="textNoShape">
              <a:avLst/>
            </a:prstTxWarp>
            <a:spAutoFit/>
          </a:bodyPr>
          <a:lstStyle/>
          <a:p>
            <a:pPr>
              <a:lnSpc>
                <a:spcPct val="90000"/>
              </a:lnSpc>
              <a:spcBef>
                <a:spcPct val="200000"/>
              </a:spcBef>
              <a:tabLst>
                <a:tab pos="1169988" algn="l"/>
              </a:tabLst>
            </a:pPr>
            <a:r>
              <a:rPr lang="en-US" sz="1300" b="1">
                <a:solidFill>
                  <a:schemeClr val="bg1"/>
                </a:solidFill>
              </a:rPr>
              <a:t>Remarketing</a:t>
            </a:r>
          </a:p>
        </p:txBody>
      </p:sp>
      <p:sp>
        <p:nvSpPr>
          <p:cNvPr id="21" name="Rectangle 11"/>
          <p:cNvSpPr>
            <a:spLocks noChangeArrowheads="1"/>
          </p:cNvSpPr>
          <p:nvPr/>
        </p:nvSpPr>
        <p:spPr bwMode="auto">
          <a:xfrm>
            <a:off x="630238" y="1298575"/>
            <a:ext cx="3908425" cy="350838"/>
          </a:xfrm>
          <a:prstGeom prst="rect">
            <a:avLst/>
          </a:prstGeom>
          <a:noFill/>
          <a:ln w="9525">
            <a:noFill/>
            <a:miter lim="800000"/>
            <a:headEnd/>
            <a:tailEnd/>
          </a:ln>
        </p:spPr>
        <p:txBody>
          <a:bodyPr>
            <a:prstTxWarp prst="textNoShape">
              <a:avLst/>
            </a:prstTxWarp>
            <a:spAutoFit/>
          </a:bodyPr>
          <a:lstStyle/>
          <a:p>
            <a:pPr algn="ctr">
              <a:lnSpc>
                <a:spcPct val="85000"/>
              </a:lnSpc>
              <a:spcBef>
                <a:spcPct val="50000"/>
              </a:spcBef>
            </a:pPr>
            <a:r>
              <a:rPr lang="en-US" sz="2000" dirty="0">
                <a:solidFill>
                  <a:schemeClr val="bg1"/>
                </a:solidFill>
              </a:rPr>
              <a:t>Where </a:t>
            </a:r>
            <a:r>
              <a:rPr lang="en-US" sz="2000" dirty="0" smtClean="0">
                <a:solidFill>
                  <a:schemeClr val="bg1"/>
                </a:solidFill>
              </a:rPr>
              <a:t>Your Customers </a:t>
            </a:r>
            <a:r>
              <a:rPr lang="en-US" sz="2000" b="1" dirty="0" smtClean="0">
                <a:solidFill>
                  <a:schemeClr val="bg1"/>
                </a:solidFill>
              </a:rPr>
              <a:t>Are</a:t>
            </a:r>
            <a:endParaRPr lang="en-US" sz="1600" dirty="0">
              <a:solidFill>
                <a:schemeClr val="bg1"/>
              </a:solidFill>
            </a:endParaRPr>
          </a:p>
        </p:txBody>
      </p:sp>
      <p:sp>
        <p:nvSpPr>
          <p:cNvPr id="22" name="Rectangle 14"/>
          <p:cNvSpPr>
            <a:spLocks noChangeArrowheads="1"/>
          </p:cNvSpPr>
          <p:nvPr/>
        </p:nvSpPr>
        <p:spPr bwMode="auto">
          <a:xfrm>
            <a:off x="4687888" y="1298575"/>
            <a:ext cx="3895725" cy="615553"/>
          </a:xfrm>
          <a:prstGeom prst="rect">
            <a:avLst/>
          </a:prstGeom>
          <a:noFill/>
          <a:ln w="9525">
            <a:noFill/>
            <a:miter lim="800000"/>
            <a:headEnd/>
            <a:tailEnd/>
          </a:ln>
        </p:spPr>
        <p:txBody>
          <a:bodyPr>
            <a:prstTxWarp prst="textNoShape">
              <a:avLst/>
            </a:prstTxWarp>
            <a:spAutoFit/>
          </a:bodyPr>
          <a:lstStyle/>
          <a:p>
            <a:pPr algn="ctr">
              <a:lnSpc>
                <a:spcPct val="85000"/>
              </a:lnSpc>
              <a:spcBef>
                <a:spcPct val="50000"/>
              </a:spcBef>
            </a:pPr>
            <a:r>
              <a:rPr lang="en-US" sz="2000" dirty="0">
                <a:solidFill>
                  <a:schemeClr val="bg1"/>
                </a:solidFill>
              </a:rPr>
              <a:t>Where </a:t>
            </a:r>
            <a:r>
              <a:rPr lang="en-US" sz="2000" dirty="0" smtClean="0">
                <a:solidFill>
                  <a:schemeClr val="bg1"/>
                </a:solidFill>
              </a:rPr>
              <a:t>Your Customers </a:t>
            </a:r>
            <a:r>
              <a:rPr lang="en-US" sz="2000" b="1" dirty="0" smtClean="0">
                <a:solidFill>
                  <a:schemeClr val="bg1"/>
                </a:solidFill>
              </a:rPr>
              <a:t>Have </a:t>
            </a:r>
            <a:r>
              <a:rPr lang="en-US" sz="2000" b="1" dirty="0">
                <a:solidFill>
                  <a:schemeClr val="bg1"/>
                </a:solidFill>
              </a:rPr>
              <a:t>Been</a:t>
            </a:r>
          </a:p>
        </p:txBody>
      </p:sp>
      <p:sp>
        <p:nvSpPr>
          <p:cNvPr id="23" name="AutoShape 25"/>
          <p:cNvSpPr>
            <a:spLocks noChangeArrowheads="1"/>
          </p:cNvSpPr>
          <p:nvPr/>
        </p:nvSpPr>
        <p:spPr bwMode="auto">
          <a:xfrm>
            <a:off x="4070350" y="2906713"/>
            <a:ext cx="492125" cy="1446212"/>
          </a:xfrm>
          <a:custGeom>
            <a:avLst/>
            <a:gdLst>
              <a:gd name="T0" fmla="*/ 2147483647 w 792"/>
              <a:gd name="T1" fmla="*/ 2147483647 h 2536"/>
              <a:gd name="T2" fmla="*/ 2147483647 w 792"/>
              <a:gd name="T3" fmla="*/ 2147483647 h 2536"/>
              <a:gd name="T4" fmla="*/ 2147483647 w 792"/>
              <a:gd name="T5" fmla="*/ 2147483647 h 2536"/>
              <a:gd name="T6" fmla="*/ 2147483647 w 792"/>
              <a:gd name="T7" fmla="*/ 2147483647 h 2536"/>
              <a:gd name="T8" fmla="*/ 2147483647 w 792"/>
              <a:gd name="T9" fmla="*/ 2147483647 h 2536"/>
              <a:gd name="T10" fmla="*/ 2147483647 w 792"/>
              <a:gd name="T11" fmla="*/ 2147483647 h 2536"/>
              <a:gd name="T12" fmla="*/ 2147483647 w 792"/>
              <a:gd name="T13" fmla="*/ 2147483647 h 2536"/>
              <a:gd name="T14" fmla="*/ 2147483647 w 792"/>
              <a:gd name="T15" fmla="*/ 2147483647 h 2536"/>
              <a:gd name="T16" fmla="*/ 2147483647 w 792"/>
              <a:gd name="T17" fmla="*/ 2147483647 h 2536"/>
              <a:gd name="T18" fmla="*/ 2147483647 w 792"/>
              <a:gd name="T19" fmla="*/ 2147483647 h 2536"/>
              <a:gd name="T20" fmla="*/ 2147483647 w 792"/>
              <a:gd name="T21" fmla="*/ 2147483647 h 2536"/>
              <a:gd name="T22" fmla="*/ 2147483647 w 792"/>
              <a:gd name="T23" fmla="*/ 2147483647 h 2536"/>
              <a:gd name="T24" fmla="*/ 2147483647 w 792"/>
              <a:gd name="T25" fmla="*/ 2147483647 h 2536"/>
              <a:gd name="T26" fmla="*/ 2147483647 w 792"/>
              <a:gd name="T27" fmla="*/ 2147483647 h 2536"/>
              <a:gd name="T28" fmla="*/ 0 w 792"/>
              <a:gd name="T29" fmla="*/ 2147483647 h 2536"/>
              <a:gd name="T30" fmla="*/ 2147483647 w 792"/>
              <a:gd name="T31" fmla="*/ 2147483647 h 2536"/>
              <a:gd name="T32" fmla="*/ 2147483647 w 792"/>
              <a:gd name="T33" fmla="*/ 2147483647 h 2536"/>
              <a:gd name="T34" fmla="*/ 2147483647 w 792"/>
              <a:gd name="T35" fmla="*/ 2147483647 h 2536"/>
              <a:gd name="T36" fmla="*/ 2147483647 w 792"/>
              <a:gd name="T37" fmla="*/ 2147483647 h 2536"/>
              <a:gd name="T38" fmla="*/ 2147483647 w 792"/>
              <a:gd name="T39" fmla="*/ 2147483647 h 2536"/>
              <a:gd name="T40" fmla="*/ 2147483647 w 792"/>
              <a:gd name="T41" fmla="*/ 2147483647 h 2536"/>
              <a:gd name="T42" fmla="*/ 2147483647 w 792"/>
              <a:gd name="T43" fmla="*/ 2147483647 h 2536"/>
              <a:gd name="T44" fmla="*/ 2147483647 w 792"/>
              <a:gd name="T45" fmla="*/ 2147483647 h 2536"/>
              <a:gd name="T46" fmla="*/ 2147483647 w 792"/>
              <a:gd name="T47" fmla="*/ 2147483647 h 2536"/>
              <a:gd name="T48" fmla="*/ 2147483647 w 792"/>
              <a:gd name="T49" fmla="*/ 2147483647 h 2536"/>
              <a:gd name="T50" fmla="*/ 2147483647 w 792"/>
              <a:gd name="T51" fmla="*/ 2147483647 h 2536"/>
              <a:gd name="T52" fmla="*/ 2147483647 w 792"/>
              <a:gd name="T53" fmla="*/ 2147483647 h 2536"/>
              <a:gd name="T54" fmla="*/ 2147483647 w 792"/>
              <a:gd name="T55" fmla="*/ 2147483647 h 2536"/>
              <a:gd name="T56" fmla="*/ 2147483647 w 792"/>
              <a:gd name="T57" fmla="*/ 2147483647 h 2536"/>
              <a:gd name="T58" fmla="*/ 2147483647 w 792"/>
              <a:gd name="T59" fmla="*/ 2147483647 h 2536"/>
              <a:gd name="T60" fmla="*/ 2147483647 w 792"/>
              <a:gd name="T61" fmla="*/ 2147483647 h 2536"/>
              <a:gd name="T62" fmla="*/ 2147483647 w 792"/>
              <a:gd name="T63" fmla="*/ 2147483647 h 2536"/>
              <a:gd name="T64" fmla="*/ 2147483647 w 792"/>
              <a:gd name="T65" fmla="*/ 2147483647 h 2536"/>
              <a:gd name="T66" fmla="*/ 2147483647 w 792"/>
              <a:gd name="T67" fmla="*/ 2147483647 h 2536"/>
              <a:gd name="T68" fmla="*/ 2147483647 w 792"/>
              <a:gd name="T69" fmla="*/ 2147483647 h 2536"/>
              <a:gd name="T70" fmla="*/ 2147483647 w 792"/>
              <a:gd name="T71" fmla="*/ 2147483647 h 2536"/>
              <a:gd name="T72" fmla="*/ 2147483647 w 792"/>
              <a:gd name="T73" fmla="*/ 2147483647 h 2536"/>
              <a:gd name="T74" fmla="*/ 2147483647 w 792"/>
              <a:gd name="T75" fmla="*/ 2147483647 h 2536"/>
              <a:gd name="T76" fmla="*/ 2147483647 w 792"/>
              <a:gd name="T77" fmla="*/ 2147483647 h 2536"/>
              <a:gd name="T78" fmla="*/ 2147483647 w 792"/>
              <a:gd name="T79" fmla="*/ 2147483647 h 2536"/>
              <a:gd name="T80" fmla="*/ 2147483647 w 792"/>
              <a:gd name="T81" fmla="*/ 2147483647 h 2536"/>
              <a:gd name="T82" fmla="*/ 2147483647 w 792"/>
              <a:gd name="T83" fmla="*/ 2147483647 h 2536"/>
              <a:gd name="T84" fmla="*/ 2147483647 w 792"/>
              <a:gd name="T85" fmla="*/ 2147483647 h 2536"/>
              <a:gd name="T86" fmla="*/ 2147483647 w 792"/>
              <a:gd name="T87" fmla="*/ 2147483647 h 2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2"/>
              <a:gd name="T133" fmla="*/ 0 h 2536"/>
              <a:gd name="T134" fmla="*/ 792 w 792"/>
              <a:gd name="T135" fmla="*/ 2536 h 2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2" h="2536">
                <a:moveTo>
                  <a:pt x="752" y="900"/>
                </a:moveTo>
                <a:cubicBezTo>
                  <a:pt x="752" y="888"/>
                  <a:pt x="744" y="880"/>
                  <a:pt x="740" y="872"/>
                </a:cubicBezTo>
                <a:cubicBezTo>
                  <a:pt x="720" y="760"/>
                  <a:pt x="736" y="656"/>
                  <a:pt x="724" y="548"/>
                </a:cubicBezTo>
                <a:cubicBezTo>
                  <a:pt x="724" y="524"/>
                  <a:pt x="724" y="500"/>
                  <a:pt x="716" y="480"/>
                </a:cubicBezTo>
                <a:cubicBezTo>
                  <a:pt x="712" y="472"/>
                  <a:pt x="704" y="464"/>
                  <a:pt x="696" y="456"/>
                </a:cubicBezTo>
                <a:cubicBezTo>
                  <a:pt x="688" y="452"/>
                  <a:pt x="668" y="452"/>
                  <a:pt x="672" y="444"/>
                </a:cubicBezTo>
                <a:cubicBezTo>
                  <a:pt x="688" y="332"/>
                  <a:pt x="664" y="224"/>
                  <a:pt x="656" y="116"/>
                </a:cubicBezTo>
                <a:cubicBezTo>
                  <a:pt x="652" y="56"/>
                  <a:pt x="600" y="0"/>
                  <a:pt x="532" y="8"/>
                </a:cubicBezTo>
                <a:cubicBezTo>
                  <a:pt x="512" y="12"/>
                  <a:pt x="492" y="16"/>
                  <a:pt x="472" y="32"/>
                </a:cubicBezTo>
                <a:cubicBezTo>
                  <a:pt x="440" y="60"/>
                  <a:pt x="416" y="88"/>
                  <a:pt x="400" y="124"/>
                </a:cubicBezTo>
                <a:cubicBezTo>
                  <a:pt x="392" y="148"/>
                  <a:pt x="380" y="164"/>
                  <a:pt x="372" y="188"/>
                </a:cubicBezTo>
                <a:cubicBezTo>
                  <a:pt x="364" y="212"/>
                  <a:pt x="364" y="232"/>
                  <a:pt x="360" y="256"/>
                </a:cubicBezTo>
                <a:cubicBezTo>
                  <a:pt x="356" y="272"/>
                  <a:pt x="364" y="284"/>
                  <a:pt x="364" y="296"/>
                </a:cubicBezTo>
                <a:cubicBezTo>
                  <a:pt x="364" y="352"/>
                  <a:pt x="308" y="388"/>
                  <a:pt x="264" y="416"/>
                </a:cubicBezTo>
                <a:cubicBezTo>
                  <a:pt x="240" y="432"/>
                  <a:pt x="204" y="428"/>
                  <a:pt x="184" y="452"/>
                </a:cubicBezTo>
                <a:cubicBezTo>
                  <a:pt x="144" y="496"/>
                  <a:pt x="160" y="556"/>
                  <a:pt x="144" y="608"/>
                </a:cubicBezTo>
                <a:cubicBezTo>
                  <a:pt x="144" y="612"/>
                  <a:pt x="156" y="616"/>
                  <a:pt x="152" y="628"/>
                </a:cubicBezTo>
                <a:cubicBezTo>
                  <a:pt x="148" y="696"/>
                  <a:pt x="156" y="764"/>
                  <a:pt x="140" y="832"/>
                </a:cubicBezTo>
                <a:cubicBezTo>
                  <a:pt x="128" y="876"/>
                  <a:pt x="120" y="916"/>
                  <a:pt x="116" y="960"/>
                </a:cubicBezTo>
                <a:cubicBezTo>
                  <a:pt x="112" y="1024"/>
                  <a:pt x="116" y="1088"/>
                  <a:pt x="116" y="1152"/>
                </a:cubicBezTo>
                <a:cubicBezTo>
                  <a:pt x="116" y="1212"/>
                  <a:pt x="108" y="1272"/>
                  <a:pt x="96" y="1336"/>
                </a:cubicBezTo>
                <a:cubicBezTo>
                  <a:pt x="92" y="1360"/>
                  <a:pt x="104" y="1384"/>
                  <a:pt x="120" y="1404"/>
                </a:cubicBezTo>
                <a:cubicBezTo>
                  <a:pt x="136" y="1424"/>
                  <a:pt x="164" y="1432"/>
                  <a:pt x="188" y="1436"/>
                </a:cubicBezTo>
                <a:cubicBezTo>
                  <a:pt x="192" y="1436"/>
                  <a:pt x="196" y="1440"/>
                  <a:pt x="196" y="1444"/>
                </a:cubicBezTo>
                <a:cubicBezTo>
                  <a:pt x="192" y="1540"/>
                  <a:pt x="192" y="1636"/>
                  <a:pt x="180" y="1736"/>
                </a:cubicBezTo>
                <a:cubicBezTo>
                  <a:pt x="180" y="1744"/>
                  <a:pt x="188" y="1748"/>
                  <a:pt x="188" y="1752"/>
                </a:cubicBezTo>
                <a:cubicBezTo>
                  <a:pt x="188" y="1820"/>
                  <a:pt x="152" y="1884"/>
                  <a:pt x="148" y="1956"/>
                </a:cubicBezTo>
                <a:cubicBezTo>
                  <a:pt x="144" y="2056"/>
                  <a:pt x="156" y="2152"/>
                  <a:pt x="148" y="2252"/>
                </a:cubicBezTo>
                <a:cubicBezTo>
                  <a:pt x="148" y="2316"/>
                  <a:pt x="120" y="2376"/>
                  <a:pt x="88" y="2432"/>
                </a:cubicBezTo>
                <a:cubicBezTo>
                  <a:pt x="64" y="2468"/>
                  <a:pt x="24" y="2484"/>
                  <a:pt x="0" y="2516"/>
                </a:cubicBezTo>
                <a:cubicBezTo>
                  <a:pt x="52" y="2512"/>
                  <a:pt x="104" y="2516"/>
                  <a:pt x="152" y="2492"/>
                </a:cubicBezTo>
                <a:cubicBezTo>
                  <a:pt x="148" y="2460"/>
                  <a:pt x="180" y="2424"/>
                  <a:pt x="208" y="2424"/>
                </a:cubicBezTo>
                <a:cubicBezTo>
                  <a:pt x="224" y="2428"/>
                  <a:pt x="204" y="2460"/>
                  <a:pt x="220" y="2476"/>
                </a:cubicBezTo>
                <a:cubicBezTo>
                  <a:pt x="220" y="2448"/>
                  <a:pt x="224" y="2420"/>
                  <a:pt x="244" y="2396"/>
                </a:cubicBezTo>
                <a:cubicBezTo>
                  <a:pt x="268" y="2372"/>
                  <a:pt x="248" y="2336"/>
                  <a:pt x="224" y="2312"/>
                </a:cubicBezTo>
                <a:cubicBezTo>
                  <a:pt x="224" y="2308"/>
                  <a:pt x="221" y="2300"/>
                  <a:pt x="220" y="2292"/>
                </a:cubicBezTo>
                <a:cubicBezTo>
                  <a:pt x="216" y="2244"/>
                  <a:pt x="224" y="2196"/>
                  <a:pt x="236" y="2144"/>
                </a:cubicBezTo>
                <a:cubicBezTo>
                  <a:pt x="244" y="2084"/>
                  <a:pt x="264" y="2032"/>
                  <a:pt x="280" y="1972"/>
                </a:cubicBezTo>
                <a:cubicBezTo>
                  <a:pt x="296" y="1916"/>
                  <a:pt x="284" y="1856"/>
                  <a:pt x="304" y="1800"/>
                </a:cubicBezTo>
                <a:cubicBezTo>
                  <a:pt x="308" y="1784"/>
                  <a:pt x="312" y="1760"/>
                  <a:pt x="328" y="1752"/>
                </a:cubicBezTo>
                <a:cubicBezTo>
                  <a:pt x="352" y="1740"/>
                  <a:pt x="380" y="1740"/>
                  <a:pt x="404" y="1744"/>
                </a:cubicBezTo>
                <a:cubicBezTo>
                  <a:pt x="432" y="1744"/>
                  <a:pt x="460" y="1748"/>
                  <a:pt x="488" y="1752"/>
                </a:cubicBezTo>
                <a:cubicBezTo>
                  <a:pt x="500" y="1756"/>
                  <a:pt x="504" y="1768"/>
                  <a:pt x="508" y="1780"/>
                </a:cubicBezTo>
                <a:cubicBezTo>
                  <a:pt x="512" y="1840"/>
                  <a:pt x="496" y="1896"/>
                  <a:pt x="488" y="1956"/>
                </a:cubicBezTo>
                <a:cubicBezTo>
                  <a:pt x="484" y="2024"/>
                  <a:pt x="496" y="2092"/>
                  <a:pt x="480" y="2164"/>
                </a:cubicBezTo>
                <a:cubicBezTo>
                  <a:pt x="476" y="2192"/>
                  <a:pt x="476" y="2220"/>
                  <a:pt x="468" y="2248"/>
                </a:cubicBezTo>
                <a:cubicBezTo>
                  <a:pt x="460" y="2272"/>
                  <a:pt x="448" y="2292"/>
                  <a:pt x="444" y="2320"/>
                </a:cubicBezTo>
                <a:cubicBezTo>
                  <a:pt x="440" y="2328"/>
                  <a:pt x="428" y="2328"/>
                  <a:pt x="428" y="2340"/>
                </a:cubicBezTo>
                <a:cubicBezTo>
                  <a:pt x="424" y="2352"/>
                  <a:pt x="420" y="2364"/>
                  <a:pt x="420" y="2376"/>
                </a:cubicBezTo>
                <a:cubicBezTo>
                  <a:pt x="424" y="2392"/>
                  <a:pt x="440" y="2404"/>
                  <a:pt x="444" y="2416"/>
                </a:cubicBezTo>
                <a:cubicBezTo>
                  <a:pt x="452" y="2432"/>
                  <a:pt x="452" y="2452"/>
                  <a:pt x="448" y="2468"/>
                </a:cubicBezTo>
                <a:cubicBezTo>
                  <a:pt x="444" y="2476"/>
                  <a:pt x="436" y="2488"/>
                  <a:pt x="444" y="2496"/>
                </a:cubicBezTo>
                <a:cubicBezTo>
                  <a:pt x="480" y="2524"/>
                  <a:pt x="564" y="2536"/>
                  <a:pt x="552" y="2472"/>
                </a:cubicBezTo>
                <a:cubicBezTo>
                  <a:pt x="540" y="2432"/>
                  <a:pt x="512" y="2392"/>
                  <a:pt x="516" y="2348"/>
                </a:cubicBezTo>
                <a:cubicBezTo>
                  <a:pt x="516" y="2312"/>
                  <a:pt x="520" y="2276"/>
                  <a:pt x="532" y="2240"/>
                </a:cubicBezTo>
                <a:cubicBezTo>
                  <a:pt x="596" y="2088"/>
                  <a:pt x="640" y="1932"/>
                  <a:pt x="624" y="1768"/>
                </a:cubicBezTo>
                <a:cubicBezTo>
                  <a:pt x="652" y="1744"/>
                  <a:pt x="696" y="1748"/>
                  <a:pt x="732" y="1748"/>
                </a:cubicBezTo>
                <a:cubicBezTo>
                  <a:pt x="736" y="1640"/>
                  <a:pt x="708" y="1536"/>
                  <a:pt x="724" y="1428"/>
                </a:cubicBezTo>
                <a:cubicBezTo>
                  <a:pt x="728" y="1408"/>
                  <a:pt x="756" y="1416"/>
                  <a:pt x="768" y="1404"/>
                </a:cubicBezTo>
                <a:cubicBezTo>
                  <a:pt x="784" y="1392"/>
                  <a:pt x="792" y="1368"/>
                  <a:pt x="792" y="1356"/>
                </a:cubicBezTo>
                <a:cubicBezTo>
                  <a:pt x="740" y="1204"/>
                  <a:pt x="784" y="1060"/>
                  <a:pt x="752" y="900"/>
                </a:cubicBezTo>
                <a:close/>
                <a:moveTo>
                  <a:pt x="208" y="1272"/>
                </a:moveTo>
                <a:cubicBezTo>
                  <a:pt x="200" y="1316"/>
                  <a:pt x="200" y="1364"/>
                  <a:pt x="200" y="1408"/>
                </a:cubicBezTo>
                <a:cubicBezTo>
                  <a:pt x="200" y="1416"/>
                  <a:pt x="204" y="1432"/>
                  <a:pt x="192" y="1428"/>
                </a:cubicBezTo>
                <a:cubicBezTo>
                  <a:pt x="176" y="1428"/>
                  <a:pt x="172" y="1420"/>
                  <a:pt x="160" y="1408"/>
                </a:cubicBezTo>
                <a:cubicBezTo>
                  <a:pt x="160" y="1404"/>
                  <a:pt x="160" y="1400"/>
                  <a:pt x="160" y="1396"/>
                </a:cubicBezTo>
                <a:cubicBezTo>
                  <a:pt x="148" y="1400"/>
                  <a:pt x="140" y="1388"/>
                  <a:pt x="136" y="1376"/>
                </a:cubicBezTo>
                <a:cubicBezTo>
                  <a:pt x="128" y="1356"/>
                  <a:pt x="132" y="1324"/>
                  <a:pt x="148" y="1324"/>
                </a:cubicBezTo>
                <a:cubicBezTo>
                  <a:pt x="172" y="1320"/>
                  <a:pt x="164" y="1364"/>
                  <a:pt x="172" y="1384"/>
                </a:cubicBezTo>
                <a:cubicBezTo>
                  <a:pt x="176" y="1388"/>
                  <a:pt x="180" y="1388"/>
                  <a:pt x="184" y="1388"/>
                </a:cubicBezTo>
                <a:cubicBezTo>
                  <a:pt x="180" y="1352"/>
                  <a:pt x="184" y="1312"/>
                  <a:pt x="176" y="1276"/>
                </a:cubicBezTo>
                <a:cubicBezTo>
                  <a:pt x="172" y="1252"/>
                  <a:pt x="152" y="1236"/>
                  <a:pt x="156" y="1208"/>
                </a:cubicBezTo>
                <a:cubicBezTo>
                  <a:pt x="180" y="1060"/>
                  <a:pt x="224" y="928"/>
                  <a:pt x="232" y="780"/>
                </a:cubicBezTo>
                <a:cubicBezTo>
                  <a:pt x="232" y="756"/>
                  <a:pt x="224" y="724"/>
                  <a:pt x="248" y="712"/>
                </a:cubicBezTo>
                <a:cubicBezTo>
                  <a:pt x="264" y="704"/>
                  <a:pt x="257" y="732"/>
                  <a:pt x="260" y="744"/>
                </a:cubicBezTo>
                <a:cubicBezTo>
                  <a:pt x="304" y="928"/>
                  <a:pt x="224" y="1092"/>
                  <a:pt x="208" y="1272"/>
                </a:cubicBezTo>
                <a:close/>
                <a:moveTo>
                  <a:pt x="656" y="876"/>
                </a:moveTo>
                <a:cubicBezTo>
                  <a:pt x="656" y="888"/>
                  <a:pt x="641" y="882"/>
                  <a:pt x="632" y="876"/>
                </a:cubicBezTo>
                <a:cubicBezTo>
                  <a:pt x="620" y="868"/>
                  <a:pt x="620" y="852"/>
                  <a:pt x="624" y="844"/>
                </a:cubicBezTo>
                <a:cubicBezTo>
                  <a:pt x="632" y="824"/>
                  <a:pt x="624" y="800"/>
                  <a:pt x="616" y="780"/>
                </a:cubicBezTo>
                <a:cubicBezTo>
                  <a:pt x="608" y="764"/>
                  <a:pt x="608" y="744"/>
                  <a:pt x="624" y="728"/>
                </a:cubicBezTo>
                <a:cubicBezTo>
                  <a:pt x="628" y="728"/>
                  <a:pt x="632" y="728"/>
                  <a:pt x="636" y="728"/>
                </a:cubicBezTo>
                <a:cubicBezTo>
                  <a:pt x="664" y="776"/>
                  <a:pt x="660" y="828"/>
                  <a:pt x="656" y="876"/>
                </a:cubicBezTo>
                <a:close/>
                <a:moveTo>
                  <a:pt x="728" y="1400"/>
                </a:moveTo>
                <a:cubicBezTo>
                  <a:pt x="724" y="1400"/>
                  <a:pt x="716" y="1392"/>
                  <a:pt x="720" y="1384"/>
                </a:cubicBezTo>
                <a:cubicBezTo>
                  <a:pt x="728" y="1364"/>
                  <a:pt x="716" y="1332"/>
                  <a:pt x="748" y="1332"/>
                </a:cubicBezTo>
                <a:cubicBezTo>
                  <a:pt x="752" y="1332"/>
                  <a:pt x="752" y="1341"/>
                  <a:pt x="756" y="1348"/>
                </a:cubicBezTo>
                <a:cubicBezTo>
                  <a:pt x="768" y="1372"/>
                  <a:pt x="756" y="1400"/>
                  <a:pt x="728" y="1400"/>
                </a:cubicBezTo>
                <a:close/>
              </a:path>
            </a:pathLst>
          </a:custGeom>
          <a:solidFill>
            <a:schemeClr val="bg1"/>
          </a:solidFill>
          <a:ln w="9525">
            <a:noFill/>
            <a:round/>
            <a:headEnd/>
            <a:tailEnd/>
          </a:ln>
        </p:spPr>
        <p:txBody>
          <a:bodyPr wrap="none" anchor="ctr">
            <a:prstTxWarp prst="textNoShape">
              <a:avLst/>
            </a:prstTxWarp>
          </a:bodyPr>
          <a:lstStyle/>
          <a:p>
            <a:endParaRPr lang="en-US"/>
          </a:p>
        </p:txBody>
      </p:sp>
      <p:sp>
        <p:nvSpPr>
          <p:cNvPr id="24" name="AutoShape 22"/>
          <p:cNvSpPr>
            <a:spLocks noChangeArrowheads="1"/>
          </p:cNvSpPr>
          <p:nvPr/>
        </p:nvSpPr>
        <p:spPr bwMode="auto">
          <a:xfrm>
            <a:off x="4483100" y="2876550"/>
            <a:ext cx="430213" cy="1484313"/>
          </a:xfrm>
          <a:custGeom>
            <a:avLst/>
            <a:gdLst>
              <a:gd name="T0" fmla="*/ 2147483647 w 680"/>
              <a:gd name="T1" fmla="*/ 2147483647 h 2335"/>
              <a:gd name="T2" fmla="*/ 2147483647 w 680"/>
              <a:gd name="T3" fmla="*/ 2147483647 h 2335"/>
              <a:gd name="T4" fmla="*/ 2147483647 w 680"/>
              <a:gd name="T5" fmla="*/ 2147483647 h 2335"/>
              <a:gd name="T6" fmla="*/ 2147483647 w 680"/>
              <a:gd name="T7" fmla="*/ 2147483647 h 2335"/>
              <a:gd name="T8" fmla="*/ 2147483647 w 680"/>
              <a:gd name="T9" fmla="*/ 2147483647 h 2335"/>
              <a:gd name="T10" fmla="*/ 2147483647 w 680"/>
              <a:gd name="T11" fmla="*/ 2147483647 h 2335"/>
              <a:gd name="T12" fmla="*/ 2147483647 w 680"/>
              <a:gd name="T13" fmla="*/ 2147483647 h 2335"/>
              <a:gd name="T14" fmla="*/ 2147483647 w 680"/>
              <a:gd name="T15" fmla="*/ 2147483647 h 2335"/>
              <a:gd name="T16" fmla="*/ 2147483647 w 680"/>
              <a:gd name="T17" fmla="*/ 2147483647 h 2335"/>
              <a:gd name="T18" fmla="*/ 2147483647 w 680"/>
              <a:gd name="T19" fmla="*/ 2147483647 h 2335"/>
              <a:gd name="T20" fmla="*/ 2147483647 w 680"/>
              <a:gd name="T21" fmla="*/ 2147483647 h 2335"/>
              <a:gd name="T22" fmla="*/ 2147483647 w 680"/>
              <a:gd name="T23" fmla="*/ 2147483647 h 2335"/>
              <a:gd name="T24" fmla="*/ 2147483647 w 680"/>
              <a:gd name="T25" fmla="*/ 2147483647 h 2335"/>
              <a:gd name="T26" fmla="*/ 2147483647 w 680"/>
              <a:gd name="T27" fmla="*/ 2147483647 h 2335"/>
              <a:gd name="T28" fmla="*/ 2147483647 w 680"/>
              <a:gd name="T29" fmla="*/ 2147483647 h 2335"/>
              <a:gd name="T30" fmla="*/ 2147483647 w 680"/>
              <a:gd name="T31" fmla="*/ 2147483647 h 2335"/>
              <a:gd name="T32" fmla="*/ 2147483647 w 680"/>
              <a:gd name="T33" fmla="*/ 2147483647 h 2335"/>
              <a:gd name="T34" fmla="*/ 2147483647 w 680"/>
              <a:gd name="T35" fmla="*/ 2147483647 h 2335"/>
              <a:gd name="T36" fmla="*/ 2147483647 w 680"/>
              <a:gd name="T37" fmla="*/ 2147483647 h 2335"/>
              <a:gd name="T38" fmla="*/ 2147483647 w 680"/>
              <a:gd name="T39" fmla="*/ 2147483647 h 2335"/>
              <a:gd name="T40" fmla="*/ 2147483647 w 680"/>
              <a:gd name="T41" fmla="*/ 2147483647 h 2335"/>
              <a:gd name="T42" fmla="*/ 2147483647 w 680"/>
              <a:gd name="T43" fmla="*/ 2147483647 h 2335"/>
              <a:gd name="T44" fmla="*/ 2147483647 w 680"/>
              <a:gd name="T45" fmla="*/ 2147483647 h 2335"/>
              <a:gd name="T46" fmla="*/ 2147483647 w 680"/>
              <a:gd name="T47" fmla="*/ 2147483647 h 2335"/>
              <a:gd name="T48" fmla="*/ 2147483647 w 680"/>
              <a:gd name="T49" fmla="*/ 2147483647 h 2335"/>
              <a:gd name="T50" fmla="*/ 2147483647 w 680"/>
              <a:gd name="T51" fmla="*/ 2147483647 h 2335"/>
              <a:gd name="T52" fmla="*/ 2147483647 w 680"/>
              <a:gd name="T53" fmla="*/ 2147483647 h 2335"/>
              <a:gd name="T54" fmla="*/ 2147483647 w 680"/>
              <a:gd name="T55" fmla="*/ 2147483647 h 2335"/>
              <a:gd name="T56" fmla="*/ 2147483647 w 680"/>
              <a:gd name="T57" fmla="*/ 2147483647 h 2335"/>
              <a:gd name="T58" fmla="*/ 2147483647 w 680"/>
              <a:gd name="T59" fmla="*/ 2147483647 h 2335"/>
              <a:gd name="T60" fmla="*/ 2147483647 w 680"/>
              <a:gd name="T61" fmla="*/ 2147483647 h 2335"/>
              <a:gd name="T62" fmla="*/ 2147483647 w 680"/>
              <a:gd name="T63" fmla="*/ 2147483647 h 2335"/>
              <a:gd name="T64" fmla="*/ 2147483647 w 680"/>
              <a:gd name="T65" fmla="*/ 2147483647 h 2335"/>
              <a:gd name="T66" fmla="*/ 2147483647 w 680"/>
              <a:gd name="T67" fmla="*/ 2147483647 h 2335"/>
              <a:gd name="T68" fmla="*/ 2147483647 w 680"/>
              <a:gd name="T69" fmla="*/ 2147483647 h 2335"/>
              <a:gd name="T70" fmla="*/ 2147483647 w 680"/>
              <a:gd name="T71" fmla="*/ 2147483647 h 2335"/>
              <a:gd name="T72" fmla="*/ 2147483647 w 680"/>
              <a:gd name="T73" fmla="*/ 2147483647 h 2335"/>
              <a:gd name="T74" fmla="*/ 2147483647 w 680"/>
              <a:gd name="T75" fmla="*/ 2147483647 h 2335"/>
              <a:gd name="T76" fmla="*/ 2147483647 w 680"/>
              <a:gd name="T77" fmla="*/ 2147483647 h 2335"/>
              <a:gd name="T78" fmla="*/ 2147483647 w 680"/>
              <a:gd name="T79" fmla="*/ 2147483647 h 2335"/>
              <a:gd name="T80" fmla="*/ 2147483647 w 680"/>
              <a:gd name="T81" fmla="*/ 2147483647 h 2335"/>
              <a:gd name="T82" fmla="*/ 2147483647 w 680"/>
              <a:gd name="T83" fmla="*/ 2147483647 h 2335"/>
              <a:gd name="T84" fmla="*/ 2147483647 w 680"/>
              <a:gd name="T85" fmla="*/ 2147483647 h 2335"/>
              <a:gd name="T86" fmla="*/ 2147483647 w 680"/>
              <a:gd name="T87" fmla="*/ 2147483647 h 2335"/>
              <a:gd name="T88" fmla="*/ 2147483647 w 680"/>
              <a:gd name="T89" fmla="*/ 2147483647 h 2335"/>
              <a:gd name="T90" fmla="*/ 2147483647 w 680"/>
              <a:gd name="T91" fmla="*/ 2147483647 h 2335"/>
              <a:gd name="T92" fmla="*/ 2147483647 w 680"/>
              <a:gd name="T93" fmla="*/ 2147483647 h 2335"/>
              <a:gd name="T94" fmla="*/ 2147483647 w 680"/>
              <a:gd name="T95" fmla="*/ 2147483647 h 2335"/>
              <a:gd name="T96" fmla="*/ 2147483647 w 680"/>
              <a:gd name="T97" fmla="*/ 2147483647 h 2335"/>
              <a:gd name="T98" fmla="*/ 2147483647 w 680"/>
              <a:gd name="T99" fmla="*/ 2147483647 h 2335"/>
              <a:gd name="T100" fmla="*/ 2147483647 w 680"/>
              <a:gd name="T101" fmla="*/ 2147483647 h 2335"/>
              <a:gd name="T102" fmla="*/ 2147483647 w 680"/>
              <a:gd name="T103" fmla="*/ 2147483647 h 2335"/>
              <a:gd name="T104" fmla="*/ 2147483647 w 680"/>
              <a:gd name="T105" fmla="*/ 2147483647 h 2335"/>
              <a:gd name="T106" fmla="*/ 2147483647 w 680"/>
              <a:gd name="T107" fmla="*/ 2147483647 h 2335"/>
              <a:gd name="T108" fmla="*/ 2147483647 w 680"/>
              <a:gd name="T109" fmla="*/ 2147483647 h 2335"/>
              <a:gd name="T110" fmla="*/ 2147483647 w 680"/>
              <a:gd name="T111" fmla="*/ 2147483647 h 2335"/>
              <a:gd name="T112" fmla="*/ 2147483647 w 680"/>
              <a:gd name="T113" fmla="*/ 2147483647 h 2335"/>
              <a:gd name="T114" fmla="*/ 2147483647 w 680"/>
              <a:gd name="T115" fmla="*/ 2147483647 h 23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0"/>
              <a:gd name="T175" fmla="*/ 0 h 2335"/>
              <a:gd name="T176" fmla="*/ 680 w 680"/>
              <a:gd name="T177" fmla="*/ 2335 h 23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0" h="2335">
                <a:moveTo>
                  <a:pt x="676" y="998"/>
                </a:moveTo>
                <a:cubicBezTo>
                  <a:pt x="670" y="976"/>
                  <a:pt x="677" y="952"/>
                  <a:pt x="674" y="929"/>
                </a:cubicBezTo>
                <a:cubicBezTo>
                  <a:pt x="673" y="919"/>
                  <a:pt x="670" y="909"/>
                  <a:pt x="668" y="898"/>
                </a:cubicBezTo>
                <a:cubicBezTo>
                  <a:pt x="666" y="885"/>
                  <a:pt x="667" y="872"/>
                  <a:pt x="667" y="859"/>
                </a:cubicBezTo>
                <a:cubicBezTo>
                  <a:pt x="666" y="834"/>
                  <a:pt x="662" y="810"/>
                  <a:pt x="662" y="785"/>
                </a:cubicBezTo>
                <a:cubicBezTo>
                  <a:pt x="663" y="759"/>
                  <a:pt x="664" y="732"/>
                  <a:pt x="662" y="706"/>
                </a:cubicBezTo>
                <a:cubicBezTo>
                  <a:pt x="657" y="647"/>
                  <a:pt x="645" y="590"/>
                  <a:pt x="632" y="533"/>
                </a:cubicBezTo>
                <a:cubicBezTo>
                  <a:pt x="628" y="513"/>
                  <a:pt x="623" y="492"/>
                  <a:pt x="618" y="472"/>
                </a:cubicBezTo>
                <a:cubicBezTo>
                  <a:pt x="613" y="453"/>
                  <a:pt x="607" y="436"/>
                  <a:pt x="592" y="423"/>
                </a:cubicBezTo>
                <a:cubicBezTo>
                  <a:pt x="572" y="405"/>
                  <a:pt x="547" y="403"/>
                  <a:pt x="524" y="392"/>
                </a:cubicBezTo>
                <a:cubicBezTo>
                  <a:pt x="506" y="384"/>
                  <a:pt x="489" y="373"/>
                  <a:pt x="471" y="364"/>
                </a:cubicBezTo>
                <a:cubicBezTo>
                  <a:pt x="463" y="361"/>
                  <a:pt x="455" y="357"/>
                  <a:pt x="449" y="351"/>
                </a:cubicBezTo>
                <a:cubicBezTo>
                  <a:pt x="443" y="344"/>
                  <a:pt x="438" y="342"/>
                  <a:pt x="430" y="339"/>
                </a:cubicBezTo>
                <a:cubicBezTo>
                  <a:pt x="420" y="336"/>
                  <a:pt x="415" y="332"/>
                  <a:pt x="415" y="323"/>
                </a:cubicBezTo>
                <a:cubicBezTo>
                  <a:pt x="415" y="314"/>
                  <a:pt x="415" y="304"/>
                  <a:pt x="414" y="294"/>
                </a:cubicBezTo>
                <a:cubicBezTo>
                  <a:pt x="413" y="285"/>
                  <a:pt x="412" y="279"/>
                  <a:pt x="419" y="272"/>
                </a:cubicBezTo>
                <a:cubicBezTo>
                  <a:pt x="426" y="263"/>
                  <a:pt x="428" y="252"/>
                  <a:pt x="429" y="241"/>
                </a:cubicBezTo>
                <a:cubicBezTo>
                  <a:pt x="430" y="234"/>
                  <a:pt x="431" y="227"/>
                  <a:pt x="431" y="220"/>
                </a:cubicBezTo>
                <a:cubicBezTo>
                  <a:pt x="431" y="214"/>
                  <a:pt x="431" y="215"/>
                  <a:pt x="436" y="216"/>
                </a:cubicBezTo>
                <a:cubicBezTo>
                  <a:pt x="450" y="219"/>
                  <a:pt x="451" y="211"/>
                  <a:pt x="456" y="200"/>
                </a:cubicBezTo>
                <a:cubicBezTo>
                  <a:pt x="461" y="190"/>
                  <a:pt x="474" y="134"/>
                  <a:pt x="449" y="140"/>
                </a:cubicBezTo>
                <a:cubicBezTo>
                  <a:pt x="446" y="141"/>
                  <a:pt x="449" y="130"/>
                  <a:pt x="449" y="128"/>
                </a:cubicBezTo>
                <a:cubicBezTo>
                  <a:pt x="450" y="121"/>
                  <a:pt x="453" y="114"/>
                  <a:pt x="451" y="106"/>
                </a:cubicBezTo>
                <a:cubicBezTo>
                  <a:pt x="448" y="95"/>
                  <a:pt x="452" y="86"/>
                  <a:pt x="450" y="76"/>
                </a:cubicBezTo>
                <a:cubicBezTo>
                  <a:pt x="449" y="66"/>
                  <a:pt x="442" y="57"/>
                  <a:pt x="438" y="48"/>
                </a:cubicBezTo>
                <a:cubicBezTo>
                  <a:pt x="435" y="43"/>
                  <a:pt x="435" y="38"/>
                  <a:pt x="429" y="35"/>
                </a:cubicBezTo>
                <a:cubicBezTo>
                  <a:pt x="423" y="32"/>
                  <a:pt x="421" y="28"/>
                  <a:pt x="416" y="24"/>
                </a:cubicBezTo>
                <a:cubicBezTo>
                  <a:pt x="408" y="17"/>
                  <a:pt x="397" y="5"/>
                  <a:pt x="386" y="7"/>
                </a:cubicBezTo>
                <a:cubicBezTo>
                  <a:pt x="381" y="9"/>
                  <a:pt x="376" y="5"/>
                  <a:pt x="371" y="3"/>
                </a:cubicBezTo>
                <a:cubicBezTo>
                  <a:pt x="369" y="3"/>
                  <a:pt x="366" y="3"/>
                  <a:pt x="364" y="3"/>
                </a:cubicBezTo>
                <a:cubicBezTo>
                  <a:pt x="360" y="3"/>
                  <a:pt x="356" y="0"/>
                  <a:pt x="352" y="0"/>
                </a:cubicBezTo>
                <a:cubicBezTo>
                  <a:pt x="346" y="0"/>
                  <a:pt x="338" y="1"/>
                  <a:pt x="332" y="1"/>
                </a:cubicBezTo>
                <a:cubicBezTo>
                  <a:pt x="330" y="2"/>
                  <a:pt x="328" y="4"/>
                  <a:pt x="325" y="4"/>
                </a:cubicBezTo>
                <a:cubicBezTo>
                  <a:pt x="322" y="5"/>
                  <a:pt x="320" y="3"/>
                  <a:pt x="316" y="3"/>
                </a:cubicBezTo>
                <a:cubicBezTo>
                  <a:pt x="311" y="3"/>
                  <a:pt x="307" y="9"/>
                  <a:pt x="301" y="10"/>
                </a:cubicBezTo>
                <a:cubicBezTo>
                  <a:pt x="299" y="11"/>
                  <a:pt x="297" y="13"/>
                  <a:pt x="295" y="14"/>
                </a:cubicBezTo>
                <a:cubicBezTo>
                  <a:pt x="292" y="15"/>
                  <a:pt x="288" y="16"/>
                  <a:pt x="285" y="17"/>
                </a:cubicBezTo>
                <a:cubicBezTo>
                  <a:pt x="280" y="20"/>
                  <a:pt x="276" y="22"/>
                  <a:pt x="272" y="25"/>
                </a:cubicBezTo>
                <a:cubicBezTo>
                  <a:pt x="269" y="27"/>
                  <a:pt x="268" y="30"/>
                  <a:pt x="266" y="32"/>
                </a:cubicBezTo>
                <a:cubicBezTo>
                  <a:pt x="262" y="35"/>
                  <a:pt x="257" y="39"/>
                  <a:pt x="254" y="44"/>
                </a:cubicBezTo>
                <a:cubicBezTo>
                  <a:pt x="253" y="47"/>
                  <a:pt x="253" y="50"/>
                  <a:pt x="251" y="53"/>
                </a:cubicBezTo>
                <a:cubicBezTo>
                  <a:pt x="250" y="56"/>
                  <a:pt x="247" y="57"/>
                  <a:pt x="245" y="61"/>
                </a:cubicBezTo>
                <a:cubicBezTo>
                  <a:pt x="242" y="69"/>
                  <a:pt x="237" y="87"/>
                  <a:pt x="241" y="95"/>
                </a:cubicBezTo>
                <a:cubicBezTo>
                  <a:pt x="245" y="104"/>
                  <a:pt x="240" y="115"/>
                  <a:pt x="244" y="124"/>
                </a:cubicBezTo>
                <a:cubicBezTo>
                  <a:pt x="245" y="129"/>
                  <a:pt x="239" y="126"/>
                  <a:pt x="236" y="127"/>
                </a:cubicBezTo>
                <a:cubicBezTo>
                  <a:pt x="231" y="130"/>
                  <a:pt x="231" y="138"/>
                  <a:pt x="230" y="142"/>
                </a:cubicBezTo>
                <a:cubicBezTo>
                  <a:pt x="228" y="155"/>
                  <a:pt x="226" y="170"/>
                  <a:pt x="229" y="183"/>
                </a:cubicBezTo>
                <a:cubicBezTo>
                  <a:pt x="233" y="194"/>
                  <a:pt x="238" y="203"/>
                  <a:pt x="250" y="204"/>
                </a:cubicBezTo>
                <a:cubicBezTo>
                  <a:pt x="254" y="204"/>
                  <a:pt x="256" y="203"/>
                  <a:pt x="257" y="207"/>
                </a:cubicBezTo>
                <a:cubicBezTo>
                  <a:pt x="258" y="212"/>
                  <a:pt x="257" y="219"/>
                  <a:pt x="257" y="224"/>
                </a:cubicBezTo>
                <a:cubicBezTo>
                  <a:pt x="257" y="235"/>
                  <a:pt x="258" y="245"/>
                  <a:pt x="263" y="254"/>
                </a:cubicBezTo>
                <a:cubicBezTo>
                  <a:pt x="266" y="259"/>
                  <a:pt x="269" y="263"/>
                  <a:pt x="269" y="269"/>
                </a:cubicBezTo>
                <a:cubicBezTo>
                  <a:pt x="268" y="274"/>
                  <a:pt x="268" y="278"/>
                  <a:pt x="268" y="283"/>
                </a:cubicBezTo>
                <a:cubicBezTo>
                  <a:pt x="268" y="293"/>
                  <a:pt x="268" y="304"/>
                  <a:pt x="268" y="314"/>
                </a:cubicBezTo>
                <a:cubicBezTo>
                  <a:pt x="268" y="323"/>
                  <a:pt x="270" y="334"/>
                  <a:pt x="261" y="340"/>
                </a:cubicBezTo>
                <a:cubicBezTo>
                  <a:pt x="257" y="343"/>
                  <a:pt x="252" y="346"/>
                  <a:pt x="246" y="348"/>
                </a:cubicBezTo>
                <a:cubicBezTo>
                  <a:pt x="242" y="350"/>
                  <a:pt x="238" y="350"/>
                  <a:pt x="234" y="352"/>
                </a:cubicBezTo>
                <a:cubicBezTo>
                  <a:pt x="223" y="359"/>
                  <a:pt x="216" y="369"/>
                  <a:pt x="204" y="374"/>
                </a:cubicBezTo>
                <a:cubicBezTo>
                  <a:pt x="188" y="382"/>
                  <a:pt x="173" y="392"/>
                  <a:pt x="157" y="400"/>
                </a:cubicBezTo>
                <a:cubicBezTo>
                  <a:pt x="138" y="412"/>
                  <a:pt x="115" y="413"/>
                  <a:pt x="96" y="426"/>
                </a:cubicBezTo>
                <a:cubicBezTo>
                  <a:pt x="76" y="439"/>
                  <a:pt x="66" y="460"/>
                  <a:pt x="61" y="482"/>
                </a:cubicBezTo>
                <a:cubicBezTo>
                  <a:pt x="57" y="497"/>
                  <a:pt x="53" y="511"/>
                  <a:pt x="50" y="526"/>
                </a:cubicBezTo>
                <a:cubicBezTo>
                  <a:pt x="44" y="565"/>
                  <a:pt x="38" y="605"/>
                  <a:pt x="33" y="644"/>
                </a:cubicBezTo>
                <a:cubicBezTo>
                  <a:pt x="28" y="681"/>
                  <a:pt x="25" y="719"/>
                  <a:pt x="21" y="757"/>
                </a:cubicBezTo>
                <a:cubicBezTo>
                  <a:pt x="19" y="777"/>
                  <a:pt x="18" y="797"/>
                  <a:pt x="16" y="817"/>
                </a:cubicBezTo>
                <a:cubicBezTo>
                  <a:pt x="14" y="842"/>
                  <a:pt x="9" y="868"/>
                  <a:pt x="7" y="893"/>
                </a:cubicBezTo>
                <a:cubicBezTo>
                  <a:pt x="4" y="916"/>
                  <a:pt x="6" y="939"/>
                  <a:pt x="5" y="962"/>
                </a:cubicBezTo>
                <a:cubicBezTo>
                  <a:pt x="5" y="972"/>
                  <a:pt x="4" y="982"/>
                  <a:pt x="4" y="992"/>
                </a:cubicBezTo>
                <a:cubicBezTo>
                  <a:pt x="4" y="997"/>
                  <a:pt x="5" y="1002"/>
                  <a:pt x="4" y="1007"/>
                </a:cubicBezTo>
                <a:cubicBezTo>
                  <a:pt x="4" y="1016"/>
                  <a:pt x="2" y="1024"/>
                  <a:pt x="3" y="1032"/>
                </a:cubicBezTo>
                <a:cubicBezTo>
                  <a:pt x="3" y="1041"/>
                  <a:pt x="9" y="1051"/>
                  <a:pt x="7" y="1059"/>
                </a:cubicBezTo>
                <a:cubicBezTo>
                  <a:pt x="4" y="1069"/>
                  <a:pt x="8" y="1083"/>
                  <a:pt x="10" y="1094"/>
                </a:cubicBezTo>
                <a:cubicBezTo>
                  <a:pt x="12" y="1105"/>
                  <a:pt x="17" y="1115"/>
                  <a:pt x="8" y="1125"/>
                </a:cubicBezTo>
                <a:cubicBezTo>
                  <a:pt x="4" y="1129"/>
                  <a:pt x="3" y="1134"/>
                  <a:pt x="3" y="1140"/>
                </a:cubicBezTo>
                <a:cubicBezTo>
                  <a:pt x="3" y="1143"/>
                  <a:pt x="3" y="1146"/>
                  <a:pt x="3" y="1150"/>
                </a:cubicBezTo>
                <a:cubicBezTo>
                  <a:pt x="4" y="1153"/>
                  <a:pt x="8" y="1158"/>
                  <a:pt x="7" y="1161"/>
                </a:cubicBezTo>
                <a:cubicBezTo>
                  <a:pt x="5" y="1167"/>
                  <a:pt x="0" y="1172"/>
                  <a:pt x="4" y="1179"/>
                </a:cubicBezTo>
                <a:cubicBezTo>
                  <a:pt x="8" y="1185"/>
                  <a:pt x="14" y="1183"/>
                  <a:pt x="19" y="1186"/>
                </a:cubicBezTo>
                <a:cubicBezTo>
                  <a:pt x="22" y="1188"/>
                  <a:pt x="15" y="1195"/>
                  <a:pt x="14" y="1198"/>
                </a:cubicBezTo>
                <a:cubicBezTo>
                  <a:pt x="13" y="1204"/>
                  <a:pt x="14" y="1210"/>
                  <a:pt x="15" y="1215"/>
                </a:cubicBezTo>
                <a:cubicBezTo>
                  <a:pt x="16" y="1220"/>
                  <a:pt x="12" y="1220"/>
                  <a:pt x="12" y="1223"/>
                </a:cubicBezTo>
                <a:cubicBezTo>
                  <a:pt x="13" y="1227"/>
                  <a:pt x="16" y="1229"/>
                  <a:pt x="16" y="1233"/>
                </a:cubicBezTo>
                <a:cubicBezTo>
                  <a:pt x="17" y="1245"/>
                  <a:pt x="16" y="1256"/>
                  <a:pt x="14" y="1267"/>
                </a:cubicBezTo>
                <a:cubicBezTo>
                  <a:pt x="13" y="1275"/>
                  <a:pt x="20" y="1284"/>
                  <a:pt x="22" y="1291"/>
                </a:cubicBezTo>
                <a:cubicBezTo>
                  <a:pt x="26" y="1302"/>
                  <a:pt x="29" y="1313"/>
                  <a:pt x="34" y="1324"/>
                </a:cubicBezTo>
                <a:cubicBezTo>
                  <a:pt x="41" y="1343"/>
                  <a:pt x="57" y="1349"/>
                  <a:pt x="76" y="1355"/>
                </a:cubicBezTo>
                <a:cubicBezTo>
                  <a:pt x="80" y="1356"/>
                  <a:pt x="88" y="1359"/>
                  <a:pt x="92" y="1358"/>
                </a:cubicBezTo>
                <a:cubicBezTo>
                  <a:pt x="96" y="1357"/>
                  <a:pt x="98" y="1357"/>
                  <a:pt x="102" y="1358"/>
                </a:cubicBezTo>
                <a:cubicBezTo>
                  <a:pt x="109" y="1359"/>
                  <a:pt x="107" y="1373"/>
                  <a:pt x="108" y="1379"/>
                </a:cubicBezTo>
                <a:cubicBezTo>
                  <a:pt x="111" y="1404"/>
                  <a:pt x="115" y="1429"/>
                  <a:pt x="120" y="1453"/>
                </a:cubicBezTo>
                <a:cubicBezTo>
                  <a:pt x="124" y="1473"/>
                  <a:pt x="131" y="1492"/>
                  <a:pt x="135" y="1512"/>
                </a:cubicBezTo>
                <a:cubicBezTo>
                  <a:pt x="138" y="1532"/>
                  <a:pt x="139" y="1553"/>
                  <a:pt x="140" y="1573"/>
                </a:cubicBezTo>
                <a:cubicBezTo>
                  <a:pt x="143" y="1647"/>
                  <a:pt x="140" y="1720"/>
                  <a:pt x="145" y="1793"/>
                </a:cubicBezTo>
                <a:cubicBezTo>
                  <a:pt x="150" y="1860"/>
                  <a:pt x="153" y="1926"/>
                  <a:pt x="157" y="1992"/>
                </a:cubicBezTo>
                <a:cubicBezTo>
                  <a:pt x="158" y="2011"/>
                  <a:pt x="159" y="2029"/>
                  <a:pt x="159" y="2048"/>
                </a:cubicBezTo>
                <a:cubicBezTo>
                  <a:pt x="159" y="2053"/>
                  <a:pt x="160" y="2057"/>
                  <a:pt x="160" y="2062"/>
                </a:cubicBezTo>
                <a:cubicBezTo>
                  <a:pt x="160" y="2077"/>
                  <a:pt x="164" y="2090"/>
                  <a:pt x="167" y="2105"/>
                </a:cubicBezTo>
                <a:cubicBezTo>
                  <a:pt x="170" y="2114"/>
                  <a:pt x="165" y="2124"/>
                  <a:pt x="169" y="2133"/>
                </a:cubicBezTo>
                <a:cubicBezTo>
                  <a:pt x="171" y="2138"/>
                  <a:pt x="173" y="2140"/>
                  <a:pt x="173" y="2144"/>
                </a:cubicBezTo>
                <a:cubicBezTo>
                  <a:pt x="175" y="2162"/>
                  <a:pt x="176" y="2179"/>
                  <a:pt x="179" y="2196"/>
                </a:cubicBezTo>
                <a:cubicBezTo>
                  <a:pt x="180" y="2202"/>
                  <a:pt x="180" y="2210"/>
                  <a:pt x="184" y="2216"/>
                </a:cubicBezTo>
                <a:cubicBezTo>
                  <a:pt x="187" y="2221"/>
                  <a:pt x="192" y="2216"/>
                  <a:pt x="196" y="2217"/>
                </a:cubicBezTo>
                <a:cubicBezTo>
                  <a:pt x="205" y="2218"/>
                  <a:pt x="183" y="2238"/>
                  <a:pt x="183" y="2239"/>
                </a:cubicBezTo>
                <a:cubicBezTo>
                  <a:pt x="172" y="2249"/>
                  <a:pt x="165" y="2261"/>
                  <a:pt x="151" y="2268"/>
                </a:cubicBezTo>
                <a:cubicBezTo>
                  <a:pt x="142" y="2273"/>
                  <a:pt x="128" y="2275"/>
                  <a:pt x="124" y="2287"/>
                </a:cubicBezTo>
                <a:cubicBezTo>
                  <a:pt x="123" y="2291"/>
                  <a:pt x="125" y="2298"/>
                  <a:pt x="120" y="2301"/>
                </a:cubicBezTo>
                <a:cubicBezTo>
                  <a:pt x="117" y="2303"/>
                  <a:pt x="111" y="2303"/>
                  <a:pt x="111" y="2308"/>
                </a:cubicBezTo>
                <a:cubicBezTo>
                  <a:pt x="112" y="2315"/>
                  <a:pt x="117" y="2315"/>
                  <a:pt x="122" y="2316"/>
                </a:cubicBezTo>
                <a:cubicBezTo>
                  <a:pt x="128" y="2316"/>
                  <a:pt x="133" y="2318"/>
                  <a:pt x="138" y="2320"/>
                </a:cubicBezTo>
                <a:cubicBezTo>
                  <a:pt x="157" y="2323"/>
                  <a:pt x="177" y="2323"/>
                  <a:pt x="197" y="2323"/>
                </a:cubicBezTo>
                <a:cubicBezTo>
                  <a:pt x="215" y="2323"/>
                  <a:pt x="233" y="2322"/>
                  <a:pt x="251" y="2320"/>
                </a:cubicBezTo>
                <a:cubicBezTo>
                  <a:pt x="260" y="2320"/>
                  <a:pt x="271" y="2320"/>
                  <a:pt x="273" y="2309"/>
                </a:cubicBezTo>
                <a:cubicBezTo>
                  <a:pt x="275" y="2299"/>
                  <a:pt x="277" y="2294"/>
                  <a:pt x="287" y="2298"/>
                </a:cubicBezTo>
                <a:cubicBezTo>
                  <a:pt x="298" y="2302"/>
                  <a:pt x="305" y="2301"/>
                  <a:pt x="316" y="2298"/>
                </a:cubicBezTo>
                <a:cubicBezTo>
                  <a:pt x="323" y="2295"/>
                  <a:pt x="344" y="2293"/>
                  <a:pt x="343" y="2282"/>
                </a:cubicBezTo>
                <a:cubicBezTo>
                  <a:pt x="342" y="2275"/>
                  <a:pt x="342" y="2268"/>
                  <a:pt x="342" y="2262"/>
                </a:cubicBezTo>
                <a:cubicBezTo>
                  <a:pt x="342" y="2257"/>
                  <a:pt x="343" y="2250"/>
                  <a:pt x="341" y="2246"/>
                </a:cubicBezTo>
                <a:cubicBezTo>
                  <a:pt x="339" y="2243"/>
                  <a:pt x="335" y="2244"/>
                  <a:pt x="334" y="2243"/>
                </a:cubicBezTo>
                <a:cubicBezTo>
                  <a:pt x="332" y="2239"/>
                  <a:pt x="334" y="2230"/>
                  <a:pt x="334" y="2225"/>
                </a:cubicBezTo>
                <a:cubicBezTo>
                  <a:pt x="334" y="2221"/>
                  <a:pt x="334" y="2215"/>
                  <a:pt x="332" y="2211"/>
                </a:cubicBezTo>
                <a:cubicBezTo>
                  <a:pt x="330" y="2207"/>
                  <a:pt x="333" y="2204"/>
                  <a:pt x="335" y="2199"/>
                </a:cubicBezTo>
                <a:cubicBezTo>
                  <a:pt x="337" y="2194"/>
                  <a:pt x="335" y="2188"/>
                  <a:pt x="334" y="2183"/>
                </a:cubicBezTo>
                <a:cubicBezTo>
                  <a:pt x="333" y="2175"/>
                  <a:pt x="334" y="2167"/>
                  <a:pt x="333" y="2159"/>
                </a:cubicBezTo>
                <a:cubicBezTo>
                  <a:pt x="332" y="2142"/>
                  <a:pt x="331" y="2124"/>
                  <a:pt x="330" y="2106"/>
                </a:cubicBezTo>
                <a:cubicBezTo>
                  <a:pt x="328" y="2086"/>
                  <a:pt x="326" y="2067"/>
                  <a:pt x="324" y="2047"/>
                </a:cubicBezTo>
                <a:cubicBezTo>
                  <a:pt x="321" y="2027"/>
                  <a:pt x="323" y="2006"/>
                  <a:pt x="323" y="1985"/>
                </a:cubicBezTo>
                <a:cubicBezTo>
                  <a:pt x="322" y="1966"/>
                  <a:pt x="321" y="1947"/>
                  <a:pt x="319" y="1928"/>
                </a:cubicBezTo>
                <a:cubicBezTo>
                  <a:pt x="317" y="1902"/>
                  <a:pt x="318" y="1877"/>
                  <a:pt x="316" y="1852"/>
                </a:cubicBezTo>
                <a:cubicBezTo>
                  <a:pt x="313" y="1824"/>
                  <a:pt x="309" y="1796"/>
                  <a:pt x="298" y="1770"/>
                </a:cubicBezTo>
                <a:cubicBezTo>
                  <a:pt x="294" y="1759"/>
                  <a:pt x="290" y="1752"/>
                  <a:pt x="289" y="1740"/>
                </a:cubicBezTo>
                <a:cubicBezTo>
                  <a:pt x="288" y="1729"/>
                  <a:pt x="290" y="1718"/>
                  <a:pt x="289" y="1706"/>
                </a:cubicBezTo>
                <a:cubicBezTo>
                  <a:pt x="287" y="1683"/>
                  <a:pt x="283" y="1661"/>
                  <a:pt x="286" y="1638"/>
                </a:cubicBezTo>
                <a:cubicBezTo>
                  <a:pt x="289" y="1609"/>
                  <a:pt x="292" y="1580"/>
                  <a:pt x="296" y="1552"/>
                </a:cubicBezTo>
                <a:cubicBezTo>
                  <a:pt x="302" y="1520"/>
                  <a:pt x="305" y="1488"/>
                  <a:pt x="309" y="1456"/>
                </a:cubicBezTo>
                <a:cubicBezTo>
                  <a:pt x="312" y="1435"/>
                  <a:pt x="315" y="1415"/>
                  <a:pt x="319" y="1394"/>
                </a:cubicBezTo>
                <a:cubicBezTo>
                  <a:pt x="320" y="1384"/>
                  <a:pt x="318" y="1375"/>
                  <a:pt x="319" y="1365"/>
                </a:cubicBezTo>
                <a:cubicBezTo>
                  <a:pt x="320" y="1355"/>
                  <a:pt x="323" y="1345"/>
                  <a:pt x="322" y="1335"/>
                </a:cubicBezTo>
                <a:cubicBezTo>
                  <a:pt x="322" y="1326"/>
                  <a:pt x="322" y="1318"/>
                  <a:pt x="325" y="1309"/>
                </a:cubicBezTo>
                <a:cubicBezTo>
                  <a:pt x="327" y="1304"/>
                  <a:pt x="329" y="1292"/>
                  <a:pt x="332" y="1289"/>
                </a:cubicBezTo>
                <a:cubicBezTo>
                  <a:pt x="332" y="1290"/>
                  <a:pt x="336" y="1293"/>
                  <a:pt x="337" y="1293"/>
                </a:cubicBezTo>
                <a:cubicBezTo>
                  <a:pt x="341" y="1295"/>
                  <a:pt x="343" y="1295"/>
                  <a:pt x="344" y="1300"/>
                </a:cubicBezTo>
                <a:cubicBezTo>
                  <a:pt x="347" y="1311"/>
                  <a:pt x="349" y="1323"/>
                  <a:pt x="352" y="1334"/>
                </a:cubicBezTo>
                <a:cubicBezTo>
                  <a:pt x="357" y="1354"/>
                  <a:pt x="359" y="1375"/>
                  <a:pt x="361" y="1396"/>
                </a:cubicBezTo>
                <a:cubicBezTo>
                  <a:pt x="365" y="1433"/>
                  <a:pt x="372" y="1470"/>
                  <a:pt x="376" y="1507"/>
                </a:cubicBezTo>
                <a:cubicBezTo>
                  <a:pt x="378" y="1526"/>
                  <a:pt x="381" y="1544"/>
                  <a:pt x="384" y="1561"/>
                </a:cubicBezTo>
                <a:cubicBezTo>
                  <a:pt x="388" y="1578"/>
                  <a:pt x="390" y="1597"/>
                  <a:pt x="396" y="1613"/>
                </a:cubicBezTo>
                <a:cubicBezTo>
                  <a:pt x="404" y="1633"/>
                  <a:pt x="411" y="1652"/>
                  <a:pt x="415" y="1674"/>
                </a:cubicBezTo>
                <a:cubicBezTo>
                  <a:pt x="418" y="1695"/>
                  <a:pt x="422" y="1715"/>
                  <a:pt x="424" y="1736"/>
                </a:cubicBezTo>
                <a:cubicBezTo>
                  <a:pt x="429" y="1768"/>
                  <a:pt x="430" y="1800"/>
                  <a:pt x="433" y="1832"/>
                </a:cubicBezTo>
                <a:cubicBezTo>
                  <a:pt x="436" y="1867"/>
                  <a:pt x="440" y="1901"/>
                  <a:pt x="443" y="1936"/>
                </a:cubicBezTo>
                <a:cubicBezTo>
                  <a:pt x="447" y="1970"/>
                  <a:pt x="451" y="2004"/>
                  <a:pt x="455" y="2039"/>
                </a:cubicBezTo>
                <a:cubicBezTo>
                  <a:pt x="458" y="2067"/>
                  <a:pt x="457" y="2096"/>
                  <a:pt x="459" y="2124"/>
                </a:cubicBezTo>
                <a:cubicBezTo>
                  <a:pt x="460" y="2144"/>
                  <a:pt x="468" y="2163"/>
                  <a:pt x="471" y="2183"/>
                </a:cubicBezTo>
                <a:cubicBezTo>
                  <a:pt x="472" y="2192"/>
                  <a:pt x="471" y="2201"/>
                  <a:pt x="472" y="2210"/>
                </a:cubicBezTo>
                <a:cubicBezTo>
                  <a:pt x="472" y="2218"/>
                  <a:pt x="479" y="2223"/>
                  <a:pt x="478" y="2230"/>
                </a:cubicBezTo>
                <a:cubicBezTo>
                  <a:pt x="477" y="2234"/>
                  <a:pt x="478" y="2238"/>
                  <a:pt x="477" y="2243"/>
                </a:cubicBezTo>
                <a:cubicBezTo>
                  <a:pt x="477" y="2246"/>
                  <a:pt x="473" y="2245"/>
                  <a:pt x="471" y="2246"/>
                </a:cubicBezTo>
                <a:cubicBezTo>
                  <a:pt x="469" y="2248"/>
                  <a:pt x="469" y="2256"/>
                  <a:pt x="469" y="2259"/>
                </a:cubicBezTo>
                <a:cubicBezTo>
                  <a:pt x="468" y="2266"/>
                  <a:pt x="468" y="2274"/>
                  <a:pt x="468" y="2282"/>
                </a:cubicBezTo>
                <a:cubicBezTo>
                  <a:pt x="467" y="2289"/>
                  <a:pt x="468" y="2295"/>
                  <a:pt x="476" y="2298"/>
                </a:cubicBezTo>
                <a:cubicBezTo>
                  <a:pt x="480" y="2300"/>
                  <a:pt x="484" y="2303"/>
                  <a:pt x="489" y="2304"/>
                </a:cubicBezTo>
                <a:cubicBezTo>
                  <a:pt x="491" y="2305"/>
                  <a:pt x="497" y="2301"/>
                  <a:pt x="498" y="2302"/>
                </a:cubicBezTo>
                <a:cubicBezTo>
                  <a:pt x="501" y="2305"/>
                  <a:pt x="488" y="2317"/>
                  <a:pt x="497" y="2323"/>
                </a:cubicBezTo>
                <a:cubicBezTo>
                  <a:pt x="505" y="2329"/>
                  <a:pt x="519" y="2329"/>
                  <a:pt x="529" y="2330"/>
                </a:cubicBezTo>
                <a:cubicBezTo>
                  <a:pt x="550" y="2334"/>
                  <a:pt x="572" y="2335"/>
                  <a:pt x="594" y="2334"/>
                </a:cubicBezTo>
                <a:cubicBezTo>
                  <a:pt x="607" y="2333"/>
                  <a:pt x="620" y="2331"/>
                  <a:pt x="634" y="2331"/>
                </a:cubicBezTo>
                <a:cubicBezTo>
                  <a:pt x="645" y="2331"/>
                  <a:pt x="640" y="2319"/>
                  <a:pt x="634" y="2314"/>
                </a:cubicBezTo>
                <a:cubicBezTo>
                  <a:pt x="631" y="2312"/>
                  <a:pt x="630" y="2313"/>
                  <a:pt x="630" y="2309"/>
                </a:cubicBezTo>
                <a:cubicBezTo>
                  <a:pt x="630" y="2304"/>
                  <a:pt x="630" y="2298"/>
                  <a:pt x="629" y="2293"/>
                </a:cubicBezTo>
                <a:cubicBezTo>
                  <a:pt x="625" y="2283"/>
                  <a:pt x="615" y="2275"/>
                  <a:pt x="611" y="2265"/>
                </a:cubicBezTo>
                <a:cubicBezTo>
                  <a:pt x="606" y="2255"/>
                  <a:pt x="597" y="2249"/>
                  <a:pt x="594" y="2238"/>
                </a:cubicBezTo>
                <a:cubicBezTo>
                  <a:pt x="590" y="2228"/>
                  <a:pt x="591" y="2228"/>
                  <a:pt x="597" y="2219"/>
                </a:cubicBezTo>
                <a:cubicBezTo>
                  <a:pt x="604" y="2208"/>
                  <a:pt x="600" y="2196"/>
                  <a:pt x="598" y="2184"/>
                </a:cubicBezTo>
                <a:cubicBezTo>
                  <a:pt x="596" y="2174"/>
                  <a:pt x="595" y="2163"/>
                  <a:pt x="594" y="2152"/>
                </a:cubicBezTo>
                <a:cubicBezTo>
                  <a:pt x="592" y="2132"/>
                  <a:pt x="584" y="2106"/>
                  <a:pt x="593" y="2087"/>
                </a:cubicBezTo>
                <a:cubicBezTo>
                  <a:pt x="599" y="2074"/>
                  <a:pt x="597" y="2057"/>
                  <a:pt x="598" y="2043"/>
                </a:cubicBezTo>
                <a:cubicBezTo>
                  <a:pt x="598" y="2006"/>
                  <a:pt x="597" y="1969"/>
                  <a:pt x="596" y="1932"/>
                </a:cubicBezTo>
                <a:cubicBezTo>
                  <a:pt x="596" y="1891"/>
                  <a:pt x="595" y="1851"/>
                  <a:pt x="591" y="1810"/>
                </a:cubicBezTo>
                <a:cubicBezTo>
                  <a:pt x="590" y="1792"/>
                  <a:pt x="587" y="1773"/>
                  <a:pt x="586" y="1754"/>
                </a:cubicBezTo>
                <a:cubicBezTo>
                  <a:pt x="584" y="1732"/>
                  <a:pt x="585" y="1711"/>
                  <a:pt x="582" y="1689"/>
                </a:cubicBezTo>
                <a:cubicBezTo>
                  <a:pt x="579" y="1666"/>
                  <a:pt x="583" y="1642"/>
                  <a:pt x="584" y="1619"/>
                </a:cubicBezTo>
                <a:cubicBezTo>
                  <a:pt x="584" y="1586"/>
                  <a:pt x="589" y="1553"/>
                  <a:pt x="592" y="1520"/>
                </a:cubicBezTo>
                <a:cubicBezTo>
                  <a:pt x="596" y="1465"/>
                  <a:pt x="584" y="1412"/>
                  <a:pt x="584" y="1357"/>
                </a:cubicBezTo>
                <a:cubicBezTo>
                  <a:pt x="584" y="1352"/>
                  <a:pt x="583" y="1341"/>
                  <a:pt x="588" y="1338"/>
                </a:cubicBezTo>
                <a:cubicBezTo>
                  <a:pt x="592" y="1336"/>
                  <a:pt x="597" y="1335"/>
                  <a:pt x="601" y="1332"/>
                </a:cubicBezTo>
                <a:cubicBezTo>
                  <a:pt x="607" y="1329"/>
                  <a:pt x="615" y="1328"/>
                  <a:pt x="619" y="1324"/>
                </a:cubicBezTo>
                <a:cubicBezTo>
                  <a:pt x="622" y="1321"/>
                  <a:pt x="624" y="1319"/>
                  <a:pt x="629" y="1319"/>
                </a:cubicBezTo>
                <a:cubicBezTo>
                  <a:pt x="635" y="1318"/>
                  <a:pt x="636" y="1314"/>
                  <a:pt x="637" y="1309"/>
                </a:cubicBezTo>
                <a:cubicBezTo>
                  <a:pt x="639" y="1305"/>
                  <a:pt x="641" y="1304"/>
                  <a:pt x="645" y="1302"/>
                </a:cubicBezTo>
                <a:cubicBezTo>
                  <a:pt x="651" y="1300"/>
                  <a:pt x="652" y="1293"/>
                  <a:pt x="654" y="1288"/>
                </a:cubicBezTo>
                <a:cubicBezTo>
                  <a:pt x="656" y="1278"/>
                  <a:pt x="657" y="1268"/>
                  <a:pt x="660" y="1258"/>
                </a:cubicBezTo>
                <a:cubicBezTo>
                  <a:pt x="663" y="1247"/>
                  <a:pt x="661" y="1232"/>
                  <a:pt x="661" y="1220"/>
                </a:cubicBezTo>
                <a:cubicBezTo>
                  <a:pt x="661" y="1218"/>
                  <a:pt x="659" y="1207"/>
                  <a:pt x="661" y="1207"/>
                </a:cubicBezTo>
                <a:cubicBezTo>
                  <a:pt x="663" y="1207"/>
                  <a:pt x="666" y="1205"/>
                  <a:pt x="665" y="1203"/>
                </a:cubicBezTo>
                <a:cubicBezTo>
                  <a:pt x="665" y="1200"/>
                  <a:pt x="663" y="1199"/>
                  <a:pt x="663" y="1196"/>
                </a:cubicBezTo>
                <a:cubicBezTo>
                  <a:pt x="664" y="1189"/>
                  <a:pt x="667" y="1185"/>
                  <a:pt x="667" y="1178"/>
                </a:cubicBezTo>
                <a:cubicBezTo>
                  <a:pt x="666" y="1173"/>
                  <a:pt x="666" y="1167"/>
                  <a:pt x="663" y="1164"/>
                </a:cubicBezTo>
                <a:cubicBezTo>
                  <a:pt x="659" y="1158"/>
                  <a:pt x="664" y="1160"/>
                  <a:pt x="667" y="1156"/>
                </a:cubicBezTo>
                <a:cubicBezTo>
                  <a:pt x="671" y="1150"/>
                  <a:pt x="670" y="1138"/>
                  <a:pt x="668" y="1131"/>
                </a:cubicBezTo>
                <a:cubicBezTo>
                  <a:pt x="667" y="1127"/>
                  <a:pt x="665" y="1127"/>
                  <a:pt x="663" y="1123"/>
                </a:cubicBezTo>
                <a:cubicBezTo>
                  <a:pt x="661" y="1119"/>
                  <a:pt x="667" y="1112"/>
                  <a:pt x="669" y="1109"/>
                </a:cubicBezTo>
                <a:cubicBezTo>
                  <a:pt x="671" y="1103"/>
                  <a:pt x="673" y="1096"/>
                  <a:pt x="671" y="1089"/>
                </a:cubicBezTo>
                <a:cubicBezTo>
                  <a:pt x="670" y="1082"/>
                  <a:pt x="664" y="1076"/>
                  <a:pt x="667" y="1068"/>
                </a:cubicBezTo>
                <a:cubicBezTo>
                  <a:pt x="670" y="1062"/>
                  <a:pt x="674" y="1058"/>
                  <a:pt x="675" y="1052"/>
                </a:cubicBezTo>
                <a:cubicBezTo>
                  <a:pt x="676" y="1046"/>
                  <a:pt x="676" y="1041"/>
                  <a:pt x="676" y="1035"/>
                </a:cubicBezTo>
                <a:cubicBezTo>
                  <a:pt x="676" y="1022"/>
                  <a:pt x="680" y="1011"/>
                  <a:pt x="676" y="998"/>
                </a:cubicBezTo>
                <a:moveTo>
                  <a:pt x="95" y="1318"/>
                </a:moveTo>
                <a:cubicBezTo>
                  <a:pt x="91" y="1319"/>
                  <a:pt x="87" y="1323"/>
                  <a:pt x="86" y="1318"/>
                </a:cubicBezTo>
                <a:cubicBezTo>
                  <a:pt x="85" y="1310"/>
                  <a:pt x="85" y="1301"/>
                  <a:pt x="82" y="1294"/>
                </a:cubicBezTo>
                <a:cubicBezTo>
                  <a:pt x="80" y="1292"/>
                  <a:pt x="82" y="1291"/>
                  <a:pt x="83" y="1290"/>
                </a:cubicBezTo>
                <a:cubicBezTo>
                  <a:pt x="84" y="1286"/>
                  <a:pt x="81" y="1281"/>
                  <a:pt x="81" y="1278"/>
                </a:cubicBezTo>
                <a:cubicBezTo>
                  <a:pt x="80" y="1272"/>
                  <a:pt x="79" y="1266"/>
                  <a:pt x="86" y="1265"/>
                </a:cubicBezTo>
                <a:cubicBezTo>
                  <a:pt x="87" y="1265"/>
                  <a:pt x="94" y="1260"/>
                  <a:pt x="95" y="1262"/>
                </a:cubicBezTo>
                <a:cubicBezTo>
                  <a:pt x="98" y="1267"/>
                  <a:pt x="96" y="1278"/>
                  <a:pt x="96" y="1283"/>
                </a:cubicBezTo>
                <a:cubicBezTo>
                  <a:pt x="97" y="1291"/>
                  <a:pt x="97" y="1299"/>
                  <a:pt x="98" y="1307"/>
                </a:cubicBezTo>
                <a:cubicBezTo>
                  <a:pt x="99" y="1313"/>
                  <a:pt x="102" y="1316"/>
                  <a:pt x="95" y="1318"/>
                </a:cubicBezTo>
                <a:moveTo>
                  <a:pt x="146" y="764"/>
                </a:moveTo>
                <a:cubicBezTo>
                  <a:pt x="146" y="772"/>
                  <a:pt x="143" y="781"/>
                  <a:pt x="142" y="790"/>
                </a:cubicBezTo>
                <a:cubicBezTo>
                  <a:pt x="141" y="800"/>
                  <a:pt x="143" y="810"/>
                  <a:pt x="145" y="821"/>
                </a:cubicBezTo>
                <a:cubicBezTo>
                  <a:pt x="146" y="828"/>
                  <a:pt x="147" y="836"/>
                  <a:pt x="145" y="844"/>
                </a:cubicBezTo>
                <a:cubicBezTo>
                  <a:pt x="144" y="853"/>
                  <a:pt x="140" y="862"/>
                  <a:pt x="139" y="872"/>
                </a:cubicBezTo>
                <a:cubicBezTo>
                  <a:pt x="139" y="882"/>
                  <a:pt x="139" y="893"/>
                  <a:pt x="138" y="904"/>
                </a:cubicBezTo>
                <a:cubicBezTo>
                  <a:pt x="137" y="913"/>
                  <a:pt x="134" y="922"/>
                  <a:pt x="135" y="931"/>
                </a:cubicBezTo>
                <a:cubicBezTo>
                  <a:pt x="135" y="940"/>
                  <a:pt x="142" y="948"/>
                  <a:pt x="139" y="958"/>
                </a:cubicBezTo>
                <a:cubicBezTo>
                  <a:pt x="137" y="969"/>
                  <a:pt x="131" y="980"/>
                  <a:pt x="128" y="991"/>
                </a:cubicBezTo>
                <a:cubicBezTo>
                  <a:pt x="125" y="999"/>
                  <a:pt x="123" y="1007"/>
                  <a:pt x="122" y="1016"/>
                </a:cubicBezTo>
                <a:cubicBezTo>
                  <a:pt x="120" y="1023"/>
                  <a:pt x="116" y="1029"/>
                  <a:pt x="114" y="1036"/>
                </a:cubicBezTo>
                <a:cubicBezTo>
                  <a:pt x="110" y="1050"/>
                  <a:pt x="108" y="1065"/>
                  <a:pt x="106" y="1080"/>
                </a:cubicBezTo>
                <a:cubicBezTo>
                  <a:pt x="104" y="1087"/>
                  <a:pt x="96" y="1090"/>
                  <a:pt x="104" y="1095"/>
                </a:cubicBezTo>
                <a:cubicBezTo>
                  <a:pt x="108" y="1099"/>
                  <a:pt x="104" y="1113"/>
                  <a:pt x="103" y="1118"/>
                </a:cubicBezTo>
                <a:cubicBezTo>
                  <a:pt x="103" y="1120"/>
                  <a:pt x="101" y="1141"/>
                  <a:pt x="99" y="1142"/>
                </a:cubicBezTo>
                <a:cubicBezTo>
                  <a:pt x="96" y="1142"/>
                  <a:pt x="91" y="1128"/>
                  <a:pt x="91" y="1125"/>
                </a:cubicBezTo>
                <a:cubicBezTo>
                  <a:pt x="91" y="1119"/>
                  <a:pt x="92" y="1114"/>
                  <a:pt x="93" y="1108"/>
                </a:cubicBezTo>
                <a:cubicBezTo>
                  <a:pt x="93" y="1104"/>
                  <a:pt x="91" y="1099"/>
                  <a:pt x="92" y="1095"/>
                </a:cubicBezTo>
                <a:cubicBezTo>
                  <a:pt x="98" y="1080"/>
                  <a:pt x="100" y="1065"/>
                  <a:pt x="104" y="1050"/>
                </a:cubicBezTo>
                <a:cubicBezTo>
                  <a:pt x="106" y="1042"/>
                  <a:pt x="108" y="1034"/>
                  <a:pt x="110" y="1026"/>
                </a:cubicBezTo>
                <a:cubicBezTo>
                  <a:pt x="112" y="1018"/>
                  <a:pt x="118" y="1008"/>
                  <a:pt x="117" y="1000"/>
                </a:cubicBezTo>
                <a:cubicBezTo>
                  <a:pt x="117" y="994"/>
                  <a:pt x="115" y="988"/>
                  <a:pt x="117" y="982"/>
                </a:cubicBezTo>
                <a:cubicBezTo>
                  <a:pt x="118" y="977"/>
                  <a:pt x="120" y="973"/>
                  <a:pt x="121" y="969"/>
                </a:cubicBezTo>
                <a:cubicBezTo>
                  <a:pt x="123" y="958"/>
                  <a:pt x="122" y="947"/>
                  <a:pt x="124" y="936"/>
                </a:cubicBezTo>
                <a:cubicBezTo>
                  <a:pt x="126" y="924"/>
                  <a:pt x="130" y="918"/>
                  <a:pt x="126" y="906"/>
                </a:cubicBezTo>
                <a:cubicBezTo>
                  <a:pt x="124" y="897"/>
                  <a:pt x="129" y="888"/>
                  <a:pt x="132" y="879"/>
                </a:cubicBezTo>
                <a:cubicBezTo>
                  <a:pt x="135" y="868"/>
                  <a:pt x="133" y="860"/>
                  <a:pt x="133" y="849"/>
                </a:cubicBezTo>
                <a:cubicBezTo>
                  <a:pt x="132" y="842"/>
                  <a:pt x="129" y="832"/>
                  <a:pt x="131" y="825"/>
                </a:cubicBezTo>
                <a:cubicBezTo>
                  <a:pt x="137" y="805"/>
                  <a:pt x="133" y="784"/>
                  <a:pt x="137" y="764"/>
                </a:cubicBezTo>
                <a:cubicBezTo>
                  <a:pt x="140" y="753"/>
                  <a:pt x="142" y="743"/>
                  <a:pt x="144" y="733"/>
                </a:cubicBezTo>
                <a:cubicBezTo>
                  <a:pt x="144" y="731"/>
                  <a:pt x="145" y="722"/>
                  <a:pt x="147" y="720"/>
                </a:cubicBezTo>
                <a:cubicBezTo>
                  <a:pt x="147" y="721"/>
                  <a:pt x="147" y="731"/>
                  <a:pt x="147" y="732"/>
                </a:cubicBezTo>
                <a:cubicBezTo>
                  <a:pt x="147" y="736"/>
                  <a:pt x="148" y="738"/>
                  <a:pt x="148" y="742"/>
                </a:cubicBezTo>
                <a:cubicBezTo>
                  <a:pt x="150" y="749"/>
                  <a:pt x="147" y="756"/>
                  <a:pt x="146" y="764"/>
                </a:cubicBezTo>
                <a:moveTo>
                  <a:pt x="565" y="1169"/>
                </a:moveTo>
                <a:cubicBezTo>
                  <a:pt x="567" y="1152"/>
                  <a:pt x="564" y="1133"/>
                  <a:pt x="562" y="1116"/>
                </a:cubicBezTo>
                <a:cubicBezTo>
                  <a:pt x="561" y="1109"/>
                  <a:pt x="557" y="1103"/>
                  <a:pt x="563" y="1097"/>
                </a:cubicBezTo>
                <a:cubicBezTo>
                  <a:pt x="565" y="1095"/>
                  <a:pt x="571" y="1093"/>
                  <a:pt x="567" y="1088"/>
                </a:cubicBezTo>
                <a:cubicBezTo>
                  <a:pt x="564" y="1085"/>
                  <a:pt x="562" y="1087"/>
                  <a:pt x="561" y="1083"/>
                </a:cubicBezTo>
                <a:cubicBezTo>
                  <a:pt x="555" y="1062"/>
                  <a:pt x="549" y="1042"/>
                  <a:pt x="546" y="1020"/>
                </a:cubicBezTo>
                <a:cubicBezTo>
                  <a:pt x="543" y="994"/>
                  <a:pt x="534" y="969"/>
                  <a:pt x="535" y="943"/>
                </a:cubicBezTo>
                <a:cubicBezTo>
                  <a:pt x="535" y="924"/>
                  <a:pt x="533" y="904"/>
                  <a:pt x="533" y="885"/>
                </a:cubicBezTo>
                <a:cubicBezTo>
                  <a:pt x="533" y="863"/>
                  <a:pt x="534" y="840"/>
                  <a:pt x="534" y="817"/>
                </a:cubicBezTo>
                <a:cubicBezTo>
                  <a:pt x="534" y="797"/>
                  <a:pt x="533" y="778"/>
                  <a:pt x="534" y="758"/>
                </a:cubicBezTo>
                <a:cubicBezTo>
                  <a:pt x="534" y="750"/>
                  <a:pt x="534" y="741"/>
                  <a:pt x="535" y="733"/>
                </a:cubicBezTo>
                <a:cubicBezTo>
                  <a:pt x="536" y="728"/>
                  <a:pt x="537" y="722"/>
                  <a:pt x="537" y="717"/>
                </a:cubicBezTo>
                <a:cubicBezTo>
                  <a:pt x="537" y="715"/>
                  <a:pt x="537" y="710"/>
                  <a:pt x="538" y="709"/>
                </a:cubicBezTo>
                <a:cubicBezTo>
                  <a:pt x="537" y="710"/>
                  <a:pt x="545" y="727"/>
                  <a:pt x="546" y="729"/>
                </a:cubicBezTo>
                <a:cubicBezTo>
                  <a:pt x="549" y="739"/>
                  <a:pt x="549" y="749"/>
                  <a:pt x="550" y="760"/>
                </a:cubicBezTo>
                <a:cubicBezTo>
                  <a:pt x="550" y="769"/>
                  <a:pt x="551" y="778"/>
                  <a:pt x="553" y="787"/>
                </a:cubicBezTo>
                <a:cubicBezTo>
                  <a:pt x="555" y="799"/>
                  <a:pt x="553" y="810"/>
                  <a:pt x="555" y="822"/>
                </a:cubicBezTo>
                <a:cubicBezTo>
                  <a:pt x="556" y="836"/>
                  <a:pt x="554" y="848"/>
                  <a:pt x="554" y="862"/>
                </a:cubicBezTo>
                <a:cubicBezTo>
                  <a:pt x="553" y="874"/>
                  <a:pt x="555" y="887"/>
                  <a:pt x="557" y="899"/>
                </a:cubicBezTo>
                <a:cubicBezTo>
                  <a:pt x="558" y="908"/>
                  <a:pt x="559" y="916"/>
                  <a:pt x="562" y="925"/>
                </a:cubicBezTo>
                <a:cubicBezTo>
                  <a:pt x="566" y="936"/>
                  <a:pt x="565" y="952"/>
                  <a:pt x="566" y="964"/>
                </a:cubicBezTo>
                <a:cubicBezTo>
                  <a:pt x="566" y="978"/>
                  <a:pt x="572" y="989"/>
                  <a:pt x="573" y="1003"/>
                </a:cubicBezTo>
                <a:cubicBezTo>
                  <a:pt x="575" y="1015"/>
                  <a:pt x="575" y="1027"/>
                  <a:pt x="577" y="1038"/>
                </a:cubicBezTo>
                <a:cubicBezTo>
                  <a:pt x="579" y="1047"/>
                  <a:pt x="577" y="1053"/>
                  <a:pt x="575" y="1062"/>
                </a:cubicBezTo>
                <a:cubicBezTo>
                  <a:pt x="574" y="1072"/>
                  <a:pt x="580" y="1081"/>
                  <a:pt x="578" y="1090"/>
                </a:cubicBezTo>
                <a:cubicBezTo>
                  <a:pt x="578" y="1097"/>
                  <a:pt x="576" y="1103"/>
                  <a:pt x="576" y="1109"/>
                </a:cubicBezTo>
                <a:cubicBezTo>
                  <a:pt x="576" y="1115"/>
                  <a:pt x="578" y="1122"/>
                  <a:pt x="576" y="1127"/>
                </a:cubicBezTo>
                <a:cubicBezTo>
                  <a:pt x="574" y="1134"/>
                  <a:pt x="574" y="1136"/>
                  <a:pt x="578" y="1142"/>
                </a:cubicBezTo>
                <a:cubicBezTo>
                  <a:pt x="580" y="1144"/>
                  <a:pt x="584" y="1147"/>
                  <a:pt x="583" y="1150"/>
                </a:cubicBezTo>
                <a:cubicBezTo>
                  <a:pt x="582" y="1154"/>
                  <a:pt x="580" y="1158"/>
                  <a:pt x="578" y="1161"/>
                </a:cubicBezTo>
                <a:cubicBezTo>
                  <a:pt x="577" y="1163"/>
                  <a:pt x="571" y="1167"/>
                  <a:pt x="571" y="1167"/>
                </a:cubicBezTo>
                <a:cubicBezTo>
                  <a:pt x="571" y="1171"/>
                  <a:pt x="572" y="1173"/>
                  <a:pt x="568" y="1177"/>
                </a:cubicBezTo>
                <a:cubicBezTo>
                  <a:pt x="564" y="1180"/>
                  <a:pt x="565" y="1171"/>
                  <a:pt x="565" y="1169"/>
                </a:cubicBezTo>
                <a:moveTo>
                  <a:pt x="584" y="1252"/>
                </a:moveTo>
                <a:cubicBezTo>
                  <a:pt x="580" y="1259"/>
                  <a:pt x="583" y="1265"/>
                  <a:pt x="583" y="1271"/>
                </a:cubicBezTo>
                <a:cubicBezTo>
                  <a:pt x="583" y="1273"/>
                  <a:pt x="578" y="1289"/>
                  <a:pt x="579" y="1290"/>
                </a:cubicBezTo>
                <a:cubicBezTo>
                  <a:pt x="576" y="1288"/>
                  <a:pt x="576" y="1279"/>
                  <a:pt x="575" y="1276"/>
                </a:cubicBezTo>
                <a:cubicBezTo>
                  <a:pt x="574" y="1271"/>
                  <a:pt x="572" y="1266"/>
                  <a:pt x="572" y="1261"/>
                </a:cubicBezTo>
                <a:cubicBezTo>
                  <a:pt x="571" y="1257"/>
                  <a:pt x="569" y="1244"/>
                  <a:pt x="575" y="1242"/>
                </a:cubicBezTo>
                <a:cubicBezTo>
                  <a:pt x="577" y="1241"/>
                  <a:pt x="585" y="1249"/>
                  <a:pt x="584" y="1252"/>
                </a:cubicBezTo>
              </a:path>
            </a:pathLst>
          </a:custGeom>
          <a:solidFill>
            <a:schemeClr val="bg1"/>
          </a:solidFill>
          <a:ln w="9525">
            <a:noFill/>
            <a:round/>
            <a:headEnd/>
            <a:tailEnd/>
          </a:ln>
        </p:spPr>
        <p:txBody>
          <a:bodyPr wrap="none" anchor="ctr">
            <a:prstTxWarp prst="textNoShape">
              <a:avLst/>
            </a:prstTxWarp>
          </a:bodyPr>
          <a:lstStyle/>
          <a:p>
            <a:endParaRPr lang="en-US"/>
          </a:p>
        </p:txBody>
      </p:sp>
      <p:sp>
        <p:nvSpPr>
          <p:cNvPr id="25" name="Oval 24"/>
          <p:cNvSpPr/>
          <p:nvPr/>
        </p:nvSpPr>
        <p:spPr bwMode="auto">
          <a:xfrm>
            <a:off x="704850" y="3116580"/>
            <a:ext cx="1104900" cy="1104900"/>
          </a:xfrm>
          <a:prstGeom prst="ellipse">
            <a:avLst/>
          </a:prstGeom>
          <a:solidFill>
            <a:schemeClr val="bg1"/>
          </a:solidFill>
          <a:ln w="9525" cap="flat" cmpd="sng" algn="ctr">
            <a:noFill/>
            <a:prstDash val="solid"/>
            <a:round/>
            <a:headEnd type="none" w="med" len="med"/>
            <a:tailEnd type="none" w="med" len="med"/>
          </a:ln>
          <a:effectLst>
            <a:innerShdw blurRad="101600">
              <a:prstClr val="black">
                <a:alpha val="48000"/>
              </a:prstClr>
            </a:innerShdw>
          </a:effectLst>
        </p:spPr>
        <p:txBody>
          <a:bodyPr>
            <a:prstTxWarp prst="textNoShape">
              <a:avLst/>
            </a:prstTxWarp>
          </a:bodyPr>
          <a:lstStyle/>
          <a:p>
            <a:pPr>
              <a:lnSpc>
                <a:spcPct val="90000"/>
              </a:lnSpc>
              <a:defRPr/>
            </a:pPr>
            <a:endParaRPr lang="en-US">
              <a:latin typeface="Arial" charset="0"/>
              <a:ea typeface="+mn-ea"/>
              <a:cs typeface="+mn-cs"/>
            </a:endParaRPr>
          </a:p>
        </p:txBody>
      </p:sp>
      <p:sp>
        <p:nvSpPr>
          <p:cNvPr id="26" name="Oval 25"/>
          <p:cNvSpPr/>
          <p:nvPr/>
        </p:nvSpPr>
        <p:spPr bwMode="auto">
          <a:xfrm>
            <a:off x="704850" y="1798320"/>
            <a:ext cx="1104900" cy="1104900"/>
          </a:xfrm>
          <a:prstGeom prst="ellipse">
            <a:avLst/>
          </a:prstGeom>
          <a:solidFill>
            <a:schemeClr val="bg1"/>
          </a:solidFill>
          <a:ln w="9525" cap="flat" cmpd="sng" algn="ctr">
            <a:noFill/>
            <a:prstDash val="solid"/>
            <a:round/>
            <a:headEnd type="none" w="med" len="med"/>
            <a:tailEnd type="none" w="med" len="med"/>
          </a:ln>
          <a:effectLst>
            <a:innerShdw blurRad="101600">
              <a:prstClr val="black">
                <a:alpha val="48000"/>
              </a:prstClr>
            </a:innerShdw>
          </a:effectLst>
        </p:spPr>
        <p:txBody>
          <a:bodyPr>
            <a:prstTxWarp prst="textNoShape">
              <a:avLst/>
            </a:prstTxWarp>
          </a:bodyPr>
          <a:lstStyle/>
          <a:p>
            <a:pPr>
              <a:lnSpc>
                <a:spcPct val="90000"/>
              </a:lnSpc>
              <a:defRPr/>
            </a:pPr>
            <a:endParaRPr lang="en-US">
              <a:latin typeface="Arial" charset="0"/>
              <a:ea typeface="+mn-ea"/>
              <a:cs typeface="+mn-cs"/>
            </a:endParaRPr>
          </a:p>
        </p:txBody>
      </p:sp>
      <p:grpSp>
        <p:nvGrpSpPr>
          <p:cNvPr id="27" name="Group 65"/>
          <p:cNvGrpSpPr/>
          <p:nvPr/>
        </p:nvGrpSpPr>
        <p:grpSpPr>
          <a:xfrm>
            <a:off x="899797" y="3303905"/>
            <a:ext cx="807936" cy="730251"/>
            <a:chOff x="857886" y="1944053"/>
            <a:chExt cx="908049" cy="820738"/>
          </a:xfrm>
          <a:effectLst>
            <a:outerShdw blurRad="63500" sx="102000" sy="102000" algn="ctr" rotWithShape="0">
              <a:prstClr val="black">
                <a:alpha val="40000"/>
              </a:prstClr>
            </a:outerShdw>
          </a:effectLst>
        </p:grpSpPr>
        <p:sp>
          <p:nvSpPr>
            <p:cNvPr id="28" name="AutoShape 39"/>
            <p:cNvSpPr>
              <a:spLocks noChangeAspect="1" noChangeArrowheads="1" noTextEdit="1"/>
            </p:cNvSpPr>
            <p:nvPr/>
          </p:nvSpPr>
          <p:spPr bwMode="auto">
            <a:xfrm>
              <a:off x="859473" y="1944053"/>
              <a:ext cx="906462" cy="819150"/>
            </a:xfrm>
            <a:prstGeom prst="rect">
              <a:avLst/>
            </a:prstGeom>
            <a:noFill/>
            <a:ln w="9525">
              <a:noFill/>
              <a:miter lim="800000"/>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29" name="Freeform 41"/>
            <p:cNvSpPr>
              <a:spLocks noEditPoints="1"/>
            </p:cNvSpPr>
            <p:nvPr/>
          </p:nvSpPr>
          <p:spPr bwMode="auto">
            <a:xfrm>
              <a:off x="857886" y="1980566"/>
              <a:ext cx="784225" cy="784225"/>
            </a:xfrm>
            <a:custGeom>
              <a:avLst/>
              <a:gdLst/>
              <a:ahLst/>
              <a:cxnLst>
                <a:cxn ang="0">
                  <a:pos x="456" y="332"/>
                </a:cxn>
                <a:cxn ang="0">
                  <a:pos x="332" y="456"/>
                </a:cxn>
                <a:cxn ang="0">
                  <a:pos x="456" y="580"/>
                </a:cxn>
                <a:cxn ang="0">
                  <a:pos x="580" y="456"/>
                </a:cxn>
                <a:cxn ang="0">
                  <a:pos x="456" y="332"/>
                </a:cxn>
                <a:cxn ang="0">
                  <a:pos x="456" y="146"/>
                </a:cxn>
                <a:cxn ang="0">
                  <a:pos x="146" y="456"/>
                </a:cxn>
                <a:cxn ang="0">
                  <a:pos x="456" y="766"/>
                </a:cxn>
                <a:cxn ang="0">
                  <a:pos x="766" y="456"/>
                </a:cxn>
                <a:cxn ang="0">
                  <a:pos x="456" y="146"/>
                </a:cxn>
                <a:cxn ang="0">
                  <a:pos x="456" y="655"/>
                </a:cxn>
                <a:cxn ang="0">
                  <a:pos x="258" y="456"/>
                </a:cxn>
                <a:cxn ang="0">
                  <a:pos x="456" y="258"/>
                </a:cxn>
                <a:cxn ang="0">
                  <a:pos x="655" y="456"/>
                </a:cxn>
                <a:cxn ang="0">
                  <a:pos x="456" y="655"/>
                </a:cxn>
                <a:cxn ang="0">
                  <a:pos x="456" y="0"/>
                </a:cxn>
                <a:cxn ang="0">
                  <a:pos x="0" y="456"/>
                </a:cxn>
                <a:cxn ang="0">
                  <a:pos x="456" y="912"/>
                </a:cxn>
                <a:cxn ang="0">
                  <a:pos x="912" y="456"/>
                </a:cxn>
                <a:cxn ang="0">
                  <a:pos x="456" y="0"/>
                </a:cxn>
                <a:cxn ang="0">
                  <a:pos x="456" y="844"/>
                </a:cxn>
                <a:cxn ang="0">
                  <a:pos x="69" y="456"/>
                </a:cxn>
                <a:cxn ang="0">
                  <a:pos x="456" y="69"/>
                </a:cxn>
                <a:cxn ang="0">
                  <a:pos x="844" y="456"/>
                </a:cxn>
                <a:cxn ang="0">
                  <a:pos x="456" y="844"/>
                </a:cxn>
              </a:cxnLst>
              <a:rect l="0" t="0" r="r" b="b"/>
              <a:pathLst>
                <a:path w="912" h="912">
                  <a:moveTo>
                    <a:pt x="456" y="332"/>
                  </a:moveTo>
                  <a:cubicBezTo>
                    <a:pt x="388" y="332"/>
                    <a:pt x="332" y="388"/>
                    <a:pt x="332" y="456"/>
                  </a:cubicBezTo>
                  <a:cubicBezTo>
                    <a:pt x="332" y="525"/>
                    <a:pt x="388" y="580"/>
                    <a:pt x="456" y="580"/>
                  </a:cubicBezTo>
                  <a:cubicBezTo>
                    <a:pt x="525" y="580"/>
                    <a:pt x="580" y="525"/>
                    <a:pt x="580" y="456"/>
                  </a:cubicBezTo>
                  <a:cubicBezTo>
                    <a:pt x="580" y="388"/>
                    <a:pt x="525" y="332"/>
                    <a:pt x="456" y="332"/>
                  </a:cubicBezTo>
                  <a:close/>
                  <a:moveTo>
                    <a:pt x="456" y="146"/>
                  </a:moveTo>
                  <a:cubicBezTo>
                    <a:pt x="285" y="146"/>
                    <a:pt x="146" y="285"/>
                    <a:pt x="146" y="456"/>
                  </a:cubicBezTo>
                  <a:cubicBezTo>
                    <a:pt x="146" y="628"/>
                    <a:pt x="285" y="766"/>
                    <a:pt x="456" y="766"/>
                  </a:cubicBezTo>
                  <a:cubicBezTo>
                    <a:pt x="628" y="766"/>
                    <a:pt x="766" y="628"/>
                    <a:pt x="766" y="456"/>
                  </a:cubicBezTo>
                  <a:cubicBezTo>
                    <a:pt x="766" y="285"/>
                    <a:pt x="628" y="146"/>
                    <a:pt x="456" y="146"/>
                  </a:cubicBezTo>
                  <a:close/>
                  <a:moveTo>
                    <a:pt x="456" y="655"/>
                  </a:moveTo>
                  <a:cubicBezTo>
                    <a:pt x="347" y="655"/>
                    <a:pt x="258" y="566"/>
                    <a:pt x="258" y="456"/>
                  </a:cubicBezTo>
                  <a:cubicBezTo>
                    <a:pt x="258" y="347"/>
                    <a:pt x="347" y="258"/>
                    <a:pt x="456" y="258"/>
                  </a:cubicBezTo>
                  <a:cubicBezTo>
                    <a:pt x="566" y="258"/>
                    <a:pt x="655" y="347"/>
                    <a:pt x="655" y="456"/>
                  </a:cubicBezTo>
                  <a:cubicBezTo>
                    <a:pt x="655" y="566"/>
                    <a:pt x="566" y="655"/>
                    <a:pt x="456" y="655"/>
                  </a:cubicBezTo>
                  <a:close/>
                  <a:moveTo>
                    <a:pt x="456" y="0"/>
                  </a:moveTo>
                  <a:cubicBezTo>
                    <a:pt x="205" y="0"/>
                    <a:pt x="0" y="205"/>
                    <a:pt x="0" y="456"/>
                  </a:cubicBezTo>
                  <a:cubicBezTo>
                    <a:pt x="0" y="708"/>
                    <a:pt x="205" y="912"/>
                    <a:pt x="456" y="912"/>
                  </a:cubicBezTo>
                  <a:cubicBezTo>
                    <a:pt x="708" y="912"/>
                    <a:pt x="912" y="708"/>
                    <a:pt x="912" y="456"/>
                  </a:cubicBezTo>
                  <a:cubicBezTo>
                    <a:pt x="912" y="205"/>
                    <a:pt x="708" y="0"/>
                    <a:pt x="456" y="0"/>
                  </a:cubicBezTo>
                  <a:close/>
                  <a:moveTo>
                    <a:pt x="456" y="844"/>
                  </a:moveTo>
                  <a:cubicBezTo>
                    <a:pt x="242" y="844"/>
                    <a:pt x="69" y="670"/>
                    <a:pt x="69" y="456"/>
                  </a:cubicBezTo>
                  <a:cubicBezTo>
                    <a:pt x="69" y="242"/>
                    <a:pt x="242" y="69"/>
                    <a:pt x="456" y="69"/>
                  </a:cubicBezTo>
                  <a:cubicBezTo>
                    <a:pt x="670" y="69"/>
                    <a:pt x="844" y="242"/>
                    <a:pt x="844" y="456"/>
                  </a:cubicBezTo>
                  <a:cubicBezTo>
                    <a:pt x="844" y="670"/>
                    <a:pt x="670" y="844"/>
                    <a:pt x="456" y="844"/>
                  </a:cubicBezTo>
                  <a:close/>
                </a:path>
              </a:pathLst>
            </a:custGeom>
            <a:solidFill>
              <a:srgbClr val="1A75CF"/>
            </a:solid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30" name="Freeform 42"/>
            <p:cNvSpPr>
              <a:spLocks/>
            </p:cNvSpPr>
            <p:nvPr/>
          </p:nvSpPr>
          <p:spPr bwMode="auto">
            <a:xfrm>
              <a:off x="1224598" y="1982153"/>
              <a:ext cx="512762" cy="427038"/>
            </a:xfrm>
            <a:custGeom>
              <a:avLst/>
              <a:gdLst/>
              <a:ahLst/>
              <a:cxnLst>
                <a:cxn ang="0">
                  <a:pos x="620" y="17"/>
                </a:cxn>
                <a:cxn ang="0">
                  <a:pos x="521" y="150"/>
                </a:cxn>
                <a:cxn ang="0">
                  <a:pos x="165" y="440"/>
                </a:cxn>
                <a:cxn ang="0">
                  <a:pos x="15" y="510"/>
                </a:cxn>
                <a:cxn ang="0">
                  <a:pos x="15" y="510"/>
                </a:cxn>
                <a:cxn ang="0">
                  <a:pos x="113" y="378"/>
                </a:cxn>
                <a:cxn ang="0">
                  <a:pos x="470" y="87"/>
                </a:cxn>
                <a:cxn ang="0">
                  <a:pos x="620" y="17"/>
                </a:cxn>
              </a:cxnLst>
              <a:rect l="0" t="0" r="r" b="b"/>
              <a:pathLst>
                <a:path w="634" h="528">
                  <a:moveTo>
                    <a:pt x="620" y="17"/>
                  </a:moveTo>
                  <a:cubicBezTo>
                    <a:pt x="634" y="35"/>
                    <a:pt x="590" y="94"/>
                    <a:pt x="521" y="150"/>
                  </a:cubicBezTo>
                  <a:cubicBezTo>
                    <a:pt x="165" y="440"/>
                    <a:pt x="165" y="440"/>
                    <a:pt x="165" y="440"/>
                  </a:cubicBezTo>
                  <a:cubicBezTo>
                    <a:pt x="96" y="496"/>
                    <a:pt x="29" y="528"/>
                    <a:pt x="15" y="510"/>
                  </a:cubicBezTo>
                  <a:cubicBezTo>
                    <a:pt x="15" y="510"/>
                    <a:pt x="15" y="510"/>
                    <a:pt x="15" y="510"/>
                  </a:cubicBezTo>
                  <a:cubicBezTo>
                    <a:pt x="0" y="493"/>
                    <a:pt x="45" y="433"/>
                    <a:pt x="113" y="378"/>
                  </a:cubicBezTo>
                  <a:cubicBezTo>
                    <a:pt x="470" y="87"/>
                    <a:pt x="470" y="87"/>
                    <a:pt x="470" y="87"/>
                  </a:cubicBezTo>
                  <a:cubicBezTo>
                    <a:pt x="538" y="31"/>
                    <a:pt x="605" y="0"/>
                    <a:pt x="620" y="17"/>
                  </a:cubicBezTo>
                  <a:close/>
                </a:path>
              </a:pathLst>
            </a:custGeom>
            <a:solidFill>
              <a:srgbClr val="FFFFFF"/>
            </a:solid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31" name="Freeform 43"/>
            <p:cNvSpPr>
              <a:spLocks/>
            </p:cNvSpPr>
            <p:nvPr/>
          </p:nvSpPr>
          <p:spPr bwMode="auto">
            <a:xfrm>
              <a:off x="1595280" y="1958340"/>
              <a:ext cx="58737" cy="106363"/>
            </a:xfrm>
            <a:custGeom>
              <a:avLst/>
              <a:gdLst/>
              <a:ahLst/>
              <a:cxnLst>
                <a:cxn ang="0">
                  <a:pos x="0" y="67"/>
                </a:cxn>
                <a:cxn ang="0">
                  <a:pos x="4" y="26"/>
                </a:cxn>
                <a:cxn ang="0">
                  <a:pos x="37" y="0"/>
                </a:cxn>
                <a:cxn ang="0">
                  <a:pos x="37" y="37"/>
                </a:cxn>
                <a:cxn ang="0">
                  <a:pos x="0" y="67"/>
                </a:cxn>
              </a:cxnLst>
              <a:rect l="0" t="0" r="r" b="b"/>
              <a:pathLst>
                <a:path w="37" h="67">
                  <a:moveTo>
                    <a:pt x="0" y="67"/>
                  </a:moveTo>
                  <a:lnTo>
                    <a:pt x="4" y="26"/>
                  </a:lnTo>
                  <a:lnTo>
                    <a:pt x="37" y="0"/>
                  </a:lnTo>
                  <a:lnTo>
                    <a:pt x="37" y="37"/>
                  </a:lnTo>
                  <a:lnTo>
                    <a:pt x="0" y="67"/>
                  </a:lnTo>
                  <a:close/>
                </a:path>
              </a:pathLst>
            </a:custGeom>
            <a:solidFill>
              <a:schemeClr val="accent1"/>
            </a:solid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32" name="Freeform 44"/>
            <p:cNvSpPr>
              <a:spLocks/>
            </p:cNvSpPr>
            <p:nvPr/>
          </p:nvSpPr>
          <p:spPr bwMode="auto">
            <a:xfrm>
              <a:off x="1660367" y="1947228"/>
              <a:ext cx="11112" cy="63500"/>
            </a:xfrm>
            <a:custGeom>
              <a:avLst/>
              <a:gdLst/>
              <a:ahLst/>
              <a:cxnLst>
                <a:cxn ang="0">
                  <a:pos x="0" y="40"/>
                </a:cxn>
                <a:cxn ang="0">
                  <a:pos x="0" y="6"/>
                </a:cxn>
                <a:cxn ang="0">
                  <a:pos x="7" y="0"/>
                </a:cxn>
                <a:cxn ang="0">
                  <a:pos x="7" y="37"/>
                </a:cxn>
                <a:cxn ang="0">
                  <a:pos x="0" y="40"/>
                </a:cxn>
              </a:cxnLst>
              <a:rect l="0" t="0" r="r" b="b"/>
              <a:pathLst>
                <a:path w="7" h="40">
                  <a:moveTo>
                    <a:pt x="0" y="40"/>
                  </a:moveTo>
                  <a:lnTo>
                    <a:pt x="0" y="6"/>
                  </a:lnTo>
                  <a:lnTo>
                    <a:pt x="7" y="0"/>
                  </a:lnTo>
                  <a:lnTo>
                    <a:pt x="7" y="37"/>
                  </a:lnTo>
                  <a:lnTo>
                    <a:pt x="0" y="40"/>
                  </a:lnTo>
                  <a:close/>
                </a:path>
              </a:pathLst>
            </a:custGeom>
            <a:solidFill>
              <a:schemeClr val="accent1"/>
            </a:solid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33" name="Freeform 45"/>
            <p:cNvSpPr>
              <a:spLocks/>
            </p:cNvSpPr>
            <p:nvPr/>
          </p:nvSpPr>
          <p:spPr bwMode="auto">
            <a:xfrm>
              <a:off x="1635760" y="2059147"/>
              <a:ext cx="114300" cy="53975"/>
            </a:xfrm>
            <a:custGeom>
              <a:avLst/>
              <a:gdLst/>
              <a:ahLst/>
              <a:cxnLst>
                <a:cxn ang="0">
                  <a:pos x="0" y="30"/>
                </a:cxn>
                <a:cxn ang="0">
                  <a:pos x="40" y="34"/>
                </a:cxn>
                <a:cxn ang="0">
                  <a:pos x="72" y="7"/>
                </a:cxn>
                <a:cxn ang="0">
                  <a:pos x="37" y="0"/>
                </a:cxn>
                <a:cxn ang="0">
                  <a:pos x="0" y="30"/>
                </a:cxn>
              </a:cxnLst>
              <a:rect l="0" t="0" r="r" b="b"/>
              <a:pathLst>
                <a:path w="72" h="34">
                  <a:moveTo>
                    <a:pt x="0" y="30"/>
                  </a:moveTo>
                  <a:lnTo>
                    <a:pt x="40" y="34"/>
                  </a:lnTo>
                  <a:lnTo>
                    <a:pt x="72" y="7"/>
                  </a:lnTo>
                  <a:lnTo>
                    <a:pt x="37" y="0"/>
                  </a:lnTo>
                  <a:lnTo>
                    <a:pt x="0" y="30"/>
                  </a:lnTo>
                  <a:close/>
                </a:path>
              </a:pathLst>
            </a:custGeom>
            <a:solidFill>
              <a:schemeClr val="accent1"/>
            </a:solid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34" name="Freeform 46"/>
            <p:cNvSpPr>
              <a:spLocks/>
            </p:cNvSpPr>
            <p:nvPr/>
          </p:nvSpPr>
          <p:spPr bwMode="auto">
            <a:xfrm>
              <a:off x="1700848" y="2043272"/>
              <a:ext cx="63500" cy="22225"/>
            </a:xfrm>
            <a:custGeom>
              <a:avLst/>
              <a:gdLst/>
              <a:ahLst/>
              <a:cxnLst>
                <a:cxn ang="0">
                  <a:pos x="0" y="6"/>
                </a:cxn>
                <a:cxn ang="0">
                  <a:pos x="33" y="14"/>
                </a:cxn>
                <a:cxn ang="0">
                  <a:pos x="40" y="8"/>
                </a:cxn>
                <a:cxn ang="0">
                  <a:pos x="5" y="0"/>
                </a:cxn>
                <a:cxn ang="0">
                  <a:pos x="0" y="6"/>
                </a:cxn>
              </a:cxnLst>
              <a:rect l="0" t="0" r="r" b="b"/>
              <a:pathLst>
                <a:path w="40" h="14">
                  <a:moveTo>
                    <a:pt x="0" y="6"/>
                  </a:moveTo>
                  <a:lnTo>
                    <a:pt x="33" y="14"/>
                  </a:lnTo>
                  <a:lnTo>
                    <a:pt x="40" y="8"/>
                  </a:lnTo>
                  <a:lnTo>
                    <a:pt x="5" y="0"/>
                  </a:lnTo>
                  <a:lnTo>
                    <a:pt x="0" y="6"/>
                  </a:lnTo>
                  <a:close/>
                </a:path>
              </a:pathLst>
            </a:custGeom>
            <a:solidFill>
              <a:schemeClr val="accent1"/>
            </a:solid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35" name="Freeform 47"/>
            <p:cNvSpPr>
              <a:spLocks/>
            </p:cNvSpPr>
            <p:nvPr/>
          </p:nvSpPr>
          <p:spPr bwMode="auto">
            <a:xfrm>
              <a:off x="1238886" y="1991677"/>
              <a:ext cx="488950" cy="403225"/>
            </a:xfrm>
            <a:custGeom>
              <a:avLst/>
              <a:gdLst/>
              <a:ahLst/>
              <a:cxnLst>
                <a:cxn ang="0">
                  <a:pos x="600" y="11"/>
                </a:cxn>
                <a:cxn ang="0">
                  <a:pos x="495" y="129"/>
                </a:cxn>
                <a:cxn ang="0">
                  <a:pos x="147" y="413"/>
                </a:cxn>
                <a:cxn ang="0">
                  <a:pos x="9" y="493"/>
                </a:cxn>
                <a:cxn ang="0">
                  <a:pos x="9" y="493"/>
                </a:cxn>
                <a:cxn ang="0">
                  <a:pos x="114" y="374"/>
                </a:cxn>
                <a:cxn ang="0">
                  <a:pos x="463" y="90"/>
                </a:cxn>
                <a:cxn ang="0">
                  <a:pos x="600" y="11"/>
                </a:cxn>
              </a:cxnLst>
              <a:rect l="0" t="0" r="r" b="b"/>
              <a:pathLst>
                <a:path w="609" h="503">
                  <a:moveTo>
                    <a:pt x="600" y="11"/>
                  </a:moveTo>
                  <a:cubicBezTo>
                    <a:pt x="609" y="21"/>
                    <a:pt x="562" y="75"/>
                    <a:pt x="495" y="129"/>
                  </a:cubicBezTo>
                  <a:cubicBezTo>
                    <a:pt x="147" y="413"/>
                    <a:pt x="147" y="413"/>
                    <a:pt x="147" y="413"/>
                  </a:cubicBezTo>
                  <a:cubicBezTo>
                    <a:pt x="79" y="468"/>
                    <a:pt x="18" y="503"/>
                    <a:pt x="9" y="493"/>
                  </a:cubicBezTo>
                  <a:cubicBezTo>
                    <a:pt x="9" y="493"/>
                    <a:pt x="9" y="493"/>
                    <a:pt x="9" y="493"/>
                  </a:cubicBezTo>
                  <a:cubicBezTo>
                    <a:pt x="0" y="482"/>
                    <a:pt x="47" y="429"/>
                    <a:pt x="114" y="374"/>
                  </a:cubicBezTo>
                  <a:cubicBezTo>
                    <a:pt x="463" y="90"/>
                    <a:pt x="463" y="90"/>
                    <a:pt x="463" y="90"/>
                  </a:cubicBezTo>
                  <a:cubicBezTo>
                    <a:pt x="530" y="35"/>
                    <a:pt x="592" y="0"/>
                    <a:pt x="600" y="11"/>
                  </a:cubicBezTo>
                  <a:close/>
                </a:path>
              </a:pathLst>
            </a:custGeom>
            <a:solidFill>
              <a:schemeClr val="accent5"/>
            </a:solid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grpSp>
      <p:grpSp>
        <p:nvGrpSpPr>
          <p:cNvPr id="36" name="Group 60"/>
          <p:cNvGrpSpPr/>
          <p:nvPr/>
        </p:nvGrpSpPr>
        <p:grpSpPr>
          <a:xfrm>
            <a:off x="849632" y="1908333"/>
            <a:ext cx="697256" cy="935674"/>
            <a:chOff x="782321" y="3191192"/>
            <a:chExt cx="738187" cy="990601"/>
          </a:xfrm>
          <a:effectLst>
            <a:outerShdw blurRad="63500" sx="102000" sy="102000" algn="ctr" rotWithShape="0">
              <a:prstClr val="black">
                <a:alpha val="40000"/>
              </a:prstClr>
            </a:outerShdw>
          </a:effectLst>
        </p:grpSpPr>
        <p:sp>
          <p:nvSpPr>
            <p:cNvPr id="37" name="Freeform 8"/>
            <p:cNvSpPr>
              <a:spLocks/>
            </p:cNvSpPr>
            <p:nvPr/>
          </p:nvSpPr>
          <p:spPr bwMode="auto">
            <a:xfrm>
              <a:off x="1034733" y="3191192"/>
              <a:ext cx="485775" cy="485775"/>
            </a:xfrm>
            <a:custGeom>
              <a:avLst/>
              <a:gdLst/>
              <a:ahLst/>
              <a:cxnLst>
                <a:cxn ang="0">
                  <a:pos x="28" y="291"/>
                </a:cxn>
                <a:cxn ang="0">
                  <a:pos x="81" y="291"/>
                </a:cxn>
                <a:cxn ang="0">
                  <a:pos x="84" y="288"/>
                </a:cxn>
                <a:cxn ang="0">
                  <a:pos x="87" y="284"/>
                </a:cxn>
                <a:cxn ang="0">
                  <a:pos x="88" y="281"/>
                </a:cxn>
                <a:cxn ang="0">
                  <a:pos x="92" y="262"/>
                </a:cxn>
                <a:cxn ang="0">
                  <a:pos x="92" y="252"/>
                </a:cxn>
                <a:cxn ang="0">
                  <a:pos x="160" y="319"/>
                </a:cxn>
                <a:cxn ang="0">
                  <a:pos x="211" y="266"/>
                </a:cxn>
                <a:cxn ang="0">
                  <a:pos x="210" y="266"/>
                </a:cxn>
                <a:cxn ang="0">
                  <a:pos x="207" y="265"/>
                </a:cxn>
                <a:cxn ang="0">
                  <a:pos x="202" y="264"/>
                </a:cxn>
                <a:cxn ang="0">
                  <a:pos x="194" y="259"/>
                </a:cxn>
                <a:cxn ang="0">
                  <a:pos x="192" y="257"/>
                </a:cxn>
                <a:cxn ang="0">
                  <a:pos x="191" y="257"/>
                </a:cxn>
                <a:cxn ang="0">
                  <a:pos x="191" y="256"/>
                </a:cxn>
                <a:cxn ang="0">
                  <a:pos x="182" y="246"/>
                </a:cxn>
                <a:cxn ang="0">
                  <a:pos x="254" y="188"/>
                </a:cxn>
                <a:cxn ang="0">
                  <a:pos x="254" y="188"/>
                </a:cxn>
                <a:cxn ang="0">
                  <a:pos x="257" y="191"/>
                </a:cxn>
                <a:cxn ang="0">
                  <a:pos x="258" y="194"/>
                </a:cxn>
                <a:cxn ang="0">
                  <a:pos x="261" y="198"/>
                </a:cxn>
                <a:cxn ang="0">
                  <a:pos x="262" y="199"/>
                </a:cxn>
                <a:cxn ang="0">
                  <a:pos x="263" y="201"/>
                </a:cxn>
                <a:cxn ang="0">
                  <a:pos x="265" y="205"/>
                </a:cxn>
                <a:cxn ang="0">
                  <a:pos x="266" y="210"/>
                </a:cxn>
                <a:cxn ang="0">
                  <a:pos x="266" y="213"/>
                </a:cxn>
                <a:cxn ang="0">
                  <a:pos x="251" y="91"/>
                </a:cxn>
                <a:cxn ang="0">
                  <a:pos x="277" y="90"/>
                </a:cxn>
                <a:cxn ang="0">
                  <a:pos x="296" y="34"/>
                </a:cxn>
                <a:cxn ang="0">
                  <a:pos x="238" y="29"/>
                </a:cxn>
                <a:cxn ang="0">
                  <a:pos x="228" y="69"/>
                </a:cxn>
                <a:cxn ang="0">
                  <a:pos x="107" y="53"/>
                </a:cxn>
                <a:cxn ang="0">
                  <a:pos x="132" y="66"/>
                </a:cxn>
                <a:cxn ang="0">
                  <a:pos x="142" y="115"/>
                </a:cxn>
                <a:cxn ang="0">
                  <a:pos x="84" y="143"/>
                </a:cxn>
                <a:cxn ang="0">
                  <a:pos x="55" y="114"/>
                </a:cxn>
                <a:cxn ang="0">
                  <a:pos x="0" y="160"/>
                </a:cxn>
                <a:cxn ang="0">
                  <a:pos x="68" y="228"/>
                </a:cxn>
                <a:cxn ang="0">
                  <a:pos x="62" y="228"/>
                </a:cxn>
                <a:cxn ang="0">
                  <a:pos x="57" y="228"/>
                </a:cxn>
                <a:cxn ang="0">
                  <a:pos x="53" y="228"/>
                </a:cxn>
                <a:cxn ang="0">
                  <a:pos x="50" y="228"/>
                </a:cxn>
                <a:cxn ang="0">
                  <a:pos x="46" y="229"/>
                </a:cxn>
                <a:cxn ang="0">
                  <a:pos x="42" y="230"/>
                </a:cxn>
                <a:cxn ang="0">
                  <a:pos x="35" y="233"/>
                </a:cxn>
                <a:cxn ang="0">
                  <a:pos x="32" y="236"/>
                </a:cxn>
                <a:cxn ang="0">
                  <a:pos x="31" y="236"/>
                </a:cxn>
                <a:cxn ang="0">
                  <a:pos x="22" y="282"/>
                </a:cxn>
              </a:cxnLst>
              <a:rect l="0" t="0" r="r" b="b"/>
              <a:pathLst>
                <a:path w="319" h="319">
                  <a:moveTo>
                    <a:pt x="22" y="282"/>
                  </a:moveTo>
                  <a:cubicBezTo>
                    <a:pt x="24" y="285"/>
                    <a:pt x="26" y="288"/>
                    <a:pt x="28" y="291"/>
                  </a:cubicBezTo>
                  <a:cubicBezTo>
                    <a:pt x="31" y="294"/>
                    <a:pt x="34" y="296"/>
                    <a:pt x="38" y="298"/>
                  </a:cubicBezTo>
                  <a:cubicBezTo>
                    <a:pt x="52" y="305"/>
                    <a:pt x="69" y="303"/>
                    <a:pt x="81" y="291"/>
                  </a:cubicBezTo>
                  <a:cubicBezTo>
                    <a:pt x="82" y="290"/>
                    <a:pt x="83" y="289"/>
                    <a:pt x="84" y="288"/>
                  </a:cubicBezTo>
                  <a:cubicBezTo>
                    <a:pt x="84" y="288"/>
                    <a:pt x="84" y="288"/>
                    <a:pt x="84" y="288"/>
                  </a:cubicBezTo>
                  <a:cubicBezTo>
                    <a:pt x="85" y="287"/>
                    <a:pt x="85" y="286"/>
                    <a:pt x="86" y="285"/>
                  </a:cubicBezTo>
                  <a:cubicBezTo>
                    <a:pt x="86" y="285"/>
                    <a:pt x="86" y="284"/>
                    <a:pt x="87" y="284"/>
                  </a:cubicBezTo>
                  <a:cubicBezTo>
                    <a:pt x="87" y="283"/>
                    <a:pt x="87" y="283"/>
                    <a:pt x="88" y="282"/>
                  </a:cubicBezTo>
                  <a:cubicBezTo>
                    <a:pt x="88" y="282"/>
                    <a:pt x="88" y="281"/>
                    <a:pt x="88" y="281"/>
                  </a:cubicBezTo>
                  <a:cubicBezTo>
                    <a:pt x="91" y="275"/>
                    <a:pt x="92" y="269"/>
                    <a:pt x="92" y="263"/>
                  </a:cubicBezTo>
                  <a:cubicBezTo>
                    <a:pt x="92" y="262"/>
                    <a:pt x="92" y="262"/>
                    <a:pt x="92" y="262"/>
                  </a:cubicBezTo>
                  <a:cubicBezTo>
                    <a:pt x="91" y="251"/>
                    <a:pt x="91" y="251"/>
                    <a:pt x="91" y="251"/>
                  </a:cubicBezTo>
                  <a:cubicBezTo>
                    <a:pt x="92" y="252"/>
                    <a:pt x="92" y="252"/>
                    <a:pt x="92" y="252"/>
                  </a:cubicBezTo>
                  <a:cubicBezTo>
                    <a:pt x="92" y="252"/>
                    <a:pt x="92" y="252"/>
                    <a:pt x="92" y="252"/>
                  </a:cubicBezTo>
                  <a:cubicBezTo>
                    <a:pt x="160" y="319"/>
                    <a:pt x="160" y="319"/>
                    <a:pt x="160" y="319"/>
                  </a:cubicBezTo>
                  <a:cubicBezTo>
                    <a:pt x="212" y="267"/>
                    <a:pt x="212" y="267"/>
                    <a:pt x="212" y="267"/>
                  </a:cubicBezTo>
                  <a:cubicBezTo>
                    <a:pt x="212" y="267"/>
                    <a:pt x="212" y="266"/>
                    <a:pt x="211" y="266"/>
                  </a:cubicBezTo>
                  <a:cubicBezTo>
                    <a:pt x="211" y="266"/>
                    <a:pt x="211" y="266"/>
                    <a:pt x="210" y="266"/>
                  </a:cubicBezTo>
                  <a:cubicBezTo>
                    <a:pt x="210" y="266"/>
                    <a:pt x="210" y="266"/>
                    <a:pt x="210" y="266"/>
                  </a:cubicBezTo>
                  <a:cubicBezTo>
                    <a:pt x="210" y="266"/>
                    <a:pt x="209" y="266"/>
                    <a:pt x="209" y="266"/>
                  </a:cubicBezTo>
                  <a:cubicBezTo>
                    <a:pt x="208" y="266"/>
                    <a:pt x="207" y="265"/>
                    <a:pt x="207" y="265"/>
                  </a:cubicBezTo>
                  <a:cubicBezTo>
                    <a:pt x="206" y="265"/>
                    <a:pt x="205" y="265"/>
                    <a:pt x="205" y="264"/>
                  </a:cubicBezTo>
                  <a:cubicBezTo>
                    <a:pt x="204" y="264"/>
                    <a:pt x="203" y="264"/>
                    <a:pt x="202" y="264"/>
                  </a:cubicBezTo>
                  <a:cubicBezTo>
                    <a:pt x="201" y="263"/>
                    <a:pt x="200" y="262"/>
                    <a:pt x="198" y="262"/>
                  </a:cubicBezTo>
                  <a:cubicBezTo>
                    <a:pt x="197" y="261"/>
                    <a:pt x="196" y="260"/>
                    <a:pt x="194" y="259"/>
                  </a:cubicBezTo>
                  <a:cubicBezTo>
                    <a:pt x="194" y="259"/>
                    <a:pt x="194" y="259"/>
                    <a:pt x="193" y="258"/>
                  </a:cubicBezTo>
                  <a:cubicBezTo>
                    <a:pt x="193" y="258"/>
                    <a:pt x="192" y="257"/>
                    <a:pt x="192" y="257"/>
                  </a:cubicBezTo>
                  <a:cubicBezTo>
                    <a:pt x="191" y="257"/>
                    <a:pt x="191" y="257"/>
                    <a:pt x="191" y="257"/>
                  </a:cubicBezTo>
                  <a:cubicBezTo>
                    <a:pt x="191" y="257"/>
                    <a:pt x="191" y="257"/>
                    <a:pt x="191" y="257"/>
                  </a:cubicBezTo>
                  <a:cubicBezTo>
                    <a:pt x="191" y="257"/>
                    <a:pt x="191" y="257"/>
                    <a:pt x="191" y="256"/>
                  </a:cubicBezTo>
                  <a:cubicBezTo>
                    <a:pt x="191" y="256"/>
                    <a:pt x="191" y="256"/>
                    <a:pt x="191" y="256"/>
                  </a:cubicBezTo>
                  <a:cubicBezTo>
                    <a:pt x="190" y="256"/>
                    <a:pt x="189" y="255"/>
                    <a:pt x="188" y="254"/>
                  </a:cubicBezTo>
                  <a:cubicBezTo>
                    <a:pt x="186" y="251"/>
                    <a:pt x="184" y="249"/>
                    <a:pt x="182" y="246"/>
                  </a:cubicBezTo>
                  <a:cubicBezTo>
                    <a:pt x="170" y="228"/>
                    <a:pt x="172" y="204"/>
                    <a:pt x="188" y="188"/>
                  </a:cubicBezTo>
                  <a:cubicBezTo>
                    <a:pt x="206" y="170"/>
                    <a:pt x="235" y="170"/>
                    <a:pt x="254" y="188"/>
                  </a:cubicBezTo>
                  <a:cubicBezTo>
                    <a:pt x="254" y="188"/>
                    <a:pt x="254" y="188"/>
                    <a:pt x="254" y="188"/>
                  </a:cubicBezTo>
                  <a:cubicBezTo>
                    <a:pt x="254" y="188"/>
                    <a:pt x="254" y="188"/>
                    <a:pt x="254" y="188"/>
                  </a:cubicBezTo>
                  <a:cubicBezTo>
                    <a:pt x="255" y="189"/>
                    <a:pt x="255" y="190"/>
                    <a:pt x="256" y="191"/>
                  </a:cubicBezTo>
                  <a:cubicBezTo>
                    <a:pt x="256" y="191"/>
                    <a:pt x="256" y="191"/>
                    <a:pt x="257" y="191"/>
                  </a:cubicBezTo>
                  <a:cubicBezTo>
                    <a:pt x="257" y="192"/>
                    <a:pt x="257" y="192"/>
                    <a:pt x="257" y="192"/>
                  </a:cubicBezTo>
                  <a:cubicBezTo>
                    <a:pt x="258" y="192"/>
                    <a:pt x="258" y="193"/>
                    <a:pt x="258" y="194"/>
                  </a:cubicBezTo>
                  <a:cubicBezTo>
                    <a:pt x="259" y="194"/>
                    <a:pt x="259" y="195"/>
                    <a:pt x="260" y="196"/>
                  </a:cubicBezTo>
                  <a:cubicBezTo>
                    <a:pt x="260" y="196"/>
                    <a:pt x="261" y="197"/>
                    <a:pt x="261" y="198"/>
                  </a:cubicBezTo>
                  <a:cubicBezTo>
                    <a:pt x="261" y="198"/>
                    <a:pt x="261" y="198"/>
                    <a:pt x="261" y="198"/>
                  </a:cubicBezTo>
                  <a:cubicBezTo>
                    <a:pt x="261" y="198"/>
                    <a:pt x="262" y="199"/>
                    <a:pt x="262" y="199"/>
                  </a:cubicBezTo>
                  <a:cubicBezTo>
                    <a:pt x="262" y="199"/>
                    <a:pt x="262" y="200"/>
                    <a:pt x="262" y="200"/>
                  </a:cubicBezTo>
                  <a:cubicBezTo>
                    <a:pt x="263" y="201"/>
                    <a:pt x="263" y="201"/>
                    <a:pt x="263" y="201"/>
                  </a:cubicBezTo>
                  <a:cubicBezTo>
                    <a:pt x="263" y="202"/>
                    <a:pt x="264" y="203"/>
                    <a:pt x="264" y="203"/>
                  </a:cubicBezTo>
                  <a:cubicBezTo>
                    <a:pt x="264" y="204"/>
                    <a:pt x="264" y="205"/>
                    <a:pt x="265" y="205"/>
                  </a:cubicBezTo>
                  <a:cubicBezTo>
                    <a:pt x="265" y="206"/>
                    <a:pt x="265" y="207"/>
                    <a:pt x="265" y="208"/>
                  </a:cubicBezTo>
                  <a:cubicBezTo>
                    <a:pt x="265" y="208"/>
                    <a:pt x="266" y="209"/>
                    <a:pt x="266" y="210"/>
                  </a:cubicBezTo>
                  <a:cubicBezTo>
                    <a:pt x="266" y="211"/>
                    <a:pt x="266" y="211"/>
                    <a:pt x="266" y="212"/>
                  </a:cubicBezTo>
                  <a:cubicBezTo>
                    <a:pt x="266" y="212"/>
                    <a:pt x="266" y="212"/>
                    <a:pt x="266" y="213"/>
                  </a:cubicBezTo>
                  <a:cubicBezTo>
                    <a:pt x="319" y="160"/>
                    <a:pt x="319" y="160"/>
                    <a:pt x="319" y="160"/>
                  </a:cubicBezTo>
                  <a:cubicBezTo>
                    <a:pt x="251" y="91"/>
                    <a:pt x="251" y="91"/>
                    <a:pt x="251" y="91"/>
                  </a:cubicBezTo>
                  <a:cubicBezTo>
                    <a:pt x="263" y="92"/>
                    <a:pt x="263" y="92"/>
                    <a:pt x="263" y="92"/>
                  </a:cubicBezTo>
                  <a:cubicBezTo>
                    <a:pt x="268" y="92"/>
                    <a:pt x="272" y="92"/>
                    <a:pt x="277" y="90"/>
                  </a:cubicBezTo>
                  <a:cubicBezTo>
                    <a:pt x="282" y="88"/>
                    <a:pt x="287" y="85"/>
                    <a:pt x="291" y="81"/>
                  </a:cubicBezTo>
                  <a:cubicBezTo>
                    <a:pt x="304" y="68"/>
                    <a:pt x="305" y="49"/>
                    <a:pt x="296" y="34"/>
                  </a:cubicBezTo>
                  <a:cubicBezTo>
                    <a:pt x="294" y="32"/>
                    <a:pt x="293" y="30"/>
                    <a:pt x="291" y="29"/>
                  </a:cubicBezTo>
                  <a:cubicBezTo>
                    <a:pt x="276" y="14"/>
                    <a:pt x="253" y="14"/>
                    <a:pt x="238" y="29"/>
                  </a:cubicBezTo>
                  <a:cubicBezTo>
                    <a:pt x="231" y="36"/>
                    <a:pt x="227" y="47"/>
                    <a:pt x="228" y="57"/>
                  </a:cubicBezTo>
                  <a:cubicBezTo>
                    <a:pt x="228" y="69"/>
                    <a:pt x="228" y="69"/>
                    <a:pt x="228" y="69"/>
                  </a:cubicBezTo>
                  <a:cubicBezTo>
                    <a:pt x="160" y="0"/>
                    <a:pt x="160" y="0"/>
                    <a:pt x="160" y="0"/>
                  </a:cubicBezTo>
                  <a:cubicBezTo>
                    <a:pt x="107" y="53"/>
                    <a:pt x="107" y="53"/>
                    <a:pt x="107" y="53"/>
                  </a:cubicBezTo>
                  <a:cubicBezTo>
                    <a:pt x="112" y="54"/>
                    <a:pt x="117" y="56"/>
                    <a:pt x="122" y="58"/>
                  </a:cubicBezTo>
                  <a:cubicBezTo>
                    <a:pt x="125" y="60"/>
                    <a:pt x="129" y="63"/>
                    <a:pt x="132" y="66"/>
                  </a:cubicBezTo>
                  <a:cubicBezTo>
                    <a:pt x="133" y="67"/>
                    <a:pt x="134" y="68"/>
                    <a:pt x="135" y="69"/>
                  </a:cubicBezTo>
                  <a:cubicBezTo>
                    <a:pt x="145" y="82"/>
                    <a:pt x="148" y="100"/>
                    <a:pt x="142" y="115"/>
                  </a:cubicBezTo>
                  <a:cubicBezTo>
                    <a:pt x="140" y="121"/>
                    <a:pt x="137" y="127"/>
                    <a:pt x="132" y="132"/>
                  </a:cubicBezTo>
                  <a:cubicBezTo>
                    <a:pt x="119" y="145"/>
                    <a:pt x="100" y="148"/>
                    <a:pt x="84" y="143"/>
                  </a:cubicBezTo>
                  <a:cubicBezTo>
                    <a:pt x="77" y="141"/>
                    <a:pt x="71" y="137"/>
                    <a:pt x="66" y="132"/>
                  </a:cubicBezTo>
                  <a:cubicBezTo>
                    <a:pt x="61" y="126"/>
                    <a:pt x="57" y="120"/>
                    <a:pt x="55" y="114"/>
                  </a:cubicBezTo>
                  <a:cubicBezTo>
                    <a:pt x="54" y="111"/>
                    <a:pt x="53" y="109"/>
                    <a:pt x="53" y="107"/>
                  </a:cubicBezTo>
                  <a:cubicBezTo>
                    <a:pt x="0" y="160"/>
                    <a:pt x="0" y="160"/>
                    <a:pt x="0" y="160"/>
                  </a:cubicBezTo>
                  <a:cubicBezTo>
                    <a:pt x="68" y="228"/>
                    <a:pt x="68" y="228"/>
                    <a:pt x="68" y="228"/>
                  </a:cubicBezTo>
                  <a:cubicBezTo>
                    <a:pt x="68" y="228"/>
                    <a:pt x="68" y="228"/>
                    <a:pt x="68" y="228"/>
                  </a:cubicBezTo>
                  <a:cubicBezTo>
                    <a:pt x="69" y="228"/>
                    <a:pt x="69" y="228"/>
                    <a:pt x="69" y="228"/>
                  </a:cubicBezTo>
                  <a:cubicBezTo>
                    <a:pt x="62" y="228"/>
                    <a:pt x="62" y="228"/>
                    <a:pt x="62" y="228"/>
                  </a:cubicBezTo>
                  <a:cubicBezTo>
                    <a:pt x="59" y="228"/>
                    <a:pt x="59" y="228"/>
                    <a:pt x="59" y="228"/>
                  </a:cubicBezTo>
                  <a:cubicBezTo>
                    <a:pt x="57" y="228"/>
                    <a:pt x="57" y="228"/>
                    <a:pt x="57" y="228"/>
                  </a:cubicBezTo>
                  <a:cubicBezTo>
                    <a:pt x="57" y="228"/>
                    <a:pt x="57" y="228"/>
                    <a:pt x="57" y="228"/>
                  </a:cubicBezTo>
                  <a:cubicBezTo>
                    <a:pt x="55" y="228"/>
                    <a:pt x="54" y="228"/>
                    <a:pt x="53" y="228"/>
                  </a:cubicBezTo>
                  <a:cubicBezTo>
                    <a:pt x="53" y="228"/>
                    <a:pt x="53" y="228"/>
                    <a:pt x="53" y="228"/>
                  </a:cubicBezTo>
                  <a:cubicBezTo>
                    <a:pt x="52" y="228"/>
                    <a:pt x="51" y="228"/>
                    <a:pt x="50" y="228"/>
                  </a:cubicBezTo>
                  <a:cubicBezTo>
                    <a:pt x="49" y="228"/>
                    <a:pt x="49" y="228"/>
                    <a:pt x="49" y="228"/>
                  </a:cubicBezTo>
                  <a:cubicBezTo>
                    <a:pt x="48" y="228"/>
                    <a:pt x="47" y="228"/>
                    <a:pt x="46" y="229"/>
                  </a:cubicBezTo>
                  <a:cubicBezTo>
                    <a:pt x="45" y="229"/>
                    <a:pt x="45" y="229"/>
                    <a:pt x="44" y="229"/>
                  </a:cubicBezTo>
                  <a:cubicBezTo>
                    <a:pt x="43" y="229"/>
                    <a:pt x="43" y="230"/>
                    <a:pt x="42" y="230"/>
                  </a:cubicBezTo>
                  <a:cubicBezTo>
                    <a:pt x="41" y="230"/>
                    <a:pt x="39" y="231"/>
                    <a:pt x="38" y="231"/>
                  </a:cubicBezTo>
                  <a:cubicBezTo>
                    <a:pt x="37" y="232"/>
                    <a:pt x="36" y="233"/>
                    <a:pt x="35" y="233"/>
                  </a:cubicBezTo>
                  <a:cubicBezTo>
                    <a:pt x="35" y="233"/>
                    <a:pt x="35" y="233"/>
                    <a:pt x="35" y="233"/>
                  </a:cubicBezTo>
                  <a:cubicBezTo>
                    <a:pt x="34" y="234"/>
                    <a:pt x="33" y="235"/>
                    <a:pt x="32" y="236"/>
                  </a:cubicBezTo>
                  <a:cubicBezTo>
                    <a:pt x="32" y="236"/>
                    <a:pt x="31" y="236"/>
                    <a:pt x="31" y="236"/>
                  </a:cubicBezTo>
                  <a:cubicBezTo>
                    <a:pt x="31" y="236"/>
                    <a:pt x="31" y="236"/>
                    <a:pt x="31" y="236"/>
                  </a:cubicBezTo>
                  <a:cubicBezTo>
                    <a:pt x="30" y="237"/>
                    <a:pt x="29" y="238"/>
                    <a:pt x="28" y="238"/>
                  </a:cubicBezTo>
                  <a:cubicBezTo>
                    <a:pt x="17" y="250"/>
                    <a:pt x="14" y="268"/>
                    <a:pt x="22" y="282"/>
                  </a:cubicBezTo>
                  <a:cubicBezTo>
                    <a:pt x="22" y="282"/>
                    <a:pt x="22" y="282"/>
                    <a:pt x="22" y="282"/>
                  </a:cubicBezTo>
                  <a:close/>
                </a:path>
              </a:pathLst>
            </a:custGeom>
            <a:solidFill>
              <a:schemeClr val="accent5"/>
            </a:solid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38" name="Freeform 9"/>
            <p:cNvSpPr>
              <a:spLocks/>
            </p:cNvSpPr>
            <p:nvPr/>
          </p:nvSpPr>
          <p:spPr bwMode="auto">
            <a:xfrm>
              <a:off x="782321" y="3445193"/>
              <a:ext cx="485775" cy="484188"/>
            </a:xfrm>
            <a:custGeom>
              <a:avLst/>
              <a:gdLst/>
              <a:ahLst/>
              <a:cxnLst>
                <a:cxn ang="0">
                  <a:pos x="231" y="247"/>
                </a:cxn>
                <a:cxn ang="0">
                  <a:pos x="239" y="291"/>
                </a:cxn>
                <a:cxn ang="0">
                  <a:pos x="292" y="238"/>
                </a:cxn>
                <a:cxn ang="0">
                  <a:pos x="248" y="230"/>
                </a:cxn>
                <a:cxn ang="0">
                  <a:pos x="256" y="222"/>
                </a:cxn>
                <a:cxn ang="0">
                  <a:pos x="319" y="159"/>
                </a:cxn>
                <a:cxn ang="0">
                  <a:pos x="266" y="107"/>
                </a:cxn>
                <a:cxn ang="0">
                  <a:pos x="265" y="112"/>
                </a:cxn>
                <a:cxn ang="0">
                  <a:pos x="263" y="116"/>
                </a:cxn>
                <a:cxn ang="0">
                  <a:pos x="258" y="125"/>
                </a:cxn>
                <a:cxn ang="0">
                  <a:pos x="256" y="128"/>
                </a:cxn>
                <a:cxn ang="0">
                  <a:pos x="188" y="131"/>
                </a:cxn>
                <a:cxn ang="0">
                  <a:pos x="191" y="62"/>
                </a:cxn>
                <a:cxn ang="0">
                  <a:pos x="192" y="61"/>
                </a:cxn>
                <a:cxn ang="0">
                  <a:pos x="195" y="59"/>
                </a:cxn>
                <a:cxn ang="0">
                  <a:pos x="200" y="56"/>
                </a:cxn>
                <a:cxn ang="0">
                  <a:pos x="160" y="0"/>
                </a:cxn>
                <a:cxn ang="0">
                  <a:pos x="92" y="68"/>
                </a:cxn>
                <a:cxn ang="0">
                  <a:pos x="92" y="56"/>
                </a:cxn>
                <a:cxn ang="0">
                  <a:pos x="91" y="46"/>
                </a:cxn>
                <a:cxn ang="0">
                  <a:pos x="89" y="40"/>
                </a:cxn>
                <a:cxn ang="0">
                  <a:pos x="88" y="37"/>
                </a:cxn>
                <a:cxn ang="0">
                  <a:pos x="87" y="35"/>
                </a:cxn>
                <a:cxn ang="0">
                  <a:pos x="84" y="31"/>
                </a:cxn>
                <a:cxn ang="0">
                  <a:pos x="81" y="28"/>
                </a:cxn>
                <a:cxn ang="0">
                  <a:pos x="28" y="28"/>
                </a:cxn>
                <a:cxn ang="0">
                  <a:pos x="28" y="80"/>
                </a:cxn>
                <a:cxn ang="0">
                  <a:pos x="31" y="83"/>
                </a:cxn>
                <a:cxn ang="0">
                  <a:pos x="34" y="85"/>
                </a:cxn>
                <a:cxn ang="0">
                  <a:pos x="37" y="87"/>
                </a:cxn>
                <a:cxn ang="0">
                  <a:pos x="39" y="88"/>
                </a:cxn>
                <a:cxn ang="0">
                  <a:pos x="42" y="89"/>
                </a:cxn>
                <a:cxn ang="0">
                  <a:pos x="45" y="90"/>
                </a:cxn>
                <a:cxn ang="0">
                  <a:pos x="47" y="90"/>
                </a:cxn>
                <a:cxn ang="0">
                  <a:pos x="69" y="90"/>
                </a:cxn>
                <a:cxn ang="0">
                  <a:pos x="68" y="91"/>
                </a:cxn>
                <a:cxn ang="0">
                  <a:pos x="160" y="318"/>
                </a:cxn>
                <a:cxn ang="0">
                  <a:pos x="223" y="255"/>
                </a:cxn>
              </a:cxnLst>
              <a:rect l="0" t="0" r="r" b="b"/>
              <a:pathLst>
                <a:path w="319" h="318">
                  <a:moveTo>
                    <a:pt x="225" y="253"/>
                  </a:moveTo>
                  <a:cubicBezTo>
                    <a:pt x="231" y="247"/>
                    <a:pt x="231" y="247"/>
                    <a:pt x="231" y="247"/>
                  </a:cubicBezTo>
                  <a:cubicBezTo>
                    <a:pt x="229" y="261"/>
                    <a:pt x="229" y="261"/>
                    <a:pt x="229" y="261"/>
                  </a:cubicBezTo>
                  <a:cubicBezTo>
                    <a:pt x="228" y="272"/>
                    <a:pt x="231" y="283"/>
                    <a:pt x="239" y="291"/>
                  </a:cubicBezTo>
                  <a:cubicBezTo>
                    <a:pt x="254" y="305"/>
                    <a:pt x="277" y="305"/>
                    <a:pt x="291" y="290"/>
                  </a:cubicBezTo>
                  <a:cubicBezTo>
                    <a:pt x="305" y="276"/>
                    <a:pt x="305" y="253"/>
                    <a:pt x="292" y="238"/>
                  </a:cubicBezTo>
                  <a:cubicBezTo>
                    <a:pt x="283" y="230"/>
                    <a:pt x="272" y="227"/>
                    <a:pt x="261" y="228"/>
                  </a:cubicBezTo>
                  <a:cubicBezTo>
                    <a:pt x="248" y="230"/>
                    <a:pt x="248" y="230"/>
                    <a:pt x="248" y="230"/>
                  </a:cubicBezTo>
                  <a:cubicBezTo>
                    <a:pt x="254" y="224"/>
                    <a:pt x="254" y="224"/>
                    <a:pt x="254" y="224"/>
                  </a:cubicBezTo>
                  <a:cubicBezTo>
                    <a:pt x="256" y="222"/>
                    <a:pt x="256" y="222"/>
                    <a:pt x="256" y="222"/>
                  </a:cubicBezTo>
                  <a:cubicBezTo>
                    <a:pt x="256" y="222"/>
                    <a:pt x="256" y="222"/>
                    <a:pt x="256" y="222"/>
                  </a:cubicBezTo>
                  <a:cubicBezTo>
                    <a:pt x="319" y="159"/>
                    <a:pt x="319" y="159"/>
                    <a:pt x="319" y="159"/>
                  </a:cubicBezTo>
                  <a:cubicBezTo>
                    <a:pt x="266" y="106"/>
                    <a:pt x="266" y="106"/>
                    <a:pt x="266" y="106"/>
                  </a:cubicBezTo>
                  <a:cubicBezTo>
                    <a:pt x="266" y="107"/>
                    <a:pt x="266" y="107"/>
                    <a:pt x="266" y="107"/>
                  </a:cubicBezTo>
                  <a:cubicBezTo>
                    <a:pt x="266" y="108"/>
                    <a:pt x="266" y="109"/>
                    <a:pt x="266" y="110"/>
                  </a:cubicBezTo>
                  <a:cubicBezTo>
                    <a:pt x="265" y="110"/>
                    <a:pt x="265" y="111"/>
                    <a:pt x="265" y="112"/>
                  </a:cubicBezTo>
                  <a:cubicBezTo>
                    <a:pt x="265" y="113"/>
                    <a:pt x="264" y="114"/>
                    <a:pt x="264" y="114"/>
                  </a:cubicBezTo>
                  <a:cubicBezTo>
                    <a:pt x="264" y="115"/>
                    <a:pt x="264" y="116"/>
                    <a:pt x="263" y="116"/>
                  </a:cubicBezTo>
                  <a:cubicBezTo>
                    <a:pt x="262" y="119"/>
                    <a:pt x="261" y="122"/>
                    <a:pt x="259" y="124"/>
                  </a:cubicBezTo>
                  <a:cubicBezTo>
                    <a:pt x="259" y="124"/>
                    <a:pt x="258" y="125"/>
                    <a:pt x="258" y="125"/>
                  </a:cubicBezTo>
                  <a:cubicBezTo>
                    <a:pt x="258" y="126"/>
                    <a:pt x="257" y="127"/>
                    <a:pt x="257" y="127"/>
                  </a:cubicBezTo>
                  <a:cubicBezTo>
                    <a:pt x="257" y="127"/>
                    <a:pt x="257" y="128"/>
                    <a:pt x="256" y="128"/>
                  </a:cubicBezTo>
                  <a:cubicBezTo>
                    <a:pt x="255" y="129"/>
                    <a:pt x="254" y="130"/>
                    <a:pt x="254" y="131"/>
                  </a:cubicBezTo>
                  <a:cubicBezTo>
                    <a:pt x="235" y="149"/>
                    <a:pt x="206" y="149"/>
                    <a:pt x="188" y="131"/>
                  </a:cubicBezTo>
                  <a:cubicBezTo>
                    <a:pt x="170" y="113"/>
                    <a:pt x="170" y="83"/>
                    <a:pt x="188" y="65"/>
                  </a:cubicBezTo>
                  <a:cubicBezTo>
                    <a:pt x="189" y="64"/>
                    <a:pt x="190" y="63"/>
                    <a:pt x="191" y="62"/>
                  </a:cubicBezTo>
                  <a:cubicBezTo>
                    <a:pt x="191" y="62"/>
                    <a:pt x="191" y="62"/>
                    <a:pt x="191" y="62"/>
                  </a:cubicBezTo>
                  <a:cubicBezTo>
                    <a:pt x="191" y="62"/>
                    <a:pt x="192" y="62"/>
                    <a:pt x="192" y="61"/>
                  </a:cubicBezTo>
                  <a:cubicBezTo>
                    <a:pt x="192" y="61"/>
                    <a:pt x="193" y="61"/>
                    <a:pt x="193" y="60"/>
                  </a:cubicBezTo>
                  <a:cubicBezTo>
                    <a:pt x="194" y="60"/>
                    <a:pt x="195" y="59"/>
                    <a:pt x="195" y="59"/>
                  </a:cubicBezTo>
                  <a:cubicBezTo>
                    <a:pt x="196" y="58"/>
                    <a:pt x="197" y="58"/>
                    <a:pt x="198" y="58"/>
                  </a:cubicBezTo>
                  <a:cubicBezTo>
                    <a:pt x="198" y="57"/>
                    <a:pt x="199" y="57"/>
                    <a:pt x="200" y="56"/>
                  </a:cubicBezTo>
                  <a:cubicBezTo>
                    <a:pt x="204" y="54"/>
                    <a:pt x="208" y="53"/>
                    <a:pt x="212" y="52"/>
                  </a:cubicBezTo>
                  <a:cubicBezTo>
                    <a:pt x="160" y="0"/>
                    <a:pt x="160" y="0"/>
                    <a:pt x="160" y="0"/>
                  </a:cubicBezTo>
                  <a:cubicBezTo>
                    <a:pt x="92" y="68"/>
                    <a:pt x="92" y="68"/>
                    <a:pt x="92" y="68"/>
                  </a:cubicBezTo>
                  <a:cubicBezTo>
                    <a:pt x="92" y="68"/>
                    <a:pt x="92" y="68"/>
                    <a:pt x="92" y="68"/>
                  </a:cubicBezTo>
                  <a:cubicBezTo>
                    <a:pt x="91" y="68"/>
                    <a:pt x="91" y="68"/>
                    <a:pt x="91" y="68"/>
                  </a:cubicBezTo>
                  <a:cubicBezTo>
                    <a:pt x="92" y="56"/>
                    <a:pt x="92" y="56"/>
                    <a:pt x="92" y="56"/>
                  </a:cubicBezTo>
                  <a:cubicBezTo>
                    <a:pt x="92" y="53"/>
                    <a:pt x="92" y="50"/>
                    <a:pt x="91" y="47"/>
                  </a:cubicBezTo>
                  <a:cubicBezTo>
                    <a:pt x="91" y="46"/>
                    <a:pt x="91" y="46"/>
                    <a:pt x="91" y="46"/>
                  </a:cubicBezTo>
                  <a:cubicBezTo>
                    <a:pt x="91" y="45"/>
                    <a:pt x="91" y="45"/>
                    <a:pt x="91" y="45"/>
                  </a:cubicBezTo>
                  <a:cubicBezTo>
                    <a:pt x="90" y="43"/>
                    <a:pt x="90" y="41"/>
                    <a:pt x="89" y="40"/>
                  </a:cubicBezTo>
                  <a:cubicBezTo>
                    <a:pt x="89" y="39"/>
                    <a:pt x="88" y="38"/>
                    <a:pt x="88" y="38"/>
                  </a:cubicBezTo>
                  <a:cubicBezTo>
                    <a:pt x="88" y="38"/>
                    <a:pt x="88" y="37"/>
                    <a:pt x="88" y="37"/>
                  </a:cubicBezTo>
                  <a:cubicBezTo>
                    <a:pt x="88" y="37"/>
                    <a:pt x="88" y="37"/>
                    <a:pt x="88" y="37"/>
                  </a:cubicBezTo>
                  <a:cubicBezTo>
                    <a:pt x="87" y="36"/>
                    <a:pt x="87" y="35"/>
                    <a:pt x="87" y="35"/>
                  </a:cubicBezTo>
                  <a:cubicBezTo>
                    <a:pt x="86" y="34"/>
                    <a:pt x="86" y="34"/>
                    <a:pt x="86" y="34"/>
                  </a:cubicBezTo>
                  <a:cubicBezTo>
                    <a:pt x="85" y="33"/>
                    <a:pt x="85" y="32"/>
                    <a:pt x="84" y="31"/>
                  </a:cubicBezTo>
                  <a:cubicBezTo>
                    <a:pt x="84" y="31"/>
                    <a:pt x="84" y="31"/>
                    <a:pt x="83" y="30"/>
                  </a:cubicBezTo>
                  <a:cubicBezTo>
                    <a:pt x="83" y="29"/>
                    <a:pt x="82" y="28"/>
                    <a:pt x="81" y="28"/>
                  </a:cubicBezTo>
                  <a:cubicBezTo>
                    <a:pt x="76" y="22"/>
                    <a:pt x="69" y="19"/>
                    <a:pt x="62" y="17"/>
                  </a:cubicBezTo>
                  <a:cubicBezTo>
                    <a:pt x="50" y="15"/>
                    <a:pt x="38" y="18"/>
                    <a:pt x="28" y="28"/>
                  </a:cubicBezTo>
                  <a:cubicBezTo>
                    <a:pt x="14" y="42"/>
                    <a:pt x="14" y="66"/>
                    <a:pt x="28" y="80"/>
                  </a:cubicBezTo>
                  <a:cubicBezTo>
                    <a:pt x="28" y="80"/>
                    <a:pt x="28" y="80"/>
                    <a:pt x="28" y="80"/>
                  </a:cubicBezTo>
                  <a:cubicBezTo>
                    <a:pt x="29" y="81"/>
                    <a:pt x="30" y="82"/>
                    <a:pt x="31" y="83"/>
                  </a:cubicBezTo>
                  <a:cubicBezTo>
                    <a:pt x="31" y="83"/>
                    <a:pt x="31" y="83"/>
                    <a:pt x="31" y="83"/>
                  </a:cubicBezTo>
                  <a:cubicBezTo>
                    <a:pt x="31" y="83"/>
                    <a:pt x="32" y="83"/>
                    <a:pt x="32" y="83"/>
                  </a:cubicBezTo>
                  <a:cubicBezTo>
                    <a:pt x="33" y="84"/>
                    <a:pt x="33" y="85"/>
                    <a:pt x="34" y="85"/>
                  </a:cubicBezTo>
                  <a:cubicBezTo>
                    <a:pt x="35" y="85"/>
                    <a:pt x="35" y="86"/>
                    <a:pt x="36" y="86"/>
                  </a:cubicBezTo>
                  <a:cubicBezTo>
                    <a:pt x="36" y="86"/>
                    <a:pt x="37" y="86"/>
                    <a:pt x="37" y="87"/>
                  </a:cubicBezTo>
                  <a:cubicBezTo>
                    <a:pt x="37" y="87"/>
                    <a:pt x="38" y="87"/>
                    <a:pt x="38" y="87"/>
                  </a:cubicBezTo>
                  <a:cubicBezTo>
                    <a:pt x="38" y="87"/>
                    <a:pt x="38" y="87"/>
                    <a:pt x="39" y="88"/>
                  </a:cubicBezTo>
                  <a:cubicBezTo>
                    <a:pt x="39" y="88"/>
                    <a:pt x="40" y="88"/>
                    <a:pt x="41" y="88"/>
                  </a:cubicBezTo>
                  <a:cubicBezTo>
                    <a:pt x="41" y="89"/>
                    <a:pt x="42" y="89"/>
                    <a:pt x="42" y="89"/>
                  </a:cubicBezTo>
                  <a:cubicBezTo>
                    <a:pt x="43" y="89"/>
                    <a:pt x="43" y="89"/>
                    <a:pt x="43" y="89"/>
                  </a:cubicBezTo>
                  <a:cubicBezTo>
                    <a:pt x="44" y="90"/>
                    <a:pt x="45" y="90"/>
                    <a:pt x="45" y="90"/>
                  </a:cubicBezTo>
                  <a:cubicBezTo>
                    <a:pt x="46" y="90"/>
                    <a:pt x="46" y="90"/>
                    <a:pt x="46" y="90"/>
                  </a:cubicBezTo>
                  <a:cubicBezTo>
                    <a:pt x="47" y="90"/>
                    <a:pt x="47" y="90"/>
                    <a:pt x="47" y="90"/>
                  </a:cubicBezTo>
                  <a:cubicBezTo>
                    <a:pt x="50" y="91"/>
                    <a:pt x="53" y="91"/>
                    <a:pt x="57" y="91"/>
                  </a:cubicBezTo>
                  <a:cubicBezTo>
                    <a:pt x="69" y="90"/>
                    <a:pt x="69" y="90"/>
                    <a:pt x="69" y="90"/>
                  </a:cubicBezTo>
                  <a:cubicBezTo>
                    <a:pt x="68" y="91"/>
                    <a:pt x="68" y="91"/>
                    <a:pt x="68" y="91"/>
                  </a:cubicBezTo>
                  <a:cubicBezTo>
                    <a:pt x="68" y="91"/>
                    <a:pt x="68" y="91"/>
                    <a:pt x="68" y="91"/>
                  </a:cubicBezTo>
                  <a:cubicBezTo>
                    <a:pt x="0" y="159"/>
                    <a:pt x="0" y="159"/>
                    <a:pt x="0" y="159"/>
                  </a:cubicBezTo>
                  <a:cubicBezTo>
                    <a:pt x="160" y="318"/>
                    <a:pt x="160" y="318"/>
                    <a:pt x="160" y="318"/>
                  </a:cubicBezTo>
                  <a:cubicBezTo>
                    <a:pt x="223" y="255"/>
                    <a:pt x="223" y="255"/>
                    <a:pt x="223" y="255"/>
                  </a:cubicBezTo>
                  <a:cubicBezTo>
                    <a:pt x="223" y="255"/>
                    <a:pt x="223" y="255"/>
                    <a:pt x="223" y="255"/>
                  </a:cubicBezTo>
                  <a:lnTo>
                    <a:pt x="225" y="253"/>
                  </a:lnTo>
                  <a:close/>
                </a:path>
              </a:pathLst>
            </a:custGeom>
            <a:solidFill>
              <a:srgbClr val="1A75CF"/>
            </a:solid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39" name="Freeform 10"/>
            <p:cNvSpPr>
              <a:spLocks/>
            </p:cNvSpPr>
            <p:nvPr/>
          </p:nvSpPr>
          <p:spPr bwMode="auto">
            <a:xfrm>
              <a:off x="1034733" y="3697605"/>
              <a:ext cx="485775" cy="484188"/>
            </a:xfrm>
            <a:custGeom>
              <a:avLst/>
              <a:gdLst/>
              <a:ahLst/>
              <a:cxnLst>
                <a:cxn ang="0">
                  <a:pos x="188" y="253"/>
                </a:cxn>
                <a:cxn ang="0">
                  <a:pos x="188" y="187"/>
                </a:cxn>
                <a:cxn ang="0">
                  <a:pos x="254" y="187"/>
                </a:cxn>
                <a:cxn ang="0">
                  <a:pos x="266" y="212"/>
                </a:cxn>
                <a:cxn ang="0">
                  <a:pos x="319" y="159"/>
                </a:cxn>
                <a:cxn ang="0">
                  <a:pos x="251" y="91"/>
                </a:cxn>
                <a:cxn ang="0">
                  <a:pos x="263" y="91"/>
                </a:cxn>
                <a:cxn ang="0">
                  <a:pos x="263" y="91"/>
                </a:cxn>
                <a:cxn ang="0">
                  <a:pos x="291" y="80"/>
                </a:cxn>
                <a:cxn ang="0">
                  <a:pos x="291" y="28"/>
                </a:cxn>
                <a:cxn ang="0">
                  <a:pos x="238" y="28"/>
                </a:cxn>
                <a:cxn ang="0">
                  <a:pos x="227" y="56"/>
                </a:cxn>
                <a:cxn ang="0">
                  <a:pos x="227" y="67"/>
                </a:cxn>
                <a:cxn ang="0">
                  <a:pos x="160" y="0"/>
                </a:cxn>
                <a:cxn ang="0">
                  <a:pos x="106" y="53"/>
                </a:cxn>
                <a:cxn ang="0">
                  <a:pos x="133" y="66"/>
                </a:cxn>
                <a:cxn ang="0">
                  <a:pos x="133" y="132"/>
                </a:cxn>
                <a:cxn ang="0">
                  <a:pos x="67" y="132"/>
                </a:cxn>
                <a:cxn ang="0">
                  <a:pos x="54" y="105"/>
                </a:cxn>
                <a:cxn ang="0">
                  <a:pos x="0" y="159"/>
                </a:cxn>
                <a:cxn ang="0">
                  <a:pos x="160" y="318"/>
                </a:cxn>
                <a:cxn ang="0">
                  <a:pos x="212" y="266"/>
                </a:cxn>
                <a:cxn ang="0">
                  <a:pos x="188" y="253"/>
                </a:cxn>
              </a:cxnLst>
              <a:rect l="0" t="0" r="r" b="b"/>
              <a:pathLst>
                <a:path w="319" h="318">
                  <a:moveTo>
                    <a:pt x="188" y="253"/>
                  </a:moveTo>
                  <a:cubicBezTo>
                    <a:pt x="170" y="235"/>
                    <a:pt x="170" y="205"/>
                    <a:pt x="188" y="187"/>
                  </a:cubicBezTo>
                  <a:cubicBezTo>
                    <a:pt x="206" y="169"/>
                    <a:pt x="235" y="169"/>
                    <a:pt x="254" y="187"/>
                  </a:cubicBezTo>
                  <a:cubicBezTo>
                    <a:pt x="260" y="194"/>
                    <a:pt x="265" y="203"/>
                    <a:pt x="266" y="212"/>
                  </a:cubicBezTo>
                  <a:cubicBezTo>
                    <a:pt x="319" y="159"/>
                    <a:pt x="319" y="159"/>
                    <a:pt x="319" y="159"/>
                  </a:cubicBezTo>
                  <a:cubicBezTo>
                    <a:pt x="251" y="91"/>
                    <a:pt x="251" y="91"/>
                    <a:pt x="251" y="91"/>
                  </a:cubicBezTo>
                  <a:cubicBezTo>
                    <a:pt x="263" y="91"/>
                    <a:pt x="263" y="91"/>
                    <a:pt x="263" y="91"/>
                  </a:cubicBezTo>
                  <a:cubicBezTo>
                    <a:pt x="263" y="91"/>
                    <a:pt x="263" y="91"/>
                    <a:pt x="263" y="91"/>
                  </a:cubicBezTo>
                  <a:cubicBezTo>
                    <a:pt x="273" y="92"/>
                    <a:pt x="283" y="88"/>
                    <a:pt x="291" y="80"/>
                  </a:cubicBezTo>
                  <a:cubicBezTo>
                    <a:pt x="305" y="66"/>
                    <a:pt x="305" y="42"/>
                    <a:pt x="291" y="28"/>
                  </a:cubicBezTo>
                  <a:cubicBezTo>
                    <a:pt x="276" y="13"/>
                    <a:pt x="253" y="13"/>
                    <a:pt x="238" y="28"/>
                  </a:cubicBezTo>
                  <a:cubicBezTo>
                    <a:pt x="231" y="35"/>
                    <a:pt x="227" y="46"/>
                    <a:pt x="227" y="56"/>
                  </a:cubicBezTo>
                  <a:cubicBezTo>
                    <a:pt x="227" y="67"/>
                    <a:pt x="227" y="67"/>
                    <a:pt x="227" y="67"/>
                  </a:cubicBezTo>
                  <a:cubicBezTo>
                    <a:pt x="160" y="0"/>
                    <a:pt x="160" y="0"/>
                    <a:pt x="160" y="0"/>
                  </a:cubicBezTo>
                  <a:cubicBezTo>
                    <a:pt x="106" y="53"/>
                    <a:pt x="106" y="53"/>
                    <a:pt x="106" y="53"/>
                  </a:cubicBezTo>
                  <a:cubicBezTo>
                    <a:pt x="116" y="54"/>
                    <a:pt x="125" y="59"/>
                    <a:pt x="133" y="66"/>
                  </a:cubicBezTo>
                  <a:cubicBezTo>
                    <a:pt x="151" y="84"/>
                    <a:pt x="151" y="114"/>
                    <a:pt x="133" y="132"/>
                  </a:cubicBezTo>
                  <a:cubicBezTo>
                    <a:pt x="115" y="150"/>
                    <a:pt x="85" y="150"/>
                    <a:pt x="67" y="132"/>
                  </a:cubicBezTo>
                  <a:cubicBezTo>
                    <a:pt x="59" y="125"/>
                    <a:pt x="55" y="115"/>
                    <a:pt x="54" y="105"/>
                  </a:cubicBezTo>
                  <a:cubicBezTo>
                    <a:pt x="0" y="159"/>
                    <a:pt x="0" y="159"/>
                    <a:pt x="0" y="159"/>
                  </a:cubicBezTo>
                  <a:cubicBezTo>
                    <a:pt x="160" y="318"/>
                    <a:pt x="160" y="318"/>
                    <a:pt x="160" y="318"/>
                  </a:cubicBezTo>
                  <a:cubicBezTo>
                    <a:pt x="212" y="266"/>
                    <a:pt x="212" y="266"/>
                    <a:pt x="212" y="266"/>
                  </a:cubicBezTo>
                  <a:cubicBezTo>
                    <a:pt x="203" y="264"/>
                    <a:pt x="195" y="260"/>
                    <a:pt x="188" y="253"/>
                  </a:cubicBezTo>
                  <a:close/>
                </a:path>
              </a:pathLst>
            </a:custGeom>
            <a:solidFill>
              <a:schemeClr val="accent5"/>
            </a:solid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grpSp>
      <p:sp>
        <p:nvSpPr>
          <p:cNvPr id="40" name="Oval 39"/>
          <p:cNvSpPr/>
          <p:nvPr/>
        </p:nvSpPr>
        <p:spPr bwMode="auto">
          <a:xfrm>
            <a:off x="5268305" y="1798320"/>
            <a:ext cx="1104900" cy="1104900"/>
          </a:xfrm>
          <a:prstGeom prst="ellipse">
            <a:avLst/>
          </a:prstGeom>
          <a:solidFill>
            <a:schemeClr val="bg1"/>
          </a:solidFill>
          <a:ln w="9525" cap="flat" cmpd="sng" algn="ctr">
            <a:noFill/>
            <a:prstDash val="solid"/>
            <a:round/>
            <a:headEnd type="none" w="med" len="med"/>
            <a:tailEnd type="none" w="med" len="med"/>
          </a:ln>
          <a:effectLst>
            <a:innerShdw blurRad="101600">
              <a:prstClr val="black">
                <a:alpha val="48000"/>
              </a:prstClr>
            </a:innerShdw>
          </a:effectLst>
        </p:spPr>
        <p:txBody>
          <a:bodyPr>
            <a:prstTxWarp prst="textNoShape">
              <a:avLst/>
            </a:prstTxWarp>
          </a:bodyPr>
          <a:lstStyle/>
          <a:p>
            <a:pPr>
              <a:lnSpc>
                <a:spcPct val="90000"/>
              </a:lnSpc>
              <a:defRPr/>
            </a:pPr>
            <a:endParaRPr lang="en-US">
              <a:latin typeface="Arial" charset="0"/>
              <a:ea typeface="+mn-ea"/>
              <a:cs typeface="+mn-cs"/>
            </a:endParaRPr>
          </a:p>
        </p:txBody>
      </p:sp>
      <p:sp>
        <p:nvSpPr>
          <p:cNvPr id="41" name="Rectangle 13"/>
          <p:cNvSpPr>
            <a:spLocks noChangeArrowheads="1"/>
          </p:cNvSpPr>
          <p:nvPr/>
        </p:nvSpPr>
        <p:spPr bwMode="auto">
          <a:xfrm>
            <a:off x="6494463" y="2125663"/>
            <a:ext cx="2447925" cy="450850"/>
          </a:xfrm>
          <a:prstGeom prst="rect">
            <a:avLst/>
          </a:prstGeom>
          <a:noFill/>
          <a:ln w="9525">
            <a:noFill/>
            <a:miter lim="800000"/>
            <a:headEnd/>
            <a:tailEnd/>
          </a:ln>
        </p:spPr>
        <p:txBody>
          <a:bodyPr>
            <a:prstTxWarp prst="textNoShape">
              <a:avLst/>
            </a:prstTxWarp>
            <a:spAutoFit/>
          </a:bodyPr>
          <a:lstStyle/>
          <a:p>
            <a:pPr>
              <a:lnSpc>
                <a:spcPct val="90000"/>
              </a:lnSpc>
              <a:spcBef>
                <a:spcPct val="200000"/>
              </a:spcBef>
              <a:tabLst>
                <a:tab pos="1169988" algn="l"/>
              </a:tabLst>
            </a:pPr>
            <a:r>
              <a:rPr lang="en-US" sz="1300" b="1" dirty="0">
                <a:solidFill>
                  <a:schemeClr val="bg1"/>
                </a:solidFill>
              </a:rPr>
              <a:t>Interest-Category </a:t>
            </a:r>
            <a:br>
              <a:rPr lang="en-US" sz="1300" b="1" dirty="0">
                <a:solidFill>
                  <a:schemeClr val="bg1"/>
                </a:solidFill>
              </a:rPr>
            </a:br>
            <a:r>
              <a:rPr lang="en-US" sz="1300" b="1" dirty="0">
                <a:solidFill>
                  <a:schemeClr val="bg1"/>
                </a:solidFill>
              </a:rPr>
              <a:t>Matching </a:t>
            </a:r>
          </a:p>
        </p:txBody>
      </p:sp>
      <p:grpSp>
        <p:nvGrpSpPr>
          <p:cNvPr id="42" name="Group 85"/>
          <p:cNvGrpSpPr/>
          <p:nvPr/>
        </p:nvGrpSpPr>
        <p:grpSpPr>
          <a:xfrm>
            <a:off x="5958466" y="2011056"/>
            <a:ext cx="271685" cy="709757"/>
            <a:chOff x="7530625" y="3810267"/>
            <a:chExt cx="536575" cy="1401763"/>
          </a:xfrm>
          <a:solidFill>
            <a:schemeClr val="accent6"/>
          </a:solidFill>
          <a:effectLst>
            <a:outerShdw blurRad="63500" sx="102000" sy="102000" algn="ctr" rotWithShape="0">
              <a:prstClr val="black">
                <a:alpha val="40000"/>
              </a:prstClr>
            </a:outerShdw>
          </a:effectLst>
        </p:grpSpPr>
        <p:sp>
          <p:nvSpPr>
            <p:cNvPr id="43" name="Oval 30"/>
            <p:cNvSpPr>
              <a:spLocks noChangeArrowheads="1"/>
            </p:cNvSpPr>
            <p:nvPr/>
          </p:nvSpPr>
          <p:spPr bwMode="auto">
            <a:xfrm>
              <a:off x="7684613" y="3810267"/>
              <a:ext cx="228600" cy="230188"/>
            </a:xfrm>
            <a:prstGeom prst="ellipse">
              <a:avLst/>
            </a:prstGeom>
            <a:grp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44" name="Freeform 31"/>
            <p:cNvSpPr>
              <a:spLocks/>
            </p:cNvSpPr>
            <p:nvPr/>
          </p:nvSpPr>
          <p:spPr bwMode="auto">
            <a:xfrm>
              <a:off x="7530625" y="4061092"/>
              <a:ext cx="536575" cy="1150938"/>
            </a:xfrm>
            <a:custGeom>
              <a:avLst/>
              <a:gdLst/>
              <a:ahLst/>
              <a:cxnLst>
                <a:cxn ang="0">
                  <a:pos x="129" y="0"/>
                </a:cxn>
                <a:cxn ang="0">
                  <a:pos x="88" y="0"/>
                </a:cxn>
                <a:cxn ang="0">
                  <a:pos x="48" y="0"/>
                </a:cxn>
                <a:cxn ang="0">
                  <a:pos x="0" y="49"/>
                </a:cxn>
                <a:cxn ang="0">
                  <a:pos x="0" y="165"/>
                </a:cxn>
                <a:cxn ang="0">
                  <a:pos x="30" y="165"/>
                </a:cxn>
                <a:cxn ang="0">
                  <a:pos x="33" y="59"/>
                </a:cxn>
                <a:cxn ang="0">
                  <a:pos x="40" y="59"/>
                </a:cxn>
                <a:cxn ang="0">
                  <a:pos x="40" y="350"/>
                </a:cxn>
                <a:cxn ang="0">
                  <a:pos x="82" y="350"/>
                </a:cxn>
                <a:cxn ang="0">
                  <a:pos x="84" y="181"/>
                </a:cxn>
                <a:cxn ang="0">
                  <a:pos x="93" y="181"/>
                </a:cxn>
                <a:cxn ang="0">
                  <a:pos x="95" y="350"/>
                </a:cxn>
                <a:cxn ang="0">
                  <a:pos x="136" y="350"/>
                </a:cxn>
                <a:cxn ang="0">
                  <a:pos x="136" y="59"/>
                </a:cxn>
                <a:cxn ang="0">
                  <a:pos x="144" y="59"/>
                </a:cxn>
                <a:cxn ang="0">
                  <a:pos x="147" y="165"/>
                </a:cxn>
                <a:cxn ang="0">
                  <a:pos x="177" y="165"/>
                </a:cxn>
                <a:cxn ang="0">
                  <a:pos x="177" y="49"/>
                </a:cxn>
                <a:cxn ang="0">
                  <a:pos x="129" y="0"/>
                </a:cxn>
              </a:cxnLst>
              <a:rect l="0" t="0" r="r" b="b"/>
              <a:pathLst>
                <a:path w="177" h="380">
                  <a:moveTo>
                    <a:pt x="129" y="0"/>
                  </a:moveTo>
                  <a:cubicBezTo>
                    <a:pt x="88" y="0"/>
                    <a:pt x="88" y="0"/>
                    <a:pt x="88" y="0"/>
                  </a:cubicBezTo>
                  <a:cubicBezTo>
                    <a:pt x="48" y="0"/>
                    <a:pt x="48" y="0"/>
                    <a:pt x="48" y="0"/>
                  </a:cubicBezTo>
                  <a:cubicBezTo>
                    <a:pt x="11" y="0"/>
                    <a:pt x="0" y="10"/>
                    <a:pt x="0" y="49"/>
                  </a:cubicBezTo>
                  <a:cubicBezTo>
                    <a:pt x="0" y="165"/>
                    <a:pt x="0" y="165"/>
                    <a:pt x="0" y="165"/>
                  </a:cubicBezTo>
                  <a:cubicBezTo>
                    <a:pt x="0" y="188"/>
                    <a:pt x="30" y="188"/>
                    <a:pt x="30" y="165"/>
                  </a:cubicBezTo>
                  <a:cubicBezTo>
                    <a:pt x="33" y="59"/>
                    <a:pt x="33" y="59"/>
                    <a:pt x="33" y="59"/>
                  </a:cubicBezTo>
                  <a:cubicBezTo>
                    <a:pt x="40" y="59"/>
                    <a:pt x="40" y="59"/>
                    <a:pt x="40" y="59"/>
                  </a:cubicBezTo>
                  <a:cubicBezTo>
                    <a:pt x="40" y="350"/>
                    <a:pt x="40" y="350"/>
                    <a:pt x="40" y="350"/>
                  </a:cubicBezTo>
                  <a:cubicBezTo>
                    <a:pt x="40" y="380"/>
                    <a:pt x="82" y="379"/>
                    <a:pt x="82" y="350"/>
                  </a:cubicBezTo>
                  <a:cubicBezTo>
                    <a:pt x="84" y="181"/>
                    <a:pt x="84" y="181"/>
                    <a:pt x="84" y="181"/>
                  </a:cubicBezTo>
                  <a:cubicBezTo>
                    <a:pt x="93" y="181"/>
                    <a:pt x="93" y="181"/>
                    <a:pt x="93" y="181"/>
                  </a:cubicBezTo>
                  <a:cubicBezTo>
                    <a:pt x="95" y="350"/>
                    <a:pt x="95" y="350"/>
                    <a:pt x="95" y="350"/>
                  </a:cubicBezTo>
                  <a:cubicBezTo>
                    <a:pt x="95" y="379"/>
                    <a:pt x="136" y="380"/>
                    <a:pt x="136" y="350"/>
                  </a:cubicBezTo>
                  <a:cubicBezTo>
                    <a:pt x="136" y="59"/>
                    <a:pt x="136" y="59"/>
                    <a:pt x="136" y="59"/>
                  </a:cubicBezTo>
                  <a:cubicBezTo>
                    <a:pt x="144" y="59"/>
                    <a:pt x="144" y="59"/>
                    <a:pt x="144" y="59"/>
                  </a:cubicBezTo>
                  <a:cubicBezTo>
                    <a:pt x="147" y="165"/>
                    <a:pt x="147" y="165"/>
                    <a:pt x="147" y="165"/>
                  </a:cubicBezTo>
                  <a:cubicBezTo>
                    <a:pt x="147" y="188"/>
                    <a:pt x="177" y="188"/>
                    <a:pt x="177" y="165"/>
                  </a:cubicBezTo>
                  <a:cubicBezTo>
                    <a:pt x="177" y="49"/>
                    <a:pt x="177" y="49"/>
                    <a:pt x="177" y="49"/>
                  </a:cubicBezTo>
                  <a:cubicBezTo>
                    <a:pt x="177" y="10"/>
                    <a:pt x="165" y="0"/>
                    <a:pt x="129" y="0"/>
                  </a:cubicBezTo>
                  <a:close/>
                </a:path>
              </a:pathLst>
            </a:custGeom>
            <a:grp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grpSp>
      <p:grpSp>
        <p:nvGrpSpPr>
          <p:cNvPr id="45" name="Group 82"/>
          <p:cNvGrpSpPr/>
          <p:nvPr/>
        </p:nvGrpSpPr>
        <p:grpSpPr>
          <a:xfrm>
            <a:off x="5779004" y="2011056"/>
            <a:ext cx="271685" cy="709757"/>
            <a:chOff x="7530625" y="3810267"/>
            <a:chExt cx="536575" cy="1401763"/>
          </a:xfrm>
          <a:solidFill>
            <a:schemeClr val="accent6"/>
          </a:solidFill>
          <a:effectLst>
            <a:outerShdw blurRad="63500" sx="102000" sy="102000" algn="ctr" rotWithShape="0">
              <a:prstClr val="black">
                <a:alpha val="40000"/>
              </a:prstClr>
            </a:outerShdw>
          </a:effectLst>
        </p:grpSpPr>
        <p:sp>
          <p:nvSpPr>
            <p:cNvPr id="46" name="Oval 30"/>
            <p:cNvSpPr>
              <a:spLocks noChangeArrowheads="1"/>
            </p:cNvSpPr>
            <p:nvPr/>
          </p:nvSpPr>
          <p:spPr bwMode="auto">
            <a:xfrm>
              <a:off x="7684613" y="3810267"/>
              <a:ext cx="228600" cy="230188"/>
            </a:xfrm>
            <a:prstGeom prst="ellipse">
              <a:avLst/>
            </a:prstGeom>
            <a:grp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47" name="Freeform 31"/>
            <p:cNvSpPr>
              <a:spLocks/>
            </p:cNvSpPr>
            <p:nvPr/>
          </p:nvSpPr>
          <p:spPr bwMode="auto">
            <a:xfrm>
              <a:off x="7530625" y="4061092"/>
              <a:ext cx="536575" cy="1150938"/>
            </a:xfrm>
            <a:custGeom>
              <a:avLst/>
              <a:gdLst/>
              <a:ahLst/>
              <a:cxnLst>
                <a:cxn ang="0">
                  <a:pos x="129" y="0"/>
                </a:cxn>
                <a:cxn ang="0">
                  <a:pos x="88" y="0"/>
                </a:cxn>
                <a:cxn ang="0">
                  <a:pos x="48" y="0"/>
                </a:cxn>
                <a:cxn ang="0">
                  <a:pos x="0" y="49"/>
                </a:cxn>
                <a:cxn ang="0">
                  <a:pos x="0" y="165"/>
                </a:cxn>
                <a:cxn ang="0">
                  <a:pos x="30" y="165"/>
                </a:cxn>
                <a:cxn ang="0">
                  <a:pos x="33" y="59"/>
                </a:cxn>
                <a:cxn ang="0">
                  <a:pos x="40" y="59"/>
                </a:cxn>
                <a:cxn ang="0">
                  <a:pos x="40" y="350"/>
                </a:cxn>
                <a:cxn ang="0">
                  <a:pos x="82" y="350"/>
                </a:cxn>
                <a:cxn ang="0">
                  <a:pos x="84" y="181"/>
                </a:cxn>
                <a:cxn ang="0">
                  <a:pos x="93" y="181"/>
                </a:cxn>
                <a:cxn ang="0">
                  <a:pos x="95" y="350"/>
                </a:cxn>
                <a:cxn ang="0">
                  <a:pos x="136" y="350"/>
                </a:cxn>
                <a:cxn ang="0">
                  <a:pos x="136" y="59"/>
                </a:cxn>
                <a:cxn ang="0">
                  <a:pos x="144" y="59"/>
                </a:cxn>
                <a:cxn ang="0">
                  <a:pos x="147" y="165"/>
                </a:cxn>
                <a:cxn ang="0">
                  <a:pos x="177" y="165"/>
                </a:cxn>
                <a:cxn ang="0">
                  <a:pos x="177" y="49"/>
                </a:cxn>
                <a:cxn ang="0">
                  <a:pos x="129" y="0"/>
                </a:cxn>
              </a:cxnLst>
              <a:rect l="0" t="0" r="r" b="b"/>
              <a:pathLst>
                <a:path w="177" h="380">
                  <a:moveTo>
                    <a:pt x="129" y="0"/>
                  </a:moveTo>
                  <a:cubicBezTo>
                    <a:pt x="88" y="0"/>
                    <a:pt x="88" y="0"/>
                    <a:pt x="88" y="0"/>
                  </a:cubicBezTo>
                  <a:cubicBezTo>
                    <a:pt x="48" y="0"/>
                    <a:pt x="48" y="0"/>
                    <a:pt x="48" y="0"/>
                  </a:cubicBezTo>
                  <a:cubicBezTo>
                    <a:pt x="11" y="0"/>
                    <a:pt x="0" y="10"/>
                    <a:pt x="0" y="49"/>
                  </a:cubicBezTo>
                  <a:cubicBezTo>
                    <a:pt x="0" y="165"/>
                    <a:pt x="0" y="165"/>
                    <a:pt x="0" y="165"/>
                  </a:cubicBezTo>
                  <a:cubicBezTo>
                    <a:pt x="0" y="188"/>
                    <a:pt x="30" y="188"/>
                    <a:pt x="30" y="165"/>
                  </a:cubicBezTo>
                  <a:cubicBezTo>
                    <a:pt x="33" y="59"/>
                    <a:pt x="33" y="59"/>
                    <a:pt x="33" y="59"/>
                  </a:cubicBezTo>
                  <a:cubicBezTo>
                    <a:pt x="40" y="59"/>
                    <a:pt x="40" y="59"/>
                    <a:pt x="40" y="59"/>
                  </a:cubicBezTo>
                  <a:cubicBezTo>
                    <a:pt x="40" y="350"/>
                    <a:pt x="40" y="350"/>
                    <a:pt x="40" y="350"/>
                  </a:cubicBezTo>
                  <a:cubicBezTo>
                    <a:pt x="40" y="380"/>
                    <a:pt x="82" y="379"/>
                    <a:pt x="82" y="350"/>
                  </a:cubicBezTo>
                  <a:cubicBezTo>
                    <a:pt x="84" y="181"/>
                    <a:pt x="84" y="181"/>
                    <a:pt x="84" y="181"/>
                  </a:cubicBezTo>
                  <a:cubicBezTo>
                    <a:pt x="93" y="181"/>
                    <a:pt x="93" y="181"/>
                    <a:pt x="93" y="181"/>
                  </a:cubicBezTo>
                  <a:cubicBezTo>
                    <a:pt x="95" y="350"/>
                    <a:pt x="95" y="350"/>
                    <a:pt x="95" y="350"/>
                  </a:cubicBezTo>
                  <a:cubicBezTo>
                    <a:pt x="95" y="379"/>
                    <a:pt x="136" y="380"/>
                    <a:pt x="136" y="350"/>
                  </a:cubicBezTo>
                  <a:cubicBezTo>
                    <a:pt x="136" y="59"/>
                    <a:pt x="136" y="59"/>
                    <a:pt x="136" y="59"/>
                  </a:cubicBezTo>
                  <a:cubicBezTo>
                    <a:pt x="144" y="59"/>
                    <a:pt x="144" y="59"/>
                    <a:pt x="144" y="59"/>
                  </a:cubicBezTo>
                  <a:cubicBezTo>
                    <a:pt x="147" y="165"/>
                    <a:pt x="147" y="165"/>
                    <a:pt x="147" y="165"/>
                  </a:cubicBezTo>
                  <a:cubicBezTo>
                    <a:pt x="147" y="188"/>
                    <a:pt x="177" y="188"/>
                    <a:pt x="177" y="165"/>
                  </a:cubicBezTo>
                  <a:cubicBezTo>
                    <a:pt x="177" y="49"/>
                    <a:pt x="177" y="49"/>
                    <a:pt x="177" y="49"/>
                  </a:cubicBezTo>
                  <a:cubicBezTo>
                    <a:pt x="177" y="10"/>
                    <a:pt x="165" y="0"/>
                    <a:pt x="129" y="0"/>
                  </a:cubicBezTo>
                  <a:close/>
                </a:path>
              </a:pathLst>
            </a:custGeom>
            <a:grp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grpSp>
      <p:sp>
        <p:nvSpPr>
          <p:cNvPr id="48" name="Oval 47"/>
          <p:cNvSpPr/>
          <p:nvPr/>
        </p:nvSpPr>
        <p:spPr bwMode="auto">
          <a:xfrm>
            <a:off x="5268305" y="3116580"/>
            <a:ext cx="1104900" cy="1104900"/>
          </a:xfrm>
          <a:prstGeom prst="ellipse">
            <a:avLst/>
          </a:prstGeom>
          <a:solidFill>
            <a:schemeClr val="bg1"/>
          </a:solidFill>
          <a:ln w="9525" cap="flat" cmpd="sng" algn="ctr">
            <a:noFill/>
            <a:prstDash val="solid"/>
            <a:round/>
            <a:headEnd type="none" w="med" len="med"/>
            <a:tailEnd type="none" w="med" len="med"/>
          </a:ln>
          <a:effectLst>
            <a:innerShdw blurRad="101600">
              <a:prstClr val="black">
                <a:alpha val="48000"/>
              </a:prstClr>
            </a:innerShdw>
          </a:effectLst>
        </p:spPr>
        <p:txBody>
          <a:bodyPr>
            <a:prstTxWarp prst="textNoShape">
              <a:avLst/>
            </a:prstTxWarp>
          </a:bodyPr>
          <a:lstStyle/>
          <a:p>
            <a:pPr>
              <a:lnSpc>
                <a:spcPct val="90000"/>
              </a:lnSpc>
              <a:defRPr/>
            </a:pPr>
            <a:endParaRPr lang="en-US">
              <a:latin typeface="Arial" charset="0"/>
              <a:ea typeface="+mn-ea"/>
              <a:cs typeface="+mn-cs"/>
            </a:endParaRPr>
          </a:p>
        </p:txBody>
      </p:sp>
      <p:grpSp>
        <p:nvGrpSpPr>
          <p:cNvPr id="49" name="Group 117"/>
          <p:cNvGrpSpPr/>
          <p:nvPr/>
        </p:nvGrpSpPr>
        <p:grpSpPr>
          <a:xfrm>
            <a:off x="5524500" y="3247746"/>
            <a:ext cx="552450" cy="855942"/>
            <a:chOff x="-1873250" y="2257425"/>
            <a:chExt cx="1109662" cy="1719263"/>
          </a:xfrm>
          <a:effectLst>
            <a:outerShdw blurRad="63500" sx="102000" sy="102000" algn="ctr" rotWithShape="0">
              <a:prstClr val="black">
                <a:alpha val="40000"/>
              </a:prstClr>
            </a:outerShdw>
          </a:effectLst>
        </p:grpSpPr>
        <p:sp>
          <p:nvSpPr>
            <p:cNvPr id="50" name="Freeform 29"/>
            <p:cNvSpPr>
              <a:spLocks noEditPoints="1"/>
            </p:cNvSpPr>
            <p:nvPr/>
          </p:nvSpPr>
          <p:spPr bwMode="auto">
            <a:xfrm>
              <a:off x="-1258888" y="2782888"/>
              <a:ext cx="495300" cy="1193800"/>
            </a:xfrm>
            <a:custGeom>
              <a:avLst/>
              <a:gdLst/>
              <a:ahLst/>
              <a:cxnLst>
                <a:cxn ang="0">
                  <a:pos x="871" y="796"/>
                </a:cxn>
                <a:cxn ang="0">
                  <a:pos x="850" y="726"/>
                </a:cxn>
                <a:cxn ang="0">
                  <a:pos x="811" y="657"/>
                </a:cxn>
                <a:cxn ang="0">
                  <a:pos x="700" y="561"/>
                </a:cxn>
                <a:cxn ang="0">
                  <a:pos x="340" y="386"/>
                </a:cxn>
                <a:cxn ang="0">
                  <a:pos x="243" y="387"/>
                </a:cxn>
                <a:cxn ang="0">
                  <a:pos x="146" y="418"/>
                </a:cxn>
                <a:cxn ang="0">
                  <a:pos x="27" y="570"/>
                </a:cxn>
                <a:cxn ang="0">
                  <a:pos x="45" y="769"/>
                </a:cxn>
                <a:cxn ang="0">
                  <a:pos x="220" y="1005"/>
                </a:cxn>
                <a:cxn ang="0">
                  <a:pos x="296" y="1073"/>
                </a:cxn>
                <a:cxn ang="0">
                  <a:pos x="359" y="1257"/>
                </a:cxn>
                <a:cxn ang="0">
                  <a:pos x="335" y="1400"/>
                </a:cxn>
                <a:cxn ang="0">
                  <a:pos x="289" y="1494"/>
                </a:cxn>
                <a:cxn ang="0">
                  <a:pos x="198" y="1608"/>
                </a:cxn>
                <a:cxn ang="0">
                  <a:pos x="132" y="1748"/>
                </a:cxn>
                <a:cxn ang="0">
                  <a:pos x="120" y="1822"/>
                </a:cxn>
                <a:cxn ang="0">
                  <a:pos x="120" y="1898"/>
                </a:cxn>
                <a:cxn ang="0">
                  <a:pos x="205" y="2071"/>
                </a:cxn>
                <a:cxn ang="0">
                  <a:pos x="483" y="2081"/>
                </a:cxn>
                <a:cxn ang="0">
                  <a:pos x="605" y="1928"/>
                </a:cxn>
                <a:cxn ang="0">
                  <a:pos x="663" y="1739"/>
                </a:cxn>
                <a:cxn ang="0">
                  <a:pos x="765" y="1344"/>
                </a:cxn>
                <a:cxn ang="0">
                  <a:pos x="876" y="954"/>
                </a:cxn>
                <a:cxn ang="0">
                  <a:pos x="68" y="284"/>
                </a:cxn>
                <a:cxn ang="0">
                  <a:pos x="139" y="291"/>
                </a:cxn>
                <a:cxn ang="0">
                  <a:pos x="203" y="256"/>
                </a:cxn>
                <a:cxn ang="0">
                  <a:pos x="245" y="123"/>
                </a:cxn>
                <a:cxn ang="0">
                  <a:pos x="220" y="54"/>
                </a:cxn>
                <a:cxn ang="0">
                  <a:pos x="162" y="8"/>
                </a:cxn>
                <a:cxn ang="0">
                  <a:pos x="66" y="11"/>
                </a:cxn>
                <a:cxn ang="0">
                  <a:pos x="8" y="89"/>
                </a:cxn>
                <a:cxn ang="0">
                  <a:pos x="1" y="162"/>
                </a:cxn>
                <a:cxn ang="0">
                  <a:pos x="22" y="235"/>
                </a:cxn>
                <a:cxn ang="0">
                  <a:pos x="307" y="174"/>
                </a:cxn>
                <a:cxn ang="0">
                  <a:pos x="341" y="236"/>
                </a:cxn>
                <a:cxn ang="0">
                  <a:pos x="434" y="179"/>
                </a:cxn>
                <a:cxn ang="0">
                  <a:pos x="386" y="59"/>
                </a:cxn>
                <a:cxn ang="0">
                  <a:pos x="322" y="92"/>
                </a:cxn>
                <a:cxn ang="0">
                  <a:pos x="307" y="174"/>
                </a:cxn>
                <a:cxn ang="0">
                  <a:pos x="481" y="283"/>
                </a:cxn>
                <a:cxn ang="0">
                  <a:pos x="541" y="303"/>
                </a:cxn>
                <a:cxn ang="0">
                  <a:pos x="582" y="177"/>
                </a:cxn>
                <a:cxn ang="0">
                  <a:pos x="540" y="153"/>
                </a:cxn>
                <a:cxn ang="0">
                  <a:pos x="525" y="154"/>
                </a:cxn>
                <a:cxn ang="0">
                  <a:pos x="487" y="189"/>
                </a:cxn>
                <a:cxn ang="0">
                  <a:pos x="618" y="362"/>
                </a:cxn>
                <a:cxn ang="0">
                  <a:pos x="690" y="400"/>
                </a:cxn>
                <a:cxn ang="0">
                  <a:pos x="721" y="275"/>
                </a:cxn>
                <a:cxn ang="0">
                  <a:pos x="637" y="279"/>
                </a:cxn>
                <a:cxn ang="0">
                  <a:pos x="618" y="362"/>
                </a:cxn>
                <a:cxn ang="0">
                  <a:pos x="768" y="501"/>
                </a:cxn>
                <a:cxn ang="0">
                  <a:pos x="829" y="505"/>
                </a:cxn>
                <a:cxn ang="0">
                  <a:pos x="818" y="391"/>
                </a:cxn>
                <a:cxn ang="0">
                  <a:pos x="759" y="479"/>
                </a:cxn>
              </a:cxnLst>
              <a:rect l="0" t="0" r="r" b="b"/>
              <a:pathLst>
                <a:path w="880" h="2125">
                  <a:moveTo>
                    <a:pt x="880" y="895"/>
                  </a:moveTo>
                  <a:cubicBezTo>
                    <a:pt x="879" y="861"/>
                    <a:pt x="878" y="829"/>
                    <a:pt x="871" y="796"/>
                  </a:cubicBezTo>
                  <a:cubicBezTo>
                    <a:pt x="867" y="778"/>
                    <a:pt x="862" y="761"/>
                    <a:pt x="857" y="744"/>
                  </a:cubicBezTo>
                  <a:cubicBezTo>
                    <a:pt x="855" y="738"/>
                    <a:pt x="853" y="732"/>
                    <a:pt x="850" y="726"/>
                  </a:cubicBezTo>
                  <a:cubicBezTo>
                    <a:pt x="846" y="718"/>
                    <a:pt x="843" y="709"/>
                    <a:pt x="839" y="702"/>
                  </a:cubicBezTo>
                  <a:cubicBezTo>
                    <a:pt x="830" y="687"/>
                    <a:pt x="821" y="672"/>
                    <a:pt x="811" y="657"/>
                  </a:cubicBezTo>
                  <a:cubicBezTo>
                    <a:pt x="802" y="644"/>
                    <a:pt x="791" y="632"/>
                    <a:pt x="780" y="621"/>
                  </a:cubicBezTo>
                  <a:cubicBezTo>
                    <a:pt x="756" y="597"/>
                    <a:pt x="729" y="577"/>
                    <a:pt x="700" y="561"/>
                  </a:cubicBezTo>
                  <a:cubicBezTo>
                    <a:pt x="641" y="526"/>
                    <a:pt x="582" y="490"/>
                    <a:pt x="522" y="456"/>
                  </a:cubicBezTo>
                  <a:cubicBezTo>
                    <a:pt x="466" y="423"/>
                    <a:pt x="405" y="394"/>
                    <a:pt x="340" y="386"/>
                  </a:cubicBezTo>
                  <a:cubicBezTo>
                    <a:pt x="322" y="384"/>
                    <a:pt x="305" y="383"/>
                    <a:pt x="287" y="383"/>
                  </a:cubicBezTo>
                  <a:cubicBezTo>
                    <a:pt x="273" y="383"/>
                    <a:pt x="257" y="384"/>
                    <a:pt x="243" y="387"/>
                  </a:cubicBezTo>
                  <a:cubicBezTo>
                    <a:pt x="226" y="391"/>
                    <a:pt x="209" y="395"/>
                    <a:pt x="193" y="400"/>
                  </a:cubicBezTo>
                  <a:cubicBezTo>
                    <a:pt x="177" y="406"/>
                    <a:pt x="160" y="410"/>
                    <a:pt x="146" y="418"/>
                  </a:cubicBezTo>
                  <a:cubicBezTo>
                    <a:pt x="117" y="435"/>
                    <a:pt x="89" y="454"/>
                    <a:pt x="69" y="481"/>
                  </a:cubicBezTo>
                  <a:cubicBezTo>
                    <a:pt x="49" y="506"/>
                    <a:pt x="33" y="537"/>
                    <a:pt x="27" y="570"/>
                  </a:cubicBezTo>
                  <a:cubicBezTo>
                    <a:pt x="20" y="604"/>
                    <a:pt x="19" y="638"/>
                    <a:pt x="22" y="672"/>
                  </a:cubicBezTo>
                  <a:cubicBezTo>
                    <a:pt x="26" y="706"/>
                    <a:pt x="34" y="737"/>
                    <a:pt x="45" y="769"/>
                  </a:cubicBezTo>
                  <a:cubicBezTo>
                    <a:pt x="67" y="832"/>
                    <a:pt x="100" y="891"/>
                    <a:pt x="146" y="941"/>
                  </a:cubicBezTo>
                  <a:cubicBezTo>
                    <a:pt x="168" y="965"/>
                    <a:pt x="193" y="986"/>
                    <a:pt x="220" y="1005"/>
                  </a:cubicBezTo>
                  <a:cubicBezTo>
                    <a:pt x="234" y="1014"/>
                    <a:pt x="248" y="1024"/>
                    <a:pt x="261" y="1035"/>
                  </a:cubicBezTo>
                  <a:cubicBezTo>
                    <a:pt x="274" y="1047"/>
                    <a:pt x="285" y="1060"/>
                    <a:pt x="296" y="1073"/>
                  </a:cubicBezTo>
                  <a:cubicBezTo>
                    <a:pt x="317" y="1098"/>
                    <a:pt x="332" y="1130"/>
                    <a:pt x="343" y="1160"/>
                  </a:cubicBezTo>
                  <a:cubicBezTo>
                    <a:pt x="354" y="1191"/>
                    <a:pt x="357" y="1224"/>
                    <a:pt x="359" y="1257"/>
                  </a:cubicBezTo>
                  <a:cubicBezTo>
                    <a:pt x="361" y="1291"/>
                    <a:pt x="354" y="1325"/>
                    <a:pt x="347" y="1357"/>
                  </a:cubicBezTo>
                  <a:cubicBezTo>
                    <a:pt x="345" y="1371"/>
                    <a:pt x="340" y="1387"/>
                    <a:pt x="335" y="1400"/>
                  </a:cubicBezTo>
                  <a:cubicBezTo>
                    <a:pt x="329" y="1416"/>
                    <a:pt x="323" y="1432"/>
                    <a:pt x="315" y="1447"/>
                  </a:cubicBezTo>
                  <a:cubicBezTo>
                    <a:pt x="307" y="1463"/>
                    <a:pt x="299" y="1479"/>
                    <a:pt x="289" y="1494"/>
                  </a:cubicBezTo>
                  <a:cubicBezTo>
                    <a:pt x="280" y="1510"/>
                    <a:pt x="269" y="1524"/>
                    <a:pt x="259" y="1538"/>
                  </a:cubicBezTo>
                  <a:cubicBezTo>
                    <a:pt x="240" y="1563"/>
                    <a:pt x="215" y="1583"/>
                    <a:pt x="198" y="1608"/>
                  </a:cubicBezTo>
                  <a:cubicBezTo>
                    <a:pt x="179" y="1637"/>
                    <a:pt x="160" y="1666"/>
                    <a:pt x="148" y="1698"/>
                  </a:cubicBezTo>
                  <a:cubicBezTo>
                    <a:pt x="142" y="1715"/>
                    <a:pt x="137" y="1731"/>
                    <a:pt x="132" y="1748"/>
                  </a:cubicBezTo>
                  <a:cubicBezTo>
                    <a:pt x="128" y="1765"/>
                    <a:pt x="125" y="1781"/>
                    <a:pt x="122" y="1798"/>
                  </a:cubicBezTo>
                  <a:cubicBezTo>
                    <a:pt x="121" y="1806"/>
                    <a:pt x="121" y="1814"/>
                    <a:pt x="120" y="1822"/>
                  </a:cubicBezTo>
                  <a:cubicBezTo>
                    <a:pt x="119" y="1829"/>
                    <a:pt x="118" y="1836"/>
                    <a:pt x="118" y="1843"/>
                  </a:cubicBezTo>
                  <a:cubicBezTo>
                    <a:pt x="119" y="1861"/>
                    <a:pt x="118" y="1879"/>
                    <a:pt x="120" y="1898"/>
                  </a:cubicBezTo>
                  <a:cubicBezTo>
                    <a:pt x="123" y="1930"/>
                    <a:pt x="132" y="1963"/>
                    <a:pt x="145" y="1992"/>
                  </a:cubicBezTo>
                  <a:cubicBezTo>
                    <a:pt x="159" y="2023"/>
                    <a:pt x="180" y="2049"/>
                    <a:pt x="205" y="2071"/>
                  </a:cubicBezTo>
                  <a:cubicBezTo>
                    <a:pt x="231" y="2093"/>
                    <a:pt x="263" y="2104"/>
                    <a:pt x="296" y="2111"/>
                  </a:cubicBezTo>
                  <a:cubicBezTo>
                    <a:pt x="357" y="2125"/>
                    <a:pt x="430" y="2117"/>
                    <a:pt x="483" y="2081"/>
                  </a:cubicBezTo>
                  <a:cubicBezTo>
                    <a:pt x="511" y="2062"/>
                    <a:pt x="536" y="2040"/>
                    <a:pt x="556" y="2013"/>
                  </a:cubicBezTo>
                  <a:cubicBezTo>
                    <a:pt x="575" y="1986"/>
                    <a:pt x="593" y="1958"/>
                    <a:pt x="605" y="1928"/>
                  </a:cubicBezTo>
                  <a:cubicBezTo>
                    <a:pt x="619" y="1896"/>
                    <a:pt x="631" y="1863"/>
                    <a:pt x="641" y="1830"/>
                  </a:cubicBezTo>
                  <a:cubicBezTo>
                    <a:pt x="650" y="1800"/>
                    <a:pt x="656" y="1769"/>
                    <a:pt x="663" y="1739"/>
                  </a:cubicBezTo>
                  <a:cubicBezTo>
                    <a:pt x="678" y="1672"/>
                    <a:pt x="693" y="1607"/>
                    <a:pt x="710" y="1541"/>
                  </a:cubicBezTo>
                  <a:cubicBezTo>
                    <a:pt x="727" y="1475"/>
                    <a:pt x="745" y="1409"/>
                    <a:pt x="765" y="1344"/>
                  </a:cubicBezTo>
                  <a:cubicBezTo>
                    <a:pt x="785" y="1278"/>
                    <a:pt x="807" y="1212"/>
                    <a:pt x="829" y="1147"/>
                  </a:cubicBezTo>
                  <a:cubicBezTo>
                    <a:pt x="851" y="1084"/>
                    <a:pt x="868" y="1020"/>
                    <a:pt x="876" y="954"/>
                  </a:cubicBezTo>
                  <a:cubicBezTo>
                    <a:pt x="878" y="934"/>
                    <a:pt x="879" y="915"/>
                    <a:pt x="880" y="895"/>
                  </a:cubicBezTo>
                  <a:moveTo>
                    <a:pt x="68" y="284"/>
                  </a:moveTo>
                  <a:cubicBezTo>
                    <a:pt x="84" y="292"/>
                    <a:pt x="98" y="294"/>
                    <a:pt x="116" y="295"/>
                  </a:cubicBezTo>
                  <a:cubicBezTo>
                    <a:pt x="123" y="295"/>
                    <a:pt x="132" y="293"/>
                    <a:pt x="139" y="291"/>
                  </a:cubicBezTo>
                  <a:cubicBezTo>
                    <a:pt x="146" y="289"/>
                    <a:pt x="154" y="287"/>
                    <a:pt x="161" y="284"/>
                  </a:cubicBezTo>
                  <a:cubicBezTo>
                    <a:pt x="177" y="276"/>
                    <a:pt x="191" y="268"/>
                    <a:pt x="203" y="256"/>
                  </a:cubicBezTo>
                  <a:cubicBezTo>
                    <a:pt x="214" y="246"/>
                    <a:pt x="224" y="232"/>
                    <a:pt x="230" y="218"/>
                  </a:cubicBezTo>
                  <a:cubicBezTo>
                    <a:pt x="243" y="189"/>
                    <a:pt x="250" y="156"/>
                    <a:pt x="245" y="123"/>
                  </a:cubicBezTo>
                  <a:cubicBezTo>
                    <a:pt x="242" y="107"/>
                    <a:pt x="240" y="91"/>
                    <a:pt x="232" y="76"/>
                  </a:cubicBezTo>
                  <a:cubicBezTo>
                    <a:pt x="228" y="69"/>
                    <a:pt x="225" y="61"/>
                    <a:pt x="220" y="54"/>
                  </a:cubicBezTo>
                  <a:cubicBezTo>
                    <a:pt x="215" y="48"/>
                    <a:pt x="210" y="40"/>
                    <a:pt x="204" y="35"/>
                  </a:cubicBezTo>
                  <a:cubicBezTo>
                    <a:pt x="191" y="25"/>
                    <a:pt x="178" y="13"/>
                    <a:pt x="162" y="8"/>
                  </a:cubicBezTo>
                  <a:cubicBezTo>
                    <a:pt x="146" y="3"/>
                    <a:pt x="130" y="0"/>
                    <a:pt x="114" y="0"/>
                  </a:cubicBezTo>
                  <a:cubicBezTo>
                    <a:pt x="97" y="1"/>
                    <a:pt x="80" y="3"/>
                    <a:pt x="66" y="11"/>
                  </a:cubicBezTo>
                  <a:cubicBezTo>
                    <a:pt x="51" y="20"/>
                    <a:pt x="39" y="30"/>
                    <a:pt x="29" y="44"/>
                  </a:cubicBezTo>
                  <a:cubicBezTo>
                    <a:pt x="19" y="57"/>
                    <a:pt x="13" y="74"/>
                    <a:pt x="8" y="89"/>
                  </a:cubicBezTo>
                  <a:cubicBezTo>
                    <a:pt x="4" y="103"/>
                    <a:pt x="0" y="120"/>
                    <a:pt x="1" y="135"/>
                  </a:cubicBezTo>
                  <a:cubicBezTo>
                    <a:pt x="1" y="144"/>
                    <a:pt x="0" y="153"/>
                    <a:pt x="1" y="162"/>
                  </a:cubicBezTo>
                  <a:cubicBezTo>
                    <a:pt x="2" y="171"/>
                    <a:pt x="4" y="180"/>
                    <a:pt x="6" y="189"/>
                  </a:cubicBezTo>
                  <a:cubicBezTo>
                    <a:pt x="8" y="205"/>
                    <a:pt x="15" y="221"/>
                    <a:pt x="22" y="235"/>
                  </a:cubicBezTo>
                  <a:cubicBezTo>
                    <a:pt x="32" y="256"/>
                    <a:pt x="48" y="272"/>
                    <a:pt x="68" y="284"/>
                  </a:cubicBezTo>
                  <a:moveTo>
                    <a:pt x="307" y="174"/>
                  </a:moveTo>
                  <a:cubicBezTo>
                    <a:pt x="310" y="188"/>
                    <a:pt x="312" y="206"/>
                    <a:pt x="322" y="218"/>
                  </a:cubicBezTo>
                  <a:cubicBezTo>
                    <a:pt x="328" y="225"/>
                    <a:pt x="333" y="232"/>
                    <a:pt x="341" y="236"/>
                  </a:cubicBezTo>
                  <a:cubicBezTo>
                    <a:pt x="349" y="240"/>
                    <a:pt x="357" y="240"/>
                    <a:pt x="366" y="241"/>
                  </a:cubicBezTo>
                  <a:cubicBezTo>
                    <a:pt x="402" y="243"/>
                    <a:pt x="424" y="209"/>
                    <a:pt x="434" y="179"/>
                  </a:cubicBezTo>
                  <a:cubicBezTo>
                    <a:pt x="444" y="149"/>
                    <a:pt x="443" y="113"/>
                    <a:pt x="426" y="86"/>
                  </a:cubicBezTo>
                  <a:cubicBezTo>
                    <a:pt x="416" y="71"/>
                    <a:pt x="403" y="63"/>
                    <a:pt x="386" y="59"/>
                  </a:cubicBezTo>
                  <a:cubicBezTo>
                    <a:pt x="369" y="55"/>
                    <a:pt x="354" y="61"/>
                    <a:pt x="340" y="70"/>
                  </a:cubicBezTo>
                  <a:cubicBezTo>
                    <a:pt x="333" y="74"/>
                    <a:pt x="327" y="85"/>
                    <a:pt x="322" y="92"/>
                  </a:cubicBezTo>
                  <a:cubicBezTo>
                    <a:pt x="317" y="99"/>
                    <a:pt x="314" y="109"/>
                    <a:pt x="312" y="118"/>
                  </a:cubicBezTo>
                  <a:cubicBezTo>
                    <a:pt x="306" y="136"/>
                    <a:pt x="306" y="155"/>
                    <a:pt x="307" y="174"/>
                  </a:cubicBezTo>
                  <a:moveTo>
                    <a:pt x="474" y="259"/>
                  </a:moveTo>
                  <a:cubicBezTo>
                    <a:pt x="476" y="267"/>
                    <a:pt x="478" y="275"/>
                    <a:pt x="481" y="283"/>
                  </a:cubicBezTo>
                  <a:cubicBezTo>
                    <a:pt x="483" y="291"/>
                    <a:pt x="489" y="297"/>
                    <a:pt x="495" y="302"/>
                  </a:cubicBezTo>
                  <a:cubicBezTo>
                    <a:pt x="507" y="313"/>
                    <a:pt x="527" y="309"/>
                    <a:pt x="541" y="303"/>
                  </a:cubicBezTo>
                  <a:cubicBezTo>
                    <a:pt x="571" y="291"/>
                    <a:pt x="587" y="257"/>
                    <a:pt x="592" y="226"/>
                  </a:cubicBezTo>
                  <a:cubicBezTo>
                    <a:pt x="595" y="209"/>
                    <a:pt x="591" y="191"/>
                    <a:pt x="582" y="177"/>
                  </a:cubicBezTo>
                  <a:cubicBezTo>
                    <a:pt x="577" y="169"/>
                    <a:pt x="571" y="164"/>
                    <a:pt x="563" y="160"/>
                  </a:cubicBezTo>
                  <a:cubicBezTo>
                    <a:pt x="557" y="157"/>
                    <a:pt x="547" y="152"/>
                    <a:pt x="540" y="153"/>
                  </a:cubicBezTo>
                  <a:cubicBezTo>
                    <a:pt x="541" y="153"/>
                    <a:pt x="541" y="153"/>
                    <a:pt x="542" y="153"/>
                  </a:cubicBezTo>
                  <a:cubicBezTo>
                    <a:pt x="536" y="153"/>
                    <a:pt x="531" y="153"/>
                    <a:pt x="525" y="154"/>
                  </a:cubicBezTo>
                  <a:cubicBezTo>
                    <a:pt x="519" y="156"/>
                    <a:pt x="514" y="158"/>
                    <a:pt x="508" y="162"/>
                  </a:cubicBezTo>
                  <a:cubicBezTo>
                    <a:pt x="499" y="168"/>
                    <a:pt x="491" y="179"/>
                    <a:pt x="487" y="189"/>
                  </a:cubicBezTo>
                  <a:cubicBezTo>
                    <a:pt x="477" y="212"/>
                    <a:pt x="474" y="234"/>
                    <a:pt x="474" y="259"/>
                  </a:cubicBezTo>
                  <a:moveTo>
                    <a:pt x="618" y="362"/>
                  </a:moveTo>
                  <a:cubicBezTo>
                    <a:pt x="621" y="376"/>
                    <a:pt x="626" y="396"/>
                    <a:pt x="642" y="402"/>
                  </a:cubicBezTo>
                  <a:cubicBezTo>
                    <a:pt x="659" y="408"/>
                    <a:pt x="673" y="407"/>
                    <a:pt x="690" y="400"/>
                  </a:cubicBezTo>
                  <a:cubicBezTo>
                    <a:pt x="720" y="388"/>
                    <a:pt x="735" y="349"/>
                    <a:pt x="735" y="319"/>
                  </a:cubicBezTo>
                  <a:cubicBezTo>
                    <a:pt x="735" y="304"/>
                    <a:pt x="731" y="286"/>
                    <a:pt x="721" y="275"/>
                  </a:cubicBezTo>
                  <a:cubicBezTo>
                    <a:pt x="708" y="261"/>
                    <a:pt x="695" y="255"/>
                    <a:pt x="676" y="253"/>
                  </a:cubicBezTo>
                  <a:cubicBezTo>
                    <a:pt x="660" y="252"/>
                    <a:pt x="647" y="268"/>
                    <a:pt x="637" y="279"/>
                  </a:cubicBezTo>
                  <a:cubicBezTo>
                    <a:pt x="628" y="291"/>
                    <a:pt x="623" y="308"/>
                    <a:pt x="620" y="322"/>
                  </a:cubicBezTo>
                  <a:cubicBezTo>
                    <a:pt x="618" y="336"/>
                    <a:pt x="617" y="348"/>
                    <a:pt x="618" y="362"/>
                  </a:cubicBezTo>
                  <a:moveTo>
                    <a:pt x="759" y="479"/>
                  </a:moveTo>
                  <a:cubicBezTo>
                    <a:pt x="761" y="487"/>
                    <a:pt x="763" y="494"/>
                    <a:pt x="768" y="501"/>
                  </a:cubicBezTo>
                  <a:cubicBezTo>
                    <a:pt x="773" y="508"/>
                    <a:pt x="779" y="513"/>
                    <a:pt x="787" y="516"/>
                  </a:cubicBezTo>
                  <a:cubicBezTo>
                    <a:pt x="801" y="522"/>
                    <a:pt x="819" y="516"/>
                    <a:pt x="829" y="505"/>
                  </a:cubicBezTo>
                  <a:cubicBezTo>
                    <a:pt x="849" y="482"/>
                    <a:pt x="864" y="443"/>
                    <a:pt x="848" y="414"/>
                  </a:cubicBezTo>
                  <a:cubicBezTo>
                    <a:pt x="842" y="403"/>
                    <a:pt x="832" y="392"/>
                    <a:pt x="818" y="391"/>
                  </a:cubicBezTo>
                  <a:cubicBezTo>
                    <a:pt x="802" y="390"/>
                    <a:pt x="791" y="393"/>
                    <a:pt x="779" y="403"/>
                  </a:cubicBezTo>
                  <a:cubicBezTo>
                    <a:pt x="759" y="421"/>
                    <a:pt x="756" y="455"/>
                    <a:pt x="759" y="479"/>
                  </a:cubicBezTo>
                </a:path>
              </a:pathLst>
            </a:custGeom>
            <a:solidFill>
              <a:schemeClr val="accent3"/>
            </a:solid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51" name="Freeform 30"/>
            <p:cNvSpPr>
              <a:spLocks noEditPoints="1"/>
            </p:cNvSpPr>
            <p:nvPr/>
          </p:nvSpPr>
          <p:spPr bwMode="auto">
            <a:xfrm>
              <a:off x="-1873250" y="2257425"/>
              <a:ext cx="492125" cy="1193800"/>
            </a:xfrm>
            <a:custGeom>
              <a:avLst/>
              <a:gdLst/>
              <a:ahLst/>
              <a:cxnLst>
                <a:cxn ang="0">
                  <a:pos x="5" y="957"/>
                </a:cxn>
                <a:cxn ang="0">
                  <a:pos x="118" y="1347"/>
                </a:cxn>
                <a:cxn ang="0">
                  <a:pos x="221" y="1740"/>
                </a:cxn>
                <a:cxn ang="0">
                  <a:pos x="279" y="1930"/>
                </a:cxn>
                <a:cxn ang="0">
                  <a:pos x="402" y="2082"/>
                </a:cxn>
                <a:cxn ang="0">
                  <a:pos x="680" y="2071"/>
                </a:cxn>
                <a:cxn ang="0">
                  <a:pos x="765" y="1897"/>
                </a:cxn>
                <a:cxn ang="0">
                  <a:pos x="764" y="1822"/>
                </a:cxn>
                <a:cxn ang="0">
                  <a:pos x="752" y="1748"/>
                </a:cxn>
                <a:cxn ang="0">
                  <a:pos x="685" y="1608"/>
                </a:cxn>
                <a:cxn ang="0">
                  <a:pos x="593" y="1495"/>
                </a:cxn>
                <a:cxn ang="0">
                  <a:pos x="548" y="1401"/>
                </a:cxn>
                <a:cxn ang="0">
                  <a:pos x="523" y="1258"/>
                </a:cxn>
                <a:cxn ang="0">
                  <a:pos x="585" y="1074"/>
                </a:cxn>
                <a:cxn ang="0">
                  <a:pos x="660" y="1005"/>
                </a:cxn>
                <a:cxn ang="0">
                  <a:pos x="835" y="768"/>
                </a:cxn>
                <a:cxn ang="0">
                  <a:pos x="852" y="569"/>
                </a:cxn>
                <a:cxn ang="0">
                  <a:pos x="732" y="418"/>
                </a:cxn>
                <a:cxn ang="0">
                  <a:pos x="635" y="387"/>
                </a:cxn>
                <a:cxn ang="0">
                  <a:pos x="538" y="386"/>
                </a:cxn>
                <a:cxn ang="0">
                  <a:pos x="178" y="563"/>
                </a:cxn>
                <a:cxn ang="0">
                  <a:pos x="68" y="660"/>
                </a:cxn>
                <a:cxn ang="0">
                  <a:pos x="30" y="729"/>
                </a:cxn>
                <a:cxn ang="0">
                  <a:pos x="9" y="799"/>
                </a:cxn>
                <a:cxn ang="0">
                  <a:pos x="810" y="284"/>
                </a:cxn>
                <a:cxn ang="0">
                  <a:pos x="872" y="188"/>
                </a:cxn>
                <a:cxn ang="0">
                  <a:pos x="876" y="134"/>
                </a:cxn>
                <a:cxn ang="0">
                  <a:pos x="848" y="43"/>
                </a:cxn>
                <a:cxn ang="0">
                  <a:pos x="763" y="0"/>
                </a:cxn>
                <a:cxn ang="0">
                  <a:pos x="672" y="35"/>
                </a:cxn>
                <a:cxn ang="0">
                  <a:pos x="645" y="76"/>
                </a:cxn>
                <a:cxn ang="0">
                  <a:pos x="647" y="218"/>
                </a:cxn>
                <a:cxn ang="0">
                  <a:pos x="717" y="284"/>
                </a:cxn>
                <a:cxn ang="0">
                  <a:pos x="762" y="294"/>
                </a:cxn>
                <a:cxn ang="0">
                  <a:pos x="570" y="174"/>
                </a:cxn>
                <a:cxn ang="0">
                  <a:pos x="555" y="92"/>
                </a:cxn>
                <a:cxn ang="0">
                  <a:pos x="491" y="59"/>
                </a:cxn>
                <a:cxn ang="0">
                  <a:pos x="443" y="180"/>
                </a:cxn>
                <a:cxn ang="0">
                  <a:pos x="536" y="236"/>
                </a:cxn>
                <a:cxn ang="0">
                  <a:pos x="570" y="174"/>
                </a:cxn>
                <a:cxn ang="0">
                  <a:pos x="390" y="190"/>
                </a:cxn>
                <a:cxn ang="0">
                  <a:pos x="352" y="155"/>
                </a:cxn>
                <a:cxn ang="0">
                  <a:pos x="337" y="155"/>
                </a:cxn>
                <a:cxn ang="0">
                  <a:pos x="296" y="178"/>
                </a:cxn>
                <a:cxn ang="0">
                  <a:pos x="337" y="305"/>
                </a:cxn>
                <a:cxn ang="0">
                  <a:pos x="397" y="285"/>
                </a:cxn>
                <a:cxn ang="0">
                  <a:pos x="260" y="364"/>
                </a:cxn>
                <a:cxn ang="0">
                  <a:pos x="240" y="281"/>
                </a:cxn>
                <a:cxn ang="0">
                  <a:pos x="157" y="277"/>
                </a:cxn>
                <a:cxn ang="0">
                  <a:pos x="188" y="402"/>
                </a:cxn>
                <a:cxn ang="0">
                  <a:pos x="260" y="364"/>
                </a:cxn>
                <a:cxn ang="0">
                  <a:pos x="99" y="405"/>
                </a:cxn>
                <a:cxn ang="0">
                  <a:pos x="30" y="417"/>
                </a:cxn>
                <a:cxn ang="0">
                  <a:pos x="91" y="519"/>
                </a:cxn>
                <a:cxn ang="0">
                  <a:pos x="119" y="482"/>
                </a:cxn>
              </a:cxnLst>
              <a:rect l="0" t="0" r="r" b="b"/>
              <a:pathLst>
                <a:path w="877" h="2126">
                  <a:moveTo>
                    <a:pt x="0" y="898"/>
                  </a:moveTo>
                  <a:cubicBezTo>
                    <a:pt x="1" y="917"/>
                    <a:pt x="2" y="937"/>
                    <a:pt x="5" y="957"/>
                  </a:cubicBezTo>
                  <a:cubicBezTo>
                    <a:pt x="13" y="1023"/>
                    <a:pt x="30" y="1087"/>
                    <a:pt x="52" y="1149"/>
                  </a:cubicBezTo>
                  <a:cubicBezTo>
                    <a:pt x="75" y="1215"/>
                    <a:pt x="97" y="1280"/>
                    <a:pt x="118" y="1347"/>
                  </a:cubicBezTo>
                  <a:cubicBezTo>
                    <a:pt x="138" y="1412"/>
                    <a:pt x="155" y="1477"/>
                    <a:pt x="173" y="1543"/>
                  </a:cubicBezTo>
                  <a:cubicBezTo>
                    <a:pt x="191" y="1609"/>
                    <a:pt x="206" y="1674"/>
                    <a:pt x="221" y="1740"/>
                  </a:cubicBezTo>
                  <a:cubicBezTo>
                    <a:pt x="228" y="1771"/>
                    <a:pt x="234" y="1802"/>
                    <a:pt x="243" y="1831"/>
                  </a:cubicBezTo>
                  <a:cubicBezTo>
                    <a:pt x="254" y="1865"/>
                    <a:pt x="266" y="1897"/>
                    <a:pt x="279" y="1930"/>
                  </a:cubicBezTo>
                  <a:cubicBezTo>
                    <a:pt x="292" y="1960"/>
                    <a:pt x="310" y="1988"/>
                    <a:pt x="329" y="2014"/>
                  </a:cubicBezTo>
                  <a:cubicBezTo>
                    <a:pt x="349" y="2041"/>
                    <a:pt x="374" y="2064"/>
                    <a:pt x="402" y="2082"/>
                  </a:cubicBezTo>
                  <a:cubicBezTo>
                    <a:pt x="455" y="2118"/>
                    <a:pt x="528" y="2126"/>
                    <a:pt x="589" y="2111"/>
                  </a:cubicBezTo>
                  <a:cubicBezTo>
                    <a:pt x="622" y="2104"/>
                    <a:pt x="654" y="2093"/>
                    <a:pt x="680" y="2071"/>
                  </a:cubicBezTo>
                  <a:cubicBezTo>
                    <a:pt x="705" y="2049"/>
                    <a:pt x="726" y="2023"/>
                    <a:pt x="740" y="1992"/>
                  </a:cubicBezTo>
                  <a:cubicBezTo>
                    <a:pt x="753" y="1962"/>
                    <a:pt x="762" y="1929"/>
                    <a:pt x="765" y="1897"/>
                  </a:cubicBezTo>
                  <a:cubicBezTo>
                    <a:pt x="766" y="1879"/>
                    <a:pt x="766" y="1861"/>
                    <a:pt x="766" y="1842"/>
                  </a:cubicBezTo>
                  <a:cubicBezTo>
                    <a:pt x="766" y="1836"/>
                    <a:pt x="765" y="1829"/>
                    <a:pt x="764" y="1822"/>
                  </a:cubicBezTo>
                  <a:cubicBezTo>
                    <a:pt x="763" y="1814"/>
                    <a:pt x="763" y="1806"/>
                    <a:pt x="762" y="1798"/>
                  </a:cubicBezTo>
                  <a:cubicBezTo>
                    <a:pt x="759" y="1781"/>
                    <a:pt x="756" y="1764"/>
                    <a:pt x="752" y="1748"/>
                  </a:cubicBezTo>
                  <a:cubicBezTo>
                    <a:pt x="747" y="1731"/>
                    <a:pt x="741" y="1714"/>
                    <a:pt x="735" y="1698"/>
                  </a:cubicBezTo>
                  <a:cubicBezTo>
                    <a:pt x="723" y="1666"/>
                    <a:pt x="705" y="1637"/>
                    <a:pt x="685" y="1608"/>
                  </a:cubicBezTo>
                  <a:cubicBezTo>
                    <a:pt x="668" y="1583"/>
                    <a:pt x="643" y="1563"/>
                    <a:pt x="624" y="1538"/>
                  </a:cubicBezTo>
                  <a:cubicBezTo>
                    <a:pt x="613" y="1524"/>
                    <a:pt x="603" y="1510"/>
                    <a:pt x="593" y="1495"/>
                  </a:cubicBezTo>
                  <a:cubicBezTo>
                    <a:pt x="584" y="1479"/>
                    <a:pt x="576" y="1464"/>
                    <a:pt x="567" y="1448"/>
                  </a:cubicBezTo>
                  <a:cubicBezTo>
                    <a:pt x="560" y="1432"/>
                    <a:pt x="554" y="1416"/>
                    <a:pt x="548" y="1401"/>
                  </a:cubicBezTo>
                  <a:cubicBezTo>
                    <a:pt x="542" y="1387"/>
                    <a:pt x="538" y="1372"/>
                    <a:pt x="535" y="1358"/>
                  </a:cubicBezTo>
                  <a:cubicBezTo>
                    <a:pt x="529" y="1325"/>
                    <a:pt x="521" y="1291"/>
                    <a:pt x="523" y="1258"/>
                  </a:cubicBezTo>
                  <a:cubicBezTo>
                    <a:pt x="525" y="1225"/>
                    <a:pt x="528" y="1192"/>
                    <a:pt x="539" y="1161"/>
                  </a:cubicBezTo>
                  <a:cubicBezTo>
                    <a:pt x="550" y="1130"/>
                    <a:pt x="564" y="1099"/>
                    <a:pt x="585" y="1074"/>
                  </a:cubicBezTo>
                  <a:cubicBezTo>
                    <a:pt x="596" y="1060"/>
                    <a:pt x="607" y="1047"/>
                    <a:pt x="620" y="1035"/>
                  </a:cubicBezTo>
                  <a:cubicBezTo>
                    <a:pt x="633" y="1024"/>
                    <a:pt x="646" y="1014"/>
                    <a:pt x="660" y="1005"/>
                  </a:cubicBezTo>
                  <a:cubicBezTo>
                    <a:pt x="688" y="986"/>
                    <a:pt x="712" y="965"/>
                    <a:pt x="735" y="941"/>
                  </a:cubicBezTo>
                  <a:cubicBezTo>
                    <a:pt x="780" y="891"/>
                    <a:pt x="813" y="831"/>
                    <a:pt x="835" y="768"/>
                  </a:cubicBezTo>
                  <a:cubicBezTo>
                    <a:pt x="846" y="736"/>
                    <a:pt x="854" y="705"/>
                    <a:pt x="857" y="672"/>
                  </a:cubicBezTo>
                  <a:cubicBezTo>
                    <a:pt x="860" y="637"/>
                    <a:pt x="859" y="603"/>
                    <a:pt x="852" y="569"/>
                  </a:cubicBezTo>
                  <a:cubicBezTo>
                    <a:pt x="846" y="537"/>
                    <a:pt x="830" y="506"/>
                    <a:pt x="810" y="480"/>
                  </a:cubicBezTo>
                  <a:cubicBezTo>
                    <a:pt x="789" y="453"/>
                    <a:pt x="762" y="435"/>
                    <a:pt x="732" y="418"/>
                  </a:cubicBezTo>
                  <a:cubicBezTo>
                    <a:pt x="718" y="410"/>
                    <a:pt x="701" y="405"/>
                    <a:pt x="685" y="400"/>
                  </a:cubicBezTo>
                  <a:cubicBezTo>
                    <a:pt x="669" y="395"/>
                    <a:pt x="652" y="391"/>
                    <a:pt x="635" y="387"/>
                  </a:cubicBezTo>
                  <a:cubicBezTo>
                    <a:pt x="621" y="384"/>
                    <a:pt x="605" y="383"/>
                    <a:pt x="591" y="384"/>
                  </a:cubicBezTo>
                  <a:cubicBezTo>
                    <a:pt x="573" y="384"/>
                    <a:pt x="556" y="384"/>
                    <a:pt x="538" y="386"/>
                  </a:cubicBezTo>
                  <a:cubicBezTo>
                    <a:pt x="473" y="395"/>
                    <a:pt x="412" y="424"/>
                    <a:pt x="356" y="457"/>
                  </a:cubicBezTo>
                  <a:cubicBezTo>
                    <a:pt x="297" y="492"/>
                    <a:pt x="238" y="528"/>
                    <a:pt x="178" y="563"/>
                  </a:cubicBezTo>
                  <a:cubicBezTo>
                    <a:pt x="150" y="580"/>
                    <a:pt x="123" y="599"/>
                    <a:pt x="100" y="623"/>
                  </a:cubicBezTo>
                  <a:cubicBezTo>
                    <a:pt x="88" y="634"/>
                    <a:pt x="77" y="647"/>
                    <a:pt x="68" y="660"/>
                  </a:cubicBezTo>
                  <a:cubicBezTo>
                    <a:pt x="58" y="674"/>
                    <a:pt x="49" y="689"/>
                    <a:pt x="40" y="704"/>
                  </a:cubicBezTo>
                  <a:cubicBezTo>
                    <a:pt x="36" y="712"/>
                    <a:pt x="33" y="721"/>
                    <a:pt x="30" y="729"/>
                  </a:cubicBezTo>
                  <a:cubicBezTo>
                    <a:pt x="27" y="735"/>
                    <a:pt x="24" y="740"/>
                    <a:pt x="23" y="747"/>
                  </a:cubicBezTo>
                  <a:cubicBezTo>
                    <a:pt x="17" y="764"/>
                    <a:pt x="12" y="781"/>
                    <a:pt x="9" y="799"/>
                  </a:cubicBezTo>
                  <a:cubicBezTo>
                    <a:pt x="2" y="832"/>
                    <a:pt x="1" y="864"/>
                    <a:pt x="0" y="898"/>
                  </a:cubicBezTo>
                  <a:moveTo>
                    <a:pt x="810" y="284"/>
                  </a:moveTo>
                  <a:cubicBezTo>
                    <a:pt x="830" y="272"/>
                    <a:pt x="846" y="256"/>
                    <a:pt x="855" y="235"/>
                  </a:cubicBezTo>
                  <a:cubicBezTo>
                    <a:pt x="862" y="220"/>
                    <a:pt x="869" y="204"/>
                    <a:pt x="872" y="188"/>
                  </a:cubicBezTo>
                  <a:cubicBezTo>
                    <a:pt x="873" y="179"/>
                    <a:pt x="875" y="170"/>
                    <a:pt x="876" y="161"/>
                  </a:cubicBezTo>
                  <a:cubicBezTo>
                    <a:pt x="877" y="152"/>
                    <a:pt x="876" y="143"/>
                    <a:pt x="876" y="134"/>
                  </a:cubicBezTo>
                  <a:cubicBezTo>
                    <a:pt x="877" y="119"/>
                    <a:pt x="873" y="102"/>
                    <a:pt x="869" y="88"/>
                  </a:cubicBezTo>
                  <a:cubicBezTo>
                    <a:pt x="864" y="73"/>
                    <a:pt x="858" y="56"/>
                    <a:pt x="848" y="43"/>
                  </a:cubicBezTo>
                  <a:cubicBezTo>
                    <a:pt x="837" y="30"/>
                    <a:pt x="826" y="19"/>
                    <a:pt x="811" y="11"/>
                  </a:cubicBezTo>
                  <a:cubicBezTo>
                    <a:pt x="797" y="2"/>
                    <a:pt x="779" y="0"/>
                    <a:pt x="763" y="0"/>
                  </a:cubicBezTo>
                  <a:cubicBezTo>
                    <a:pt x="746" y="0"/>
                    <a:pt x="730" y="3"/>
                    <a:pt x="714" y="8"/>
                  </a:cubicBezTo>
                  <a:cubicBezTo>
                    <a:pt x="698" y="13"/>
                    <a:pt x="685" y="25"/>
                    <a:pt x="672" y="35"/>
                  </a:cubicBezTo>
                  <a:cubicBezTo>
                    <a:pt x="666" y="40"/>
                    <a:pt x="662" y="48"/>
                    <a:pt x="657" y="55"/>
                  </a:cubicBezTo>
                  <a:cubicBezTo>
                    <a:pt x="652" y="61"/>
                    <a:pt x="649" y="69"/>
                    <a:pt x="645" y="76"/>
                  </a:cubicBezTo>
                  <a:cubicBezTo>
                    <a:pt x="637" y="91"/>
                    <a:pt x="635" y="107"/>
                    <a:pt x="632" y="124"/>
                  </a:cubicBezTo>
                  <a:cubicBezTo>
                    <a:pt x="627" y="156"/>
                    <a:pt x="634" y="189"/>
                    <a:pt x="647" y="218"/>
                  </a:cubicBezTo>
                  <a:cubicBezTo>
                    <a:pt x="654" y="232"/>
                    <a:pt x="664" y="246"/>
                    <a:pt x="674" y="256"/>
                  </a:cubicBezTo>
                  <a:cubicBezTo>
                    <a:pt x="687" y="268"/>
                    <a:pt x="701" y="276"/>
                    <a:pt x="717" y="284"/>
                  </a:cubicBezTo>
                  <a:cubicBezTo>
                    <a:pt x="724" y="287"/>
                    <a:pt x="732" y="289"/>
                    <a:pt x="739" y="291"/>
                  </a:cubicBezTo>
                  <a:cubicBezTo>
                    <a:pt x="746" y="292"/>
                    <a:pt x="754" y="295"/>
                    <a:pt x="762" y="294"/>
                  </a:cubicBezTo>
                  <a:cubicBezTo>
                    <a:pt x="779" y="294"/>
                    <a:pt x="794" y="291"/>
                    <a:pt x="810" y="284"/>
                  </a:cubicBezTo>
                  <a:moveTo>
                    <a:pt x="570" y="174"/>
                  </a:moveTo>
                  <a:cubicBezTo>
                    <a:pt x="571" y="155"/>
                    <a:pt x="571" y="136"/>
                    <a:pt x="565" y="118"/>
                  </a:cubicBezTo>
                  <a:cubicBezTo>
                    <a:pt x="563" y="109"/>
                    <a:pt x="560" y="99"/>
                    <a:pt x="555" y="92"/>
                  </a:cubicBezTo>
                  <a:cubicBezTo>
                    <a:pt x="550" y="85"/>
                    <a:pt x="544" y="75"/>
                    <a:pt x="537" y="70"/>
                  </a:cubicBezTo>
                  <a:cubicBezTo>
                    <a:pt x="522" y="61"/>
                    <a:pt x="508" y="55"/>
                    <a:pt x="491" y="59"/>
                  </a:cubicBezTo>
                  <a:cubicBezTo>
                    <a:pt x="474" y="64"/>
                    <a:pt x="461" y="72"/>
                    <a:pt x="451" y="87"/>
                  </a:cubicBezTo>
                  <a:cubicBezTo>
                    <a:pt x="434" y="114"/>
                    <a:pt x="433" y="150"/>
                    <a:pt x="443" y="180"/>
                  </a:cubicBezTo>
                  <a:cubicBezTo>
                    <a:pt x="453" y="210"/>
                    <a:pt x="475" y="244"/>
                    <a:pt x="511" y="241"/>
                  </a:cubicBezTo>
                  <a:cubicBezTo>
                    <a:pt x="520" y="241"/>
                    <a:pt x="528" y="240"/>
                    <a:pt x="536" y="236"/>
                  </a:cubicBezTo>
                  <a:cubicBezTo>
                    <a:pt x="544" y="232"/>
                    <a:pt x="550" y="225"/>
                    <a:pt x="555" y="219"/>
                  </a:cubicBezTo>
                  <a:cubicBezTo>
                    <a:pt x="565" y="207"/>
                    <a:pt x="567" y="189"/>
                    <a:pt x="570" y="174"/>
                  </a:cubicBezTo>
                  <a:moveTo>
                    <a:pt x="403" y="260"/>
                  </a:moveTo>
                  <a:cubicBezTo>
                    <a:pt x="404" y="235"/>
                    <a:pt x="400" y="213"/>
                    <a:pt x="390" y="190"/>
                  </a:cubicBezTo>
                  <a:cubicBezTo>
                    <a:pt x="386" y="180"/>
                    <a:pt x="378" y="169"/>
                    <a:pt x="369" y="164"/>
                  </a:cubicBezTo>
                  <a:cubicBezTo>
                    <a:pt x="363" y="160"/>
                    <a:pt x="359" y="158"/>
                    <a:pt x="352" y="155"/>
                  </a:cubicBezTo>
                  <a:cubicBezTo>
                    <a:pt x="347" y="154"/>
                    <a:pt x="341" y="155"/>
                    <a:pt x="336" y="155"/>
                  </a:cubicBezTo>
                  <a:cubicBezTo>
                    <a:pt x="336" y="155"/>
                    <a:pt x="336" y="155"/>
                    <a:pt x="337" y="155"/>
                  </a:cubicBezTo>
                  <a:cubicBezTo>
                    <a:pt x="330" y="153"/>
                    <a:pt x="320" y="159"/>
                    <a:pt x="314" y="162"/>
                  </a:cubicBezTo>
                  <a:cubicBezTo>
                    <a:pt x="306" y="166"/>
                    <a:pt x="300" y="171"/>
                    <a:pt x="296" y="178"/>
                  </a:cubicBezTo>
                  <a:cubicBezTo>
                    <a:pt x="286" y="193"/>
                    <a:pt x="283" y="211"/>
                    <a:pt x="286" y="228"/>
                  </a:cubicBezTo>
                  <a:cubicBezTo>
                    <a:pt x="291" y="258"/>
                    <a:pt x="307" y="292"/>
                    <a:pt x="337" y="305"/>
                  </a:cubicBezTo>
                  <a:cubicBezTo>
                    <a:pt x="350" y="310"/>
                    <a:pt x="371" y="315"/>
                    <a:pt x="383" y="304"/>
                  </a:cubicBezTo>
                  <a:cubicBezTo>
                    <a:pt x="389" y="298"/>
                    <a:pt x="394" y="292"/>
                    <a:pt x="397" y="285"/>
                  </a:cubicBezTo>
                  <a:cubicBezTo>
                    <a:pt x="400" y="276"/>
                    <a:pt x="402" y="268"/>
                    <a:pt x="403" y="260"/>
                  </a:cubicBezTo>
                  <a:moveTo>
                    <a:pt x="260" y="364"/>
                  </a:moveTo>
                  <a:cubicBezTo>
                    <a:pt x="261" y="350"/>
                    <a:pt x="260" y="337"/>
                    <a:pt x="258" y="324"/>
                  </a:cubicBezTo>
                  <a:cubicBezTo>
                    <a:pt x="255" y="310"/>
                    <a:pt x="250" y="292"/>
                    <a:pt x="240" y="281"/>
                  </a:cubicBezTo>
                  <a:cubicBezTo>
                    <a:pt x="231" y="270"/>
                    <a:pt x="218" y="254"/>
                    <a:pt x="201" y="255"/>
                  </a:cubicBezTo>
                  <a:cubicBezTo>
                    <a:pt x="183" y="257"/>
                    <a:pt x="170" y="263"/>
                    <a:pt x="157" y="277"/>
                  </a:cubicBezTo>
                  <a:cubicBezTo>
                    <a:pt x="147" y="288"/>
                    <a:pt x="143" y="306"/>
                    <a:pt x="143" y="321"/>
                  </a:cubicBezTo>
                  <a:cubicBezTo>
                    <a:pt x="143" y="352"/>
                    <a:pt x="158" y="390"/>
                    <a:pt x="188" y="402"/>
                  </a:cubicBezTo>
                  <a:cubicBezTo>
                    <a:pt x="205" y="409"/>
                    <a:pt x="220" y="409"/>
                    <a:pt x="237" y="404"/>
                  </a:cubicBezTo>
                  <a:cubicBezTo>
                    <a:pt x="252" y="398"/>
                    <a:pt x="258" y="378"/>
                    <a:pt x="260" y="364"/>
                  </a:cubicBezTo>
                  <a:moveTo>
                    <a:pt x="119" y="482"/>
                  </a:moveTo>
                  <a:cubicBezTo>
                    <a:pt x="122" y="457"/>
                    <a:pt x="120" y="423"/>
                    <a:pt x="99" y="405"/>
                  </a:cubicBezTo>
                  <a:cubicBezTo>
                    <a:pt x="87" y="395"/>
                    <a:pt x="76" y="392"/>
                    <a:pt x="60" y="393"/>
                  </a:cubicBezTo>
                  <a:cubicBezTo>
                    <a:pt x="47" y="394"/>
                    <a:pt x="36" y="405"/>
                    <a:pt x="30" y="417"/>
                  </a:cubicBezTo>
                  <a:cubicBezTo>
                    <a:pt x="14" y="446"/>
                    <a:pt x="29" y="485"/>
                    <a:pt x="49" y="508"/>
                  </a:cubicBezTo>
                  <a:cubicBezTo>
                    <a:pt x="59" y="519"/>
                    <a:pt x="77" y="525"/>
                    <a:pt x="91" y="519"/>
                  </a:cubicBezTo>
                  <a:cubicBezTo>
                    <a:pt x="100" y="515"/>
                    <a:pt x="105" y="511"/>
                    <a:pt x="111" y="503"/>
                  </a:cubicBezTo>
                  <a:cubicBezTo>
                    <a:pt x="115" y="497"/>
                    <a:pt x="117" y="489"/>
                    <a:pt x="119" y="482"/>
                  </a:cubicBezTo>
                </a:path>
              </a:pathLst>
            </a:custGeom>
            <a:solidFill>
              <a:schemeClr val="accent3"/>
            </a:solid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grpSp>
      <p:grpSp>
        <p:nvGrpSpPr>
          <p:cNvPr id="52" name="Group 57"/>
          <p:cNvGrpSpPr/>
          <p:nvPr/>
        </p:nvGrpSpPr>
        <p:grpSpPr>
          <a:xfrm>
            <a:off x="5599542" y="2011056"/>
            <a:ext cx="271685" cy="709757"/>
            <a:chOff x="7530625" y="3810267"/>
            <a:chExt cx="536575" cy="1401763"/>
          </a:xfrm>
          <a:solidFill>
            <a:schemeClr val="accent6"/>
          </a:solidFill>
          <a:effectLst>
            <a:outerShdw blurRad="63500" sx="102000" sy="102000" algn="ctr" rotWithShape="0">
              <a:prstClr val="black">
                <a:alpha val="40000"/>
              </a:prstClr>
            </a:outerShdw>
          </a:effectLst>
        </p:grpSpPr>
        <p:sp>
          <p:nvSpPr>
            <p:cNvPr id="53" name="Oval 30"/>
            <p:cNvSpPr>
              <a:spLocks noChangeArrowheads="1"/>
            </p:cNvSpPr>
            <p:nvPr/>
          </p:nvSpPr>
          <p:spPr bwMode="auto">
            <a:xfrm>
              <a:off x="7684613" y="3810267"/>
              <a:ext cx="228600" cy="230188"/>
            </a:xfrm>
            <a:prstGeom prst="ellipse">
              <a:avLst/>
            </a:prstGeom>
            <a:grp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54" name="Freeform 31"/>
            <p:cNvSpPr>
              <a:spLocks/>
            </p:cNvSpPr>
            <p:nvPr/>
          </p:nvSpPr>
          <p:spPr bwMode="auto">
            <a:xfrm>
              <a:off x="7530625" y="4061092"/>
              <a:ext cx="536575" cy="1150938"/>
            </a:xfrm>
            <a:custGeom>
              <a:avLst/>
              <a:gdLst/>
              <a:ahLst/>
              <a:cxnLst>
                <a:cxn ang="0">
                  <a:pos x="129" y="0"/>
                </a:cxn>
                <a:cxn ang="0">
                  <a:pos x="88" y="0"/>
                </a:cxn>
                <a:cxn ang="0">
                  <a:pos x="48" y="0"/>
                </a:cxn>
                <a:cxn ang="0">
                  <a:pos x="0" y="49"/>
                </a:cxn>
                <a:cxn ang="0">
                  <a:pos x="0" y="165"/>
                </a:cxn>
                <a:cxn ang="0">
                  <a:pos x="30" y="165"/>
                </a:cxn>
                <a:cxn ang="0">
                  <a:pos x="33" y="59"/>
                </a:cxn>
                <a:cxn ang="0">
                  <a:pos x="40" y="59"/>
                </a:cxn>
                <a:cxn ang="0">
                  <a:pos x="40" y="350"/>
                </a:cxn>
                <a:cxn ang="0">
                  <a:pos x="82" y="350"/>
                </a:cxn>
                <a:cxn ang="0">
                  <a:pos x="84" y="181"/>
                </a:cxn>
                <a:cxn ang="0">
                  <a:pos x="93" y="181"/>
                </a:cxn>
                <a:cxn ang="0">
                  <a:pos x="95" y="350"/>
                </a:cxn>
                <a:cxn ang="0">
                  <a:pos x="136" y="350"/>
                </a:cxn>
                <a:cxn ang="0">
                  <a:pos x="136" y="59"/>
                </a:cxn>
                <a:cxn ang="0">
                  <a:pos x="144" y="59"/>
                </a:cxn>
                <a:cxn ang="0">
                  <a:pos x="147" y="165"/>
                </a:cxn>
                <a:cxn ang="0">
                  <a:pos x="177" y="165"/>
                </a:cxn>
                <a:cxn ang="0">
                  <a:pos x="177" y="49"/>
                </a:cxn>
                <a:cxn ang="0">
                  <a:pos x="129" y="0"/>
                </a:cxn>
              </a:cxnLst>
              <a:rect l="0" t="0" r="r" b="b"/>
              <a:pathLst>
                <a:path w="177" h="380">
                  <a:moveTo>
                    <a:pt x="129" y="0"/>
                  </a:moveTo>
                  <a:cubicBezTo>
                    <a:pt x="88" y="0"/>
                    <a:pt x="88" y="0"/>
                    <a:pt x="88" y="0"/>
                  </a:cubicBezTo>
                  <a:cubicBezTo>
                    <a:pt x="48" y="0"/>
                    <a:pt x="48" y="0"/>
                    <a:pt x="48" y="0"/>
                  </a:cubicBezTo>
                  <a:cubicBezTo>
                    <a:pt x="11" y="0"/>
                    <a:pt x="0" y="10"/>
                    <a:pt x="0" y="49"/>
                  </a:cubicBezTo>
                  <a:cubicBezTo>
                    <a:pt x="0" y="165"/>
                    <a:pt x="0" y="165"/>
                    <a:pt x="0" y="165"/>
                  </a:cubicBezTo>
                  <a:cubicBezTo>
                    <a:pt x="0" y="188"/>
                    <a:pt x="30" y="188"/>
                    <a:pt x="30" y="165"/>
                  </a:cubicBezTo>
                  <a:cubicBezTo>
                    <a:pt x="33" y="59"/>
                    <a:pt x="33" y="59"/>
                    <a:pt x="33" y="59"/>
                  </a:cubicBezTo>
                  <a:cubicBezTo>
                    <a:pt x="40" y="59"/>
                    <a:pt x="40" y="59"/>
                    <a:pt x="40" y="59"/>
                  </a:cubicBezTo>
                  <a:cubicBezTo>
                    <a:pt x="40" y="350"/>
                    <a:pt x="40" y="350"/>
                    <a:pt x="40" y="350"/>
                  </a:cubicBezTo>
                  <a:cubicBezTo>
                    <a:pt x="40" y="380"/>
                    <a:pt x="82" y="379"/>
                    <a:pt x="82" y="350"/>
                  </a:cubicBezTo>
                  <a:cubicBezTo>
                    <a:pt x="84" y="181"/>
                    <a:pt x="84" y="181"/>
                    <a:pt x="84" y="181"/>
                  </a:cubicBezTo>
                  <a:cubicBezTo>
                    <a:pt x="93" y="181"/>
                    <a:pt x="93" y="181"/>
                    <a:pt x="93" y="181"/>
                  </a:cubicBezTo>
                  <a:cubicBezTo>
                    <a:pt x="95" y="350"/>
                    <a:pt x="95" y="350"/>
                    <a:pt x="95" y="350"/>
                  </a:cubicBezTo>
                  <a:cubicBezTo>
                    <a:pt x="95" y="379"/>
                    <a:pt x="136" y="380"/>
                    <a:pt x="136" y="350"/>
                  </a:cubicBezTo>
                  <a:cubicBezTo>
                    <a:pt x="136" y="59"/>
                    <a:pt x="136" y="59"/>
                    <a:pt x="136" y="59"/>
                  </a:cubicBezTo>
                  <a:cubicBezTo>
                    <a:pt x="144" y="59"/>
                    <a:pt x="144" y="59"/>
                    <a:pt x="144" y="59"/>
                  </a:cubicBezTo>
                  <a:cubicBezTo>
                    <a:pt x="147" y="165"/>
                    <a:pt x="147" y="165"/>
                    <a:pt x="147" y="165"/>
                  </a:cubicBezTo>
                  <a:cubicBezTo>
                    <a:pt x="147" y="188"/>
                    <a:pt x="177" y="188"/>
                    <a:pt x="177" y="165"/>
                  </a:cubicBezTo>
                  <a:cubicBezTo>
                    <a:pt x="177" y="49"/>
                    <a:pt x="177" y="49"/>
                    <a:pt x="177" y="49"/>
                  </a:cubicBezTo>
                  <a:cubicBezTo>
                    <a:pt x="177" y="10"/>
                    <a:pt x="165" y="0"/>
                    <a:pt x="129" y="0"/>
                  </a:cubicBezTo>
                  <a:close/>
                </a:path>
              </a:pathLst>
            </a:custGeom>
            <a:grp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grpSp>
      <p:grpSp>
        <p:nvGrpSpPr>
          <p:cNvPr id="55" name="Group 75"/>
          <p:cNvGrpSpPr/>
          <p:nvPr/>
        </p:nvGrpSpPr>
        <p:grpSpPr>
          <a:xfrm>
            <a:off x="5411535" y="2011056"/>
            <a:ext cx="271685" cy="709757"/>
            <a:chOff x="7530625" y="3810267"/>
            <a:chExt cx="536575" cy="1401763"/>
          </a:xfrm>
          <a:solidFill>
            <a:schemeClr val="accent3"/>
          </a:solidFill>
          <a:effectLst>
            <a:outerShdw blurRad="63500" sx="102000" sy="102000" algn="ctr" rotWithShape="0">
              <a:prstClr val="black">
                <a:alpha val="40000"/>
              </a:prstClr>
            </a:outerShdw>
          </a:effectLst>
        </p:grpSpPr>
        <p:sp>
          <p:nvSpPr>
            <p:cNvPr id="56" name="Oval 30"/>
            <p:cNvSpPr>
              <a:spLocks noChangeArrowheads="1"/>
            </p:cNvSpPr>
            <p:nvPr/>
          </p:nvSpPr>
          <p:spPr bwMode="auto">
            <a:xfrm>
              <a:off x="7684613" y="3810267"/>
              <a:ext cx="228600" cy="230188"/>
            </a:xfrm>
            <a:prstGeom prst="ellipse">
              <a:avLst/>
            </a:prstGeom>
            <a:grp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sp>
          <p:nvSpPr>
            <p:cNvPr id="57" name="Freeform 31"/>
            <p:cNvSpPr>
              <a:spLocks/>
            </p:cNvSpPr>
            <p:nvPr/>
          </p:nvSpPr>
          <p:spPr bwMode="auto">
            <a:xfrm>
              <a:off x="7530625" y="4061092"/>
              <a:ext cx="536575" cy="1150938"/>
            </a:xfrm>
            <a:custGeom>
              <a:avLst/>
              <a:gdLst/>
              <a:ahLst/>
              <a:cxnLst>
                <a:cxn ang="0">
                  <a:pos x="129" y="0"/>
                </a:cxn>
                <a:cxn ang="0">
                  <a:pos x="88" y="0"/>
                </a:cxn>
                <a:cxn ang="0">
                  <a:pos x="48" y="0"/>
                </a:cxn>
                <a:cxn ang="0">
                  <a:pos x="0" y="49"/>
                </a:cxn>
                <a:cxn ang="0">
                  <a:pos x="0" y="165"/>
                </a:cxn>
                <a:cxn ang="0">
                  <a:pos x="30" y="165"/>
                </a:cxn>
                <a:cxn ang="0">
                  <a:pos x="33" y="59"/>
                </a:cxn>
                <a:cxn ang="0">
                  <a:pos x="40" y="59"/>
                </a:cxn>
                <a:cxn ang="0">
                  <a:pos x="40" y="350"/>
                </a:cxn>
                <a:cxn ang="0">
                  <a:pos x="82" y="350"/>
                </a:cxn>
                <a:cxn ang="0">
                  <a:pos x="84" y="181"/>
                </a:cxn>
                <a:cxn ang="0">
                  <a:pos x="93" y="181"/>
                </a:cxn>
                <a:cxn ang="0">
                  <a:pos x="95" y="350"/>
                </a:cxn>
                <a:cxn ang="0">
                  <a:pos x="136" y="350"/>
                </a:cxn>
                <a:cxn ang="0">
                  <a:pos x="136" y="59"/>
                </a:cxn>
                <a:cxn ang="0">
                  <a:pos x="144" y="59"/>
                </a:cxn>
                <a:cxn ang="0">
                  <a:pos x="147" y="165"/>
                </a:cxn>
                <a:cxn ang="0">
                  <a:pos x="177" y="165"/>
                </a:cxn>
                <a:cxn ang="0">
                  <a:pos x="177" y="49"/>
                </a:cxn>
                <a:cxn ang="0">
                  <a:pos x="129" y="0"/>
                </a:cxn>
              </a:cxnLst>
              <a:rect l="0" t="0" r="r" b="b"/>
              <a:pathLst>
                <a:path w="177" h="380">
                  <a:moveTo>
                    <a:pt x="129" y="0"/>
                  </a:moveTo>
                  <a:cubicBezTo>
                    <a:pt x="88" y="0"/>
                    <a:pt x="88" y="0"/>
                    <a:pt x="88" y="0"/>
                  </a:cubicBezTo>
                  <a:cubicBezTo>
                    <a:pt x="48" y="0"/>
                    <a:pt x="48" y="0"/>
                    <a:pt x="48" y="0"/>
                  </a:cubicBezTo>
                  <a:cubicBezTo>
                    <a:pt x="11" y="0"/>
                    <a:pt x="0" y="10"/>
                    <a:pt x="0" y="49"/>
                  </a:cubicBezTo>
                  <a:cubicBezTo>
                    <a:pt x="0" y="165"/>
                    <a:pt x="0" y="165"/>
                    <a:pt x="0" y="165"/>
                  </a:cubicBezTo>
                  <a:cubicBezTo>
                    <a:pt x="0" y="188"/>
                    <a:pt x="30" y="188"/>
                    <a:pt x="30" y="165"/>
                  </a:cubicBezTo>
                  <a:cubicBezTo>
                    <a:pt x="33" y="59"/>
                    <a:pt x="33" y="59"/>
                    <a:pt x="33" y="59"/>
                  </a:cubicBezTo>
                  <a:cubicBezTo>
                    <a:pt x="40" y="59"/>
                    <a:pt x="40" y="59"/>
                    <a:pt x="40" y="59"/>
                  </a:cubicBezTo>
                  <a:cubicBezTo>
                    <a:pt x="40" y="350"/>
                    <a:pt x="40" y="350"/>
                    <a:pt x="40" y="350"/>
                  </a:cubicBezTo>
                  <a:cubicBezTo>
                    <a:pt x="40" y="380"/>
                    <a:pt x="82" y="379"/>
                    <a:pt x="82" y="350"/>
                  </a:cubicBezTo>
                  <a:cubicBezTo>
                    <a:pt x="84" y="181"/>
                    <a:pt x="84" y="181"/>
                    <a:pt x="84" y="181"/>
                  </a:cubicBezTo>
                  <a:cubicBezTo>
                    <a:pt x="93" y="181"/>
                    <a:pt x="93" y="181"/>
                    <a:pt x="93" y="181"/>
                  </a:cubicBezTo>
                  <a:cubicBezTo>
                    <a:pt x="95" y="350"/>
                    <a:pt x="95" y="350"/>
                    <a:pt x="95" y="350"/>
                  </a:cubicBezTo>
                  <a:cubicBezTo>
                    <a:pt x="95" y="379"/>
                    <a:pt x="136" y="380"/>
                    <a:pt x="136" y="350"/>
                  </a:cubicBezTo>
                  <a:cubicBezTo>
                    <a:pt x="136" y="59"/>
                    <a:pt x="136" y="59"/>
                    <a:pt x="136" y="59"/>
                  </a:cubicBezTo>
                  <a:cubicBezTo>
                    <a:pt x="144" y="59"/>
                    <a:pt x="144" y="59"/>
                    <a:pt x="144" y="59"/>
                  </a:cubicBezTo>
                  <a:cubicBezTo>
                    <a:pt x="147" y="165"/>
                    <a:pt x="147" y="165"/>
                    <a:pt x="147" y="165"/>
                  </a:cubicBezTo>
                  <a:cubicBezTo>
                    <a:pt x="147" y="188"/>
                    <a:pt x="177" y="188"/>
                    <a:pt x="177" y="165"/>
                  </a:cubicBezTo>
                  <a:cubicBezTo>
                    <a:pt x="177" y="49"/>
                    <a:pt x="177" y="49"/>
                    <a:pt x="177" y="49"/>
                  </a:cubicBezTo>
                  <a:cubicBezTo>
                    <a:pt x="177" y="10"/>
                    <a:pt x="165" y="0"/>
                    <a:pt x="129" y="0"/>
                  </a:cubicBezTo>
                  <a:close/>
                </a:path>
              </a:pathLst>
            </a:custGeom>
            <a:grpFill/>
            <a:ln w="9525">
              <a:noFill/>
              <a:round/>
              <a:headEnd/>
              <a:tailEnd/>
            </a:ln>
          </p:spPr>
          <p:txBody>
            <a:bodyPr>
              <a:prstTxWarp prst="textNoShape">
                <a:avLst/>
              </a:prstTxWarp>
            </a:bodyPr>
            <a:lstStyle/>
            <a:p>
              <a:pPr>
                <a:lnSpc>
                  <a:spcPct val="90000"/>
                </a:lnSpc>
                <a:defRPr/>
              </a:pPr>
              <a:endParaRPr lang="en-US">
                <a:latin typeface="Arial" charset="0"/>
                <a:ea typeface="+mn-ea"/>
                <a:cs typeface="+mn-cs"/>
              </a:endParaRPr>
            </a:p>
          </p:txBody>
        </p:sp>
      </p:grpSp>
      <p:sp>
        <p:nvSpPr>
          <p:cNvPr id="58" name="AutoShape 15"/>
          <p:cNvSpPr>
            <a:spLocks noChangeArrowheads="1"/>
          </p:cNvSpPr>
          <p:nvPr/>
        </p:nvSpPr>
        <p:spPr bwMode="auto">
          <a:xfrm rot="10800000">
            <a:off x="5597525" y="4332288"/>
            <a:ext cx="1982788" cy="279400"/>
          </a:xfrm>
          <a:prstGeom prst="triangle">
            <a:avLst>
              <a:gd name="adj" fmla="val 50000"/>
            </a:avLst>
          </a:prstGeom>
          <a:solidFill>
            <a:srgbClr val="009900"/>
          </a:solidFill>
          <a:ln w="9525">
            <a:noFill/>
            <a:miter lim="800000"/>
            <a:headEnd/>
            <a:tailEnd/>
          </a:ln>
        </p:spPr>
        <p:txBody>
          <a:bodyPr wrap="none" anchor="ctr">
            <a:prstTxWarp prst="textNoShape">
              <a:avLst/>
            </a:prstTxWarp>
          </a:bodyPr>
          <a:lstStyle/>
          <a:p>
            <a:pPr>
              <a:lnSpc>
                <a:spcPct val="90000"/>
              </a:lnSpc>
            </a:pPr>
            <a:endParaRPr lang="en-US"/>
          </a:p>
        </p:txBody>
      </p:sp>
      <p:cxnSp>
        <p:nvCxnSpPr>
          <p:cNvPr id="59" name="Straight Connector 97"/>
          <p:cNvCxnSpPr>
            <a:cxnSpLocks noChangeShapeType="1"/>
          </p:cNvCxnSpPr>
          <p:nvPr/>
        </p:nvCxnSpPr>
        <p:spPr bwMode="auto">
          <a:xfrm>
            <a:off x="923925" y="3009900"/>
            <a:ext cx="3228975" cy="1588"/>
          </a:xfrm>
          <a:prstGeom prst="line">
            <a:avLst/>
          </a:prstGeom>
          <a:noFill/>
          <a:ln w="9525">
            <a:solidFill>
              <a:schemeClr val="bg1"/>
            </a:solidFill>
            <a:prstDash val="dash"/>
            <a:round/>
            <a:headEnd/>
            <a:tailEnd/>
          </a:ln>
        </p:spPr>
      </p:cxnSp>
      <p:cxnSp>
        <p:nvCxnSpPr>
          <p:cNvPr id="60" name="Straight Connector 100"/>
          <p:cNvCxnSpPr>
            <a:cxnSpLocks noChangeShapeType="1"/>
          </p:cNvCxnSpPr>
          <p:nvPr/>
        </p:nvCxnSpPr>
        <p:spPr bwMode="auto">
          <a:xfrm>
            <a:off x="5013325" y="3009900"/>
            <a:ext cx="3228975" cy="1588"/>
          </a:xfrm>
          <a:prstGeom prst="line">
            <a:avLst/>
          </a:prstGeom>
          <a:noFill/>
          <a:ln w="9525">
            <a:solidFill>
              <a:schemeClr val="bg1"/>
            </a:solidFill>
            <a:prstDash val="dash"/>
            <a:round/>
            <a:headEnd/>
            <a:tailEn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smtClean="0"/>
              <a:t>Let’s Talk Remarketing</a:t>
            </a:r>
            <a:endParaRPr lang="en-US" b="0" dirty="0"/>
          </a:p>
        </p:txBody>
      </p:sp>
      <p:sp>
        <p:nvSpPr>
          <p:cNvPr id="20481" name="Rectangle 1"/>
          <p:cNvSpPr>
            <a:spLocks noChangeArrowheads="1"/>
          </p:cNvSpPr>
          <p:nvPr/>
        </p:nvSpPr>
        <p:spPr bwMode="auto">
          <a:xfrm>
            <a:off x="304800" y="1275698"/>
            <a:ext cx="5562600" cy="4560182"/>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r>
              <a:rPr lang="en-US" b="1" dirty="0">
                <a:solidFill>
                  <a:srgbClr val="00B0F0"/>
                </a:solidFill>
              </a:rPr>
              <a:t>Start with the most basic form of remarketing.</a:t>
            </a:r>
          </a:p>
          <a:p>
            <a:r>
              <a:rPr lang="en-US" b="1" dirty="0"/>
              <a:t>Site Remarketing</a:t>
            </a:r>
            <a:endParaRPr lang="en-US" dirty="0"/>
          </a:p>
          <a:p>
            <a:r>
              <a:rPr lang="en-US" dirty="0"/>
              <a:t>Target individuals based on their specific products views, actions taken or actions not taken — such as abandoning a shopping cart — with custom messages.</a:t>
            </a:r>
          </a:p>
          <a:p>
            <a:endParaRPr lang="en-US" b="1" dirty="0"/>
          </a:p>
          <a:p>
            <a:r>
              <a:rPr lang="en-US" b="1" dirty="0" smtClean="0">
                <a:solidFill>
                  <a:srgbClr val="00B0F0"/>
                </a:solidFill>
              </a:rPr>
              <a:t>Attract ready to convert shoppers with product images and price points.</a:t>
            </a:r>
          </a:p>
          <a:p>
            <a:r>
              <a:rPr lang="en-US" b="1" dirty="0" smtClean="0"/>
              <a:t>Dynamic </a:t>
            </a:r>
            <a:r>
              <a:rPr lang="en-US" b="1" dirty="0"/>
              <a:t>Remarketing Ads</a:t>
            </a:r>
          </a:p>
          <a:p>
            <a:r>
              <a:rPr lang="en-US" dirty="0" smtClean="0"/>
              <a:t>When </a:t>
            </a:r>
            <a:r>
              <a:rPr lang="en-US" dirty="0"/>
              <a:t>your remarketing campaigns include dynamic ads the effect of remarketing is amplified. With dynamic remarketing, you can create highly relevant customized ads that remind shoppers of items they've seen or bought in the past on your site and suggest other products they might like. </a:t>
            </a:r>
          </a:p>
          <a:p>
            <a:r>
              <a:rPr lang="en-US" b="1" dirty="0"/>
              <a:t> </a:t>
            </a:r>
          </a:p>
        </p:txBody>
      </p:sp>
      <p:pic>
        <p:nvPicPr>
          <p:cNvPr id="7" name="Picture 6"/>
          <p:cNvPicPr/>
          <p:nvPr/>
        </p:nvPicPr>
        <p:blipFill>
          <a:blip r:embed="rId3" cstate="print"/>
          <a:srcRect/>
          <a:stretch>
            <a:fillRect/>
          </a:stretch>
        </p:blipFill>
        <p:spPr bwMode="auto">
          <a:xfrm>
            <a:off x="6477000" y="3429000"/>
            <a:ext cx="22479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765</Words>
  <Application>Microsoft Office PowerPoint</Application>
  <PresentationFormat>On-screen Show (4:3)</PresentationFormat>
  <Paragraphs>101</Paragraphs>
  <Slides>16</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ＭＳ Ｐゴシック</vt:lpstr>
      <vt:lpstr>Arial</vt:lpstr>
      <vt:lpstr>Arial Rounded MT Bold</vt:lpstr>
      <vt:lpstr>Calibri</vt:lpstr>
      <vt:lpstr>Cambria</vt:lpstr>
      <vt:lpstr>Helvetica</vt:lpstr>
      <vt:lpstr>Helvetica LT Std</vt:lpstr>
      <vt:lpstr>PFSquareSansPro-Regular</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Natalie Sowards</dc:creator>
  <cp:lastModifiedBy>Robyn</cp:lastModifiedBy>
  <cp:revision>16</cp:revision>
  <cp:lastPrinted>2013-10-15T15:12:19Z</cp:lastPrinted>
  <dcterms:created xsi:type="dcterms:W3CDTF">2013-10-10T14:17:58Z</dcterms:created>
  <dcterms:modified xsi:type="dcterms:W3CDTF">2013-10-15T15:57:14Z</dcterms:modified>
</cp:coreProperties>
</file>